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ublication/265969293_Consumer_segments_in_organic_foods_market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ublication/265969293_Consumer_segments_in_organic_foods_marke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euGhCnjm9TCb3qzX5xLx0nGiPuwteTMxZrECELcGoYM/edit" TargetMode="External"/><Relationship Id="rId3" Type="http://schemas.openxmlformats.org/officeDocument/2006/relationships/hyperlink" Target="https://www.bcg.com/publications/1970/strategy-the-product-portfolio.aspx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bd7489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bd7489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https://www.researchgate.net/publication/265969293_Consumer_segments_in_organic_foods_market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a7facdf1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a7facdf1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https://www.researchgate.net/publication/265969293_Consumer_segments_in_organic_foods_market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a7facdf1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a7facdf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customer survey: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https://docs.google.com/document/d/1euGhCnjm9TCb3qzX5xLx0nGiPuwteTMxZrECELcGoYM/edit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https://www.bcg.com/publications/1970/strategy-the-product-portfolio.aspx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a7facdf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a7facdf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IRBI Update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IRBI Update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975" y="1012725"/>
            <a:ext cx="5143500" cy="3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IRBI Update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64875" y="854975"/>
            <a:ext cx="78591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Business model: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Weekly delivery of grocery (organic products)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Farming experience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Product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Customizable Baskets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Baby plants -&gt; new organic trend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Client segments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Farmer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Catalonia area. Catalonia has 2nd biggest amount of manufacturers dedicated to ecological agriculture activity in Spain.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Within 150km from our location (Barcelona)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Farm product: Everything we plan to sell can be found within this region. (Fruits, vegetables, cereals, legumes).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Based on a research paper, 18-25 year olds are favourable. Also, 25-40 range has bigger income to spend on shopping baskets (families).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Will do a quantitative analysis (survey) to confirm this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Customer income is high. GDP in Catalonia is more than 20% of GDP in Spain.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Logistics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Weekly delivery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Hire/purchase a transport car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 warehouse, directly from the farms to the customers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Competitor Research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Organic Basket Barcelona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 Broquil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Agroboca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 Segment Research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Contact farmers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Paper research (demographics and attitudes towards environment, health and social)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Customer survey on the 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Positioning strategy: Start as a Niche with specific farms (Differentiated product and experience)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Marketing Plan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 - Varied basket of seasonal products.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Price - (Work in progress) Compare with  competition / Analyze our costs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Promotion - Discounts / Visits /  0 VAT Days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Place - Online / Markets with partnership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(Potential Expansion)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 diagram here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425" y="964725"/>
            <a:ext cx="6834931" cy="3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