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jXrip6f4lLtLu3yrltmpKLjE/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43000" y="685800"/>
            <a:ext cx="4554537" cy="3411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685800" y="4343400"/>
            <a:ext cx="5468937" cy="409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 txBox="1"/>
          <p:nvPr>
            <p:ph idx="12" type="sldNum"/>
          </p:nvPr>
        </p:nvSpPr>
        <p:spPr>
          <a:xfrm>
            <a:off x="3884612" y="8685212"/>
            <a:ext cx="2954337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/>
        </p:nvSpPr>
        <p:spPr>
          <a:xfrm>
            <a:off x="3884612" y="8685212"/>
            <a:ext cx="2954337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" name="Google Shape;9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14400" y="4344987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625" lIns="88900" spcFirstLastPara="1" rIns="88900" wrap="square" tIns="44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out-of-hours activity must have a cover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2" y="8685212"/>
            <a:ext cx="2954337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3884612" y="8685212"/>
            <a:ext cx="2954337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4587" y="685800"/>
            <a:ext cx="4568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307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Finally, when you search investors, you should summarize the financial plan getting some concrete and argued requests, and include this briefing inside the financial plan.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/>
        </p:nvSpPr>
        <p:spPr>
          <a:xfrm>
            <a:off x="3884612" y="8685212"/>
            <a:ext cx="2954337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4400" y="4344987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Ask them to put themselves in a director or businessman place, even if it is only in a fictitious way.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/>
        </p:nvSpPr>
        <p:spPr>
          <a:xfrm>
            <a:off x="3884612" y="8685212"/>
            <a:ext cx="2954337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14400" y="4344987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this time to begin searching a team. … And see you soon.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128587"/>
            <a:ext cx="8212137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00200"/>
            <a:ext cx="8212137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 rot="5400000">
            <a:off x="4652963" y="2092325"/>
            <a:ext cx="5980112" cy="205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470694" y="115094"/>
            <a:ext cx="5980112" cy="6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128587"/>
            <a:ext cx="8212137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 rot="5400000">
            <a:off x="2309018" y="-251619"/>
            <a:ext cx="4508500" cy="821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128587"/>
            <a:ext cx="8212137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4" name="Google Shape;7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128587"/>
            <a:ext cx="8212137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200" y="1600200"/>
            <a:ext cx="4029075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638675" y="1600200"/>
            <a:ext cx="4030663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jpg"/><Relationship Id="rId2" Type="http://schemas.openxmlformats.org/officeDocument/2006/relationships/oleObject" Target="../embeddings/oleObject1.bin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vmlDrawing" Target="../drawings/vmlDrawing1.v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128587"/>
            <a:ext cx="8212137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0200"/>
            <a:ext cx="8212137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1">
            <a:alphaModFix/>
          </a:blip>
          <a:srcRect b="21820" l="0" r="26925" t="0"/>
          <a:stretch/>
        </p:blipFill>
        <p:spPr>
          <a:xfrm>
            <a:off x="4225925" y="1600200"/>
            <a:ext cx="4913312" cy="525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5"/>
          <p:cNvCxnSpPr/>
          <p:nvPr/>
        </p:nvCxnSpPr>
        <p:spPr>
          <a:xfrm>
            <a:off x="225425" y="6480175"/>
            <a:ext cx="87598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8" name="Google Shape;28;p5"/>
          <p:cNvGrpSpPr/>
          <p:nvPr/>
        </p:nvGrpSpPr>
        <p:grpSpPr>
          <a:xfrm>
            <a:off x="7993062" y="0"/>
            <a:ext cx="1133475" cy="423862"/>
            <a:chOff x="5035" y="0"/>
            <a:chExt cx="714" cy="267"/>
          </a:xfrm>
        </p:grpSpPr>
        <p:sp>
          <p:nvSpPr>
            <p:cNvPr id="29" name="Google Shape;29;p5"/>
            <p:cNvSpPr txBox="1"/>
            <p:nvPr/>
          </p:nvSpPr>
          <p:spPr>
            <a:xfrm>
              <a:off x="5312" y="0"/>
              <a:ext cx="101" cy="267"/>
            </a:xfrm>
            <a:prstGeom prst="rect">
              <a:avLst/>
            </a:prstGeom>
            <a:solidFill>
              <a:srgbClr val="BE00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30;p5"/>
            <p:cNvGrpSpPr/>
            <p:nvPr/>
          </p:nvGrpSpPr>
          <p:grpSpPr>
            <a:xfrm>
              <a:off x="5479" y="0"/>
              <a:ext cx="270" cy="266"/>
              <a:chOff x="5479" y="0"/>
              <a:chExt cx="270" cy="266"/>
            </a:xfrm>
          </p:grpSpPr>
          <p:sp>
            <p:nvSpPr>
              <p:cNvPr id="31" name="Google Shape;31;p5"/>
              <p:cNvSpPr txBox="1"/>
              <p:nvPr/>
            </p:nvSpPr>
            <p:spPr>
              <a:xfrm>
                <a:off x="5479" y="0"/>
                <a:ext cx="99" cy="266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"/>
              <p:cNvSpPr txBox="1"/>
              <p:nvPr/>
            </p:nvSpPr>
            <p:spPr>
              <a:xfrm>
                <a:off x="5588" y="0"/>
                <a:ext cx="44" cy="45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"/>
              <p:cNvSpPr txBox="1"/>
              <p:nvPr/>
            </p:nvSpPr>
            <p:spPr>
              <a:xfrm>
                <a:off x="5588" y="111"/>
                <a:ext cx="44" cy="45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"/>
              <p:cNvSpPr txBox="1"/>
              <p:nvPr/>
            </p:nvSpPr>
            <p:spPr>
              <a:xfrm>
                <a:off x="5588" y="221"/>
                <a:ext cx="44" cy="45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5643" y="0"/>
                <a:ext cx="45" cy="266"/>
              </a:xfrm>
              <a:custGeom>
                <a:rect b="b" l="l" r="r" t="t"/>
                <a:pathLst>
                  <a:path extrusionOk="0" h="752" w="749">
                    <a:moveTo>
                      <a:pt x="0" y="0"/>
                    </a:moveTo>
                    <a:lnTo>
                      <a:pt x="749" y="0"/>
                    </a:lnTo>
                    <a:lnTo>
                      <a:pt x="749" y="736"/>
                    </a:lnTo>
                    <a:lnTo>
                      <a:pt x="638" y="752"/>
                    </a:lnTo>
                    <a:lnTo>
                      <a:pt x="0" y="7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690" y="0"/>
                <a:ext cx="59" cy="266"/>
              </a:xfrm>
              <a:custGeom>
                <a:rect b="b" l="l" r="r" t="t"/>
                <a:pathLst>
                  <a:path extrusionOk="0" h="3755" w="946">
                    <a:moveTo>
                      <a:pt x="0" y="0"/>
                    </a:moveTo>
                    <a:lnTo>
                      <a:pt x="47" y="1"/>
                    </a:lnTo>
                    <a:lnTo>
                      <a:pt x="96" y="6"/>
                    </a:lnTo>
                    <a:lnTo>
                      <a:pt x="190" y="20"/>
                    </a:lnTo>
                    <a:lnTo>
                      <a:pt x="236" y="30"/>
                    </a:lnTo>
                    <a:lnTo>
                      <a:pt x="281" y="43"/>
                    </a:lnTo>
                    <a:lnTo>
                      <a:pt x="368" y="74"/>
                    </a:lnTo>
                    <a:lnTo>
                      <a:pt x="410" y="93"/>
                    </a:lnTo>
                    <a:lnTo>
                      <a:pt x="451" y="114"/>
                    </a:lnTo>
                    <a:lnTo>
                      <a:pt x="490" y="137"/>
                    </a:lnTo>
                    <a:lnTo>
                      <a:pt x="529" y="162"/>
                    </a:lnTo>
                    <a:lnTo>
                      <a:pt x="566" y="189"/>
                    </a:lnTo>
                    <a:lnTo>
                      <a:pt x="601" y="217"/>
                    </a:lnTo>
                    <a:lnTo>
                      <a:pt x="669" y="277"/>
                    </a:lnTo>
                    <a:lnTo>
                      <a:pt x="700" y="310"/>
                    </a:lnTo>
                    <a:lnTo>
                      <a:pt x="729" y="345"/>
                    </a:lnTo>
                    <a:lnTo>
                      <a:pt x="757" y="381"/>
                    </a:lnTo>
                    <a:lnTo>
                      <a:pt x="784" y="417"/>
                    </a:lnTo>
                    <a:lnTo>
                      <a:pt x="809" y="456"/>
                    </a:lnTo>
                    <a:lnTo>
                      <a:pt x="832" y="496"/>
                    </a:lnTo>
                    <a:lnTo>
                      <a:pt x="853" y="536"/>
                    </a:lnTo>
                    <a:lnTo>
                      <a:pt x="872" y="578"/>
                    </a:lnTo>
                    <a:lnTo>
                      <a:pt x="888" y="622"/>
                    </a:lnTo>
                    <a:lnTo>
                      <a:pt x="903" y="666"/>
                    </a:lnTo>
                    <a:lnTo>
                      <a:pt x="916" y="710"/>
                    </a:lnTo>
                    <a:lnTo>
                      <a:pt x="927" y="757"/>
                    </a:lnTo>
                    <a:lnTo>
                      <a:pt x="935" y="804"/>
                    </a:lnTo>
                    <a:lnTo>
                      <a:pt x="942" y="850"/>
                    </a:lnTo>
                    <a:lnTo>
                      <a:pt x="945" y="899"/>
                    </a:lnTo>
                    <a:lnTo>
                      <a:pt x="946" y="947"/>
                    </a:lnTo>
                    <a:lnTo>
                      <a:pt x="945" y="990"/>
                    </a:lnTo>
                    <a:lnTo>
                      <a:pt x="943" y="1034"/>
                    </a:lnTo>
                    <a:lnTo>
                      <a:pt x="938" y="1074"/>
                    </a:lnTo>
                    <a:lnTo>
                      <a:pt x="935" y="1095"/>
                    </a:lnTo>
                    <a:lnTo>
                      <a:pt x="931" y="1116"/>
                    </a:lnTo>
                    <a:lnTo>
                      <a:pt x="923" y="1157"/>
                    </a:lnTo>
                    <a:lnTo>
                      <a:pt x="913" y="1197"/>
                    </a:lnTo>
                    <a:lnTo>
                      <a:pt x="901" y="1237"/>
                    </a:lnTo>
                    <a:lnTo>
                      <a:pt x="888" y="1275"/>
                    </a:lnTo>
                    <a:lnTo>
                      <a:pt x="873" y="1313"/>
                    </a:lnTo>
                    <a:lnTo>
                      <a:pt x="857" y="1350"/>
                    </a:lnTo>
                    <a:lnTo>
                      <a:pt x="819" y="1421"/>
                    </a:lnTo>
                    <a:lnTo>
                      <a:pt x="776" y="1489"/>
                    </a:lnTo>
                    <a:lnTo>
                      <a:pt x="753" y="1521"/>
                    </a:lnTo>
                    <a:lnTo>
                      <a:pt x="728" y="1553"/>
                    </a:lnTo>
                    <a:lnTo>
                      <a:pt x="701" y="1583"/>
                    </a:lnTo>
                    <a:lnTo>
                      <a:pt x="675" y="1612"/>
                    </a:lnTo>
                    <a:lnTo>
                      <a:pt x="616" y="1667"/>
                    </a:lnTo>
                    <a:lnTo>
                      <a:pt x="585" y="1692"/>
                    </a:lnTo>
                    <a:lnTo>
                      <a:pt x="553" y="1716"/>
                    </a:lnTo>
                    <a:lnTo>
                      <a:pt x="487" y="1761"/>
                    </a:lnTo>
                    <a:lnTo>
                      <a:pt x="452" y="1780"/>
                    </a:lnTo>
                    <a:lnTo>
                      <a:pt x="416" y="1799"/>
                    </a:lnTo>
                    <a:lnTo>
                      <a:pt x="341" y="1832"/>
                    </a:lnTo>
                    <a:lnTo>
                      <a:pt x="303" y="1846"/>
                    </a:lnTo>
                    <a:lnTo>
                      <a:pt x="264" y="1857"/>
                    </a:lnTo>
                    <a:lnTo>
                      <a:pt x="225" y="1868"/>
                    </a:lnTo>
                    <a:lnTo>
                      <a:pt x="184" y="1877"/>
                    </a:lnTo>
                    <a:lnTo>
                      <a:pt x="225" y="1887"/>
                    </a:lnTo>
                    <a:lnTo>
                      <a:pt x="264" y="1897"/>
                    </a:lnTo>
                    <a:lnTo>
                      <a:pt x="341" y="1923"/>
                    </a:lnTo>
                    <a:lnTo>
                      <a:pt x="379" y="1939"/>
                    </a:lnTo>
                    <a:lnTo>
                      <a:pt x="416" y="1956"/>
                    </a:lnTo>
                    <a:lnTo>
                      <a:pt x="452" y="1974"/>
                    </a:lnTo>
                    <a:lnTo>
                      <a:pt x="487" y="1994"/>
                    </a:lnTo>
                    <a:lnTo>
                      <a:pt x="521" y="2016"/>
                    </a:lnTo>
                    <a:lnTo>
                      <a:pt x="553" y="2038"/>
                    </a:lnTo>
                    <a:lnTo>
                      <a:pt x="585" y="2063"/>
                    </a:lnTo>
                    <a:lnTo>
                      <a:pt x="616" y="2089"/>
                    </a:lnTo>
                    <a:lnTo>
                      <a:pt x="675" y="2142"/>
                    </a:lnTo>
                    <a:lnTo>
                      <a:pt x="701" y="2171"/>
                    </a:lnTo>
                    <a:lnTo>
                      <a:pt x="728" y="2202"/>
                    </a:lnTo>
                    <a:lnTo>
                      <a:pt x="776" y="2266"/>
                    </a:lnTo>
                    <a:lnTo>
                      <a:pt x="819" y="2334"/>
                    </a:lnTo>
                    <a:lnTo>
                      <a:pt x="839" y="2369"/>
                    </a:lnTo>
                    <a:lnTo>
                      <a:pt x="857" y="2405"/>
                    </a:lnTo>
                    <a:lnTo>
                      <a:pt x="873" y="2442"/>
                    </a:lnTo>
                    <a:lnTo>
                      <a:pt x="888" y="2479"/>
                    </a:lnTo>
                    <a:lnTo>
                      <a:pt x="901" y="2518"/>
                    </a:lnTo>
                    <a:lnTo>
                      <a:pt x="913" y="2558"/>
                    </a:lnTo>
                    <a:lnTo>
                      <a:pt x="931" y="2638"/>
                    </a:lnTo>
                    <a:lnTo>
                      <a:pt x="943" y="2722"/>
                    </a:lnTo>
                    <a:lnTo>
                      <a:pt x="945" y="2764"/>
                    </a:lnTo>
                    <a:lnTo>
                      <a:pt x="946" y="2807"/>
                    </a:lnTo>
                    <a:lnTo>
                      <a:pt x="945" y="2855"/>
                    </a:lnTo>
                    <a:lnTo>
                      <a:pt x="942" y="2904"/>
                    </a:lnTo>
                    <a:lnTo>
                      <a:pt x="927" y="2998"/>
                    </a:lnTo>
                    <a:lnTo>
                      <a:pt x="916" y="3044"/>
                    </a:lnTo>
                    <a:lnTo>
                      <a:pt x="903" y="3089"/>
                    </a:lnTo>
                    <a:lnTo>
                      <a:pt x="872" y="3176"/>
                    </a:lnTo>
                    <a:lnTo>
                      <a:pt x="853" y="3218"/>
                    </a:lnTo>
                    <a:lnTo>
                      <a:pt x="832" y="3259"/>
                    </a:lnTo>
                    <a:lnTo>
                      <a:pt x="809" y="3299"/>
                    </a:lnTo>
                    <a:lnTo>
                      <a:pt x="784" y="3337"/>
                    </a:lnTo>
                    <a:lnTo>
                      <a:pt x="757" y="3375"/>
                    </a:lnTo>
                    <a:lnTo>
                      <a:pt x="729" y="3410"/>
                    </a:lnTo>
                    <a:lnTo>
                      <a:pt x="669" y="3477"/>
                    </a:lnTo>
                    <a:lnTo>
                      <a:pt x="636" y="3509"/>
                    </a:lnTo>
                    <a:lnTo>
                      <a:pt x="601" y="3538"/>
                    </a:lnTo>
                    <a:lnTo>
                      <a:pt x="566" y="3566"/>
                    </a:lnTo>
                    <a:lnTo>
                      <a:pt x="529" y="3593"/>
                    </a:lnTo>
                    <a:lnTo>
                      <a:pt x="490" y="3617"/>
                    </a:lnTo>
                    <a:lnTo>
                      <a:pt x="451" y="3641"/>
                    </a:lnTo>
                    <a:lnTo>
                      <a:pt x="410" y="3662"/>
                    </a:lnTo>
                    <a:lnTo>
                      <a:pt x="368" y="3680"/>
                    </a:lnTo>
                    <a:lnTo>
                      <a:pt x="325" y="3697"/>
                    </a:lnTo>
                    <a:lnTo>
                      <a:pt x="281" y="3712"/>
                    </a:lnTo>
                    <a:lnTo>
                      <a:pt x="236" y="3725"/>
                    </a:lnTo>
                    <a:lnTo>
                      <a:pt x="190" y="3735"/>
                    </a:lnTo>
                    <a:lnTo>
                      <a:pt x="143" y="3743"/>
                    </a:lnTo>
                    <a:lnTo>
                      <a:pt x="96" y="3750"/>
                    </a:lnTo>
                    <a:lnTo>
                      <a:pt x="47" y="3754"/>
                    </a:lnTo>
                    <a:lnTo>
                      <a:pt x="0" y="3755"/>
                    </a:lnTo>
                    <a:lnTo>
                      <a:pt x="0" y="3285"/>
                    </a:lnTo>
                    <a:lnTo>
                      <a:pt x="0" y="2816"/>
                    </a:lnTo>
                    <a:lnTo>
                      <a:pt x="0" y="2346"/>
                    </a:lnTo>
                    <a:lnTo>
                      <a:pt x="0" y="1877"/>
                    </a:lnTo>
                    <a:lnTo>
                      <a:pt x="0" y="1407"/>
                    </a:lnTo>
                    <a:lnTo>
                      <a:pt x="0" y="938"/>
                    </a:lnTo>
                    <a:lnTo>
                      <a:pt x="0" y="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5"/>
            <p:cNvGrpSpPr/>
            <p:nvPr/>
          </p:nvGrpSpPr>
          <p:grpSpPr>
            <a:xfrm>
              <a:off x="5035" y="0"/>
              <a:ext cx="210" cy="265"/>
              <a:chOff x="5035" y="0"/>
              <a:chExt cx="210" cy="265"/>
            </a:xfrm>
          </p:grpSpPr>
          <p:sp>
            <p:nvSpPr>
              <p:cNvPr id="38" name="Google Shape;38;p5"/>
              <p:cNvSpPr txBox="1"/>
              <p:nvPr/>
            </p:nvSpPr>
            <p:spPr>
              <a:xfrm>
                <a:off x="5035" y="0"/>
                <a:ext cx="99" cy="265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"/>
              <p:cNvSpPr txBox="1"/>
              <p:nvPr/>
            </p:nvSpPr>
            <p:spPr>
              <a:xfrm>
                <a:off x="5145" y="111"/>
                <a:ext cx="100" cy="44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"/>
              <p:cNvSpPr txBox="1"/>
              <p:nvPr/>
            </p:nvSpPr>
            <p:spPr>
              <a:xfrm>
                <a:off x="5145" y="0"/>
                <a:ext cx="100" cy="44"/>
              </a:xfrm>
              <a:prstGeom prst="rect">
                <a:avLst/>
              </a:pr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41" name="Google Shape;41;p5"/>
          <p:cNvGraphicFramePr/>
          <p:nvPr/>
        </p:nvGraphicFramePr>
        <p:xfrm>
          <a:off x="0" y="0"/>
          <a:ext cx="2228850" cy="428625"/>
        </p:xfrm>
        <a:graphic>
          <a:graphicData uri="http://schemas.openxmlformats.org/presentationml/2006/ole">
            <mc:AlternateContent>
              <mc:Choice Requires="v">
                <p:oleObj r:id="rId2" imgH="428625" imgW="2228850" spid="_x0000_s1">
                  <p:embed/>
                </p:oleObj>
              </mc:Choice>
              <mc:Fallback>
                <p:oleObj r:id="rId3" imgH="428625" imgW="2228850">
                  <p:embed/>
                  <p:pic>
                    <p:nvPicPr>
                      <p:cNvPr id="41" name="Google Shape;41;p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0"/>
                        <a:ext cx="22288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Google Shape;42;p5"/>
          <p:cNvSpPr txBox="1"/>
          <p:nvPr/>
        </p:nvSpPr>
        <p:spPr>
          <a:xfrm>
            <a:off x="3687762" y="6491287"/>
            <a:ext cx="199072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VBP ACTIVITIES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609600" y="2420937"/>
            <a:ext cx="8153400" cy="172878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 Innovative debate around the presentation of the marketing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6553200" y="6245225"/>
            <a:ext cx="21161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87337" y="1635125"/>
            <a:ext cx="8712200" cy="47640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6550" lvl="0" marL="336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Reminder: Name of the company, (a Pitch)</a:t>
            </a:r>
            <a:endParaRPr/>
          </a:p>
          <a:p>
            <a:pPr indent="-336550" lvl="0" marL="3365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Reminder: Brief description,</a:t>
            </a:r>
            <a:endParaRPr/>
          </a:p>
          <a:p>
            <a:pPr indent="-336550" lvl="0" marL="3365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Reminder: Mission and Competitive advantages, </a:t>
            </a:r>
            <a:endParaRPr/>
          </a:p>
          <a:p>
            <a:pPr indent="-336550" lvl="0" marL="3365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Quantitative and qualitative market research, data and conclusions.</a:t>
            </a:r>
            <a:endParaRPr/>
          </a:p>
          <a:p>
            <a:pPr indent="-336550" lvl="0" marL="3365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marketing: client segments and positioning.</a:t>
            </a:r>
            <a:endParaRPr/>
          </a:p>
          <a:p>
            <a:pPr indent="-336550" lvl="0" marL="3365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mix:</a:t>
            </a:r>
            <a:endParaRPr/>
          </a:p>
          <a:p>
            <a:pPr indent="-568324" lvl="1" marL="1484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oriented product features,</a:t>
            </a:r>
            <a:endParaRPr/>
          </a:p>
          <a:p>
            <a:pPr indent="-568324" lvl="1" marL="1484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Place: strategy and distribution channels,</a:t>
            </a:r>
            <a:endParaRPr/>
          </a:p>
          <a:p>
            <a:pPr indent="-568324" lvl="1" marL="1484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Pricing: strategy and price ranges,</a:t>
            </a:r>
            <a:endParaRPr/>
          </a:p>
          <a:p>
            <a:pPr indent="-568324" lvl="1" marL="1484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Promotion: strategy, tools and goals to be covered,</a:t>
            </a:r>
            <a:endParaRPr/>
          </a:p>
          <a:p>
            <a:pPr indent="-568324" lvl="1" marL="1484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and Marketshare forecast two first years.</a:t>
            </a:r>
            <a:endParaRPr/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390525" y="836612"/>
            <a:ext cx="8359775" cy="598487"/>
          </a:xfrm>
          <a:prstGeom prst="rect">
            <a:avLst/>
          </a:prstGeom>
          <a:solidFill>
            <a:srgbClr val="008080"/>
          </a:solidFill>
          <a:ln cap="sq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plan</a:t>
            </a:r>
            <a:endParaRPr/>
          </a:p>
        </p:txBody>
      </p:sp>
    </p:spTree>
  </p:cSld>
  <p:clrMapOvr>
    <a:masterClrMapping/>
  </p:clrMapOvr>
  <p:transition advTm="1024"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576262" y="792162"/>
            <a:ext cx="7950200" cy="6477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 Description of the activity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85800" y="15113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7" lvl="0" marL="325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conclusions of AA6, AA7 and P2 as well as any other input obtained so far in class or by self study.</a:t>
            </a:r>
            <a:endParaRPr/>
          </a:p>
          <a:p>
            <a:pPr indent="-325437" lvl="0" marL="3254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a good, well structured 8-10 minutes presentation performed by at least two persons of the team during session twelve.</a:t>
            </a:r>
            <a:endParaRPr/>
          </a:p>
          <a:p>
            <a:pPr indent="-325437" lvl="0" marL="3254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rest of the teams will prepare questions and suggestions to improve tactical innovation in your marketing plan.</a:t>
            </a:r>
            <a:endParaRPr/>
          </a:p>
          <a:p>
            <a:pPr indent="-325437" lvl="0" marL="3254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ready to answer questions and to accept suggestions or critics.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609600" y="838200"/>
            <a:ext cx="7772400" cy="1143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 Time and deliverables.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355600" y="2735262"/>
            <a:ext cx="8428037" cy="206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Aprox 2-3 hours in class or by Google Meet.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Official presentation of the innovative business idea to developed by each team.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8-10 minutes presentation, between 10 and 15 minutes of classmates -and sometimes teacher's- questions and comments based on improving creativity and innovation in marketing techniques.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presentation shown in class to be electronically delivered the same day.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2010-02-13T13:26:29Z</dcterms:created>
  <dc:creator>MARCOS EGUIGUREN</dc:creator>
</cp:coreProperties>
</file>