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C94BFA-C4E8-234E-287D-10BF1D40886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C84D44-5861-EDEA-CF58-25322DC2D7B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7E8580-5B7E-FC7F-6EA4-C631D15AB08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0087D8-FABE-914D-8D38-3C4B4320FA9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83FE64-4F85-5FE8-EC37-F8FBA1DE0AE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DF5343-CE01-E2C8-4B86-B63C1E92DBE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70943A-310E-E649-A06D-A511E66C112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0B87BC-12BA-FBDB-E449-40F3EDBF1A7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442B6E-6038-BF52-4987-6128817064F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Implementacija reverzibilnega MUX s QCA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Anže Arhar</a:t>
            </a:r>
            <a:endParaRPr lang="en-US"/>
          </a:p>
          <a:p>
            <a:pPr>
              <a:defRPr/>
            </a:pPr>
            <a:r>
              <a:rPr lang="en-US"/>
              <a:t>Kristjan Kostanjšek</a:t>
            </a:r>
            <a:endParaRPr lang="en-US"/>
          </a:p>
          <a:p>
            <a:pPr>
              <a:defRPr/>
            </a:pPr>
            <a:r>
              <a:rPr lang="en-US"/>
              <a:t>Nejc Ločičnik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1212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Rezultati</a:t>
            </a:r>
            <a:endParaRPr/>
          </a:p>
        </p:txBody>
      </p:sp>
      <p:sp>
        <p:nvSpPr>
          <p:cNvPr id="6079876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1281434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62112" y="3069166"/>
            <a:ext cx="8867774" cy="197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1133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Fredkinova funkcija</a:t>
            </a:r>
            <a:endParaRPr/>
          </a:p>
        </p:txBody>
      </p:sp>
      <p:sp>
        <p:nvSpPr>
          <p:cNvPr id="11508123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528120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98120" y="1550217"/>
            <a:ext cx="2595757" cy="4902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6736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Multiplekser</a:t>
            </a:r>
            <a:endParaRPr/>
          </a:p>
        </p:txBody>
      </p:sp>
      <p:sp>
        <p:nvSpPr>
          <p:cNvPr id="21197042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867242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3409517"/>
            <a:ext cx="2185655" cy="1856893"/>
          </a:xfrm>
          <a:prstGeom prst="rect">
            <a:avLst/>
          </a:prstGeom>
        </p:spPr>
      </p:pic>
      <p:pic>
        <p:nvPicPr>
          <p:cNvPr id="6933375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49689" y="2782737"/>
            <a:ext cx="3272196" cy="3110453"/>
          </a:xfrm>
          <a:prstGeom prst="rect">
            <a:avLst/>
          </a:prstGeom>
        </p:spPr>
      </p:pic>
      <p:pic>
        <p:nvPicPr>
          <p:cNvPr id="206793245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54841" y="3093086"/>
            <a:ext cx="3798958" cy="2242008"/>
          </a:xfrm>
          <a:prstGeom prst="rect">
            <a:avLst/>
          </a:prstGeom>
        </p:spPr>
      </p:pic>
      <p:pic>
        <p:nvPicPr>
          <p:cNvPr id="6373494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783560" y="625378"/>
            <a:ext cx="3238499" cy="1895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4331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Realizacija reverzibilnega 2:1 multiplekserja s QCA</a:t>
            </a:r>
            <a:endParaRPr/>
          </a:p>
        </p:txBody>
      </p:sp>
      <p:sp>
        <p:nvSpPr>
          <p:cNvPr id="14468414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5844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Prva implementacija</a:t>
            </a:r>
            <a:endParaRPr/>
          </a:p>
        </p:txBody>
      </p:sp>
      <p:sp>
        <p:nvSpPr>
          <p:cNvPr id="78481392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3632488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997" y="2511136"/>
            <a:ext cx="6244262" cy="3665826"/>
          </a:xfrm>
          <a:prstGeom prst="rect">
            <a:avLst/>
          </a:prstGeom>
        </p:spPr>
      </p:pic>
      <p:pic>
        <p:nvPicPr>
          <p:cNvPr id="9017085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46515" y="26169"/>
            <a:ext cx="5206644" cy="680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2060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Druga implementacija</a:t>
            </a:r>
            <a:endParaRPr/>
          </a:p>
        </p:txBody>
      </p:sp>
      <p:sp>
        <p:nvSpPr>
          <p:cNvPr id="186252336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444720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9824" y="1825624"/>
            <a:ext cx="5635947" cy="4351338"/>
          </a:xfrm>
          <a:prstGeom prst="rect">
            <a:avLst/>
          </a:prstGeom>
        </p:spPr>
      </p:pic>
      <p:pic>
        <p:nvPicPr>
          <p:cNvPr id="17854607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49251" y="86590"/>
            <a:ext cx="4973110" cy="6716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5040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Tretja implementacija</a:t>
            </a:r>
            <a:endParaRPr/>
          </a:p>
        </p:txBody>
      </p:sp>
      <p:sp>
        <p:nvSpPr>
          <p:cNvPr id="2085202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4665063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3709" y="1825624"/>
            <a:ext cx="4759276" cy="4351338"/>
          </a:xfrm>
          <a:prstGeom prst="rect">
            <a:avLst/>
          </a:prstGeom>
        </p:spPr>
      </p:pic>
      <p:pic>
        <p:nvPicPr>
          <p:cNvPr id="10439960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226087" y="131954"/>
            <a:ext cx="4825538" cy="651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430706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Realizacija reverzibilnega 4:1 multiplekserja s QCA</a:t>
            </a:r>
            <a:endParaRPr/>
          </a:p>
        </p:txBody>
      </p:sp>
      <p:sp>
        <p:nvSpPr>
          <p:cNvPr id="1996214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1383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Implementacija</a:t>
            </a:r>
            <a:endParaRPr/>
          </a:p>
        </p:txBody>
      </p:sp>
      <p:sp>
        <p:nvSpPr>
          <p:cNvPr id="15182443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337398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76514" y="189778"/>
            <a:ext cx="5513538" cy="6606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2024-11-24T21:07:18Z</dcterms:modified>
</cp:coreProperties>
</file>