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sldIdLst>
    <p:sldId id="256" r:id="rId5"/>
    <p:sldId id="259" r:id="rId6"/>
    <p:sldId id="258" r:id="rId7"/>
    <p:sldId id="262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5BFBD1-3FEA-4D82-8778-697A24406D85}" v="416" dt="2020-05-26T07:47:01.980"/>
    <p1510:client id="{32992A6C-7F4F-4F5A-8297-2A1C369A57FC}" v="94" dt="2020-05-26T07:49:47.213"/>
    <p1510:client id="{3E701CC4-54DF-4130-B5D7-F944D5504567}" v="77" dt="2020-05-26T07:32:48.341"/>
    <p1510:client id="{6C1EF335-BC91-45C0-8714-A46C961BED38}" v="147" dt="2020-05-26T07:30:33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jc Pezdevšek" userId="S::nejc.pezdevsek@student.um.si::b1e3b59c-5828-4ec1-a1bc-cf241892fd45" providerId="AD" clId="Web-{32992A6C-7F4F-4F5A-8297-2A1C369A57FC}"/>
    <pc:docChg chg="addSld modSld">
      <pc:chgData name="Nejc Pezdevšek" userId="S::nejc.pezdevsek@student.um.si::b1e3b59c-5828-4ec1-a1bc-cf241892fd45" providerId="AD" clId="Web-{32992A6C-7F4F-4F5A-8297-2A1C369A57FC}" dt="2020-05-26T07:49:46.354" v="90" actId="20577"/>
      <pc:docMkLst>
        <pc:docMk/>
      </pc:docMkLst>
      <pc:sldChg chg="addSp delSp modSp new mod setBg">
        <pc:chgData name="Nejc Pezdevšek" userId="S::nejc.pezdevsek@student.um.si::b1e3b59c-5828-4ec1-a1bc-cf241892fd45" providerId="AD" clId="Web-{32992A6C-7F4F-4F5A-8297-2A1C369A57FC}" dt="2020-05-26T07:49:45.198" v="88" actId="20577"/>
        <pc:sldMkLst>
          <pc:docMk/>
          <pc:sldMk cId="3550497901" sldId="263"/>
        </pc:sldMkLst>
        <pc:spChg chg="mod">
          <ac:chgData name="Nejc Pezdevšek" userId="S::nejc.pezdevsek@student.um.si::b1e3b59c-5828-4ec1-a1bc-cf241892fd45" providerId="AD" clId="Web-{32992A6C-7F4F-4F5A-8297-2A1C369A57FC}" dt="2020-05-26T07:49:13.541" v="21"/>
          <ac:spMkLst>
            <pc:docMk/>
            <pc:sldMk cId="3550497901" sldId="263"/>
            <ac:spMk id="2" creationId="{4BAE09DC-65B1-4519-AF4F-A2C1D88BA825}"/>
          </ac:spMkLst>
        </pc:spChg>
        <pc:spChg chg="del">
          <ac:chgData name="Nejc Pezdevšek" userId="S::nejc.pezdevsek@student.um.si::b1e3b59c-5828-4ec1-a1bc-cf241892fd45" providerId="AD" clId="Web-{32992A6C-7F4F-4F5A-8297-2A1C369A57FC}" dt="2020-05-26T07:48:50.916" v="15"/>
          <ac:spMkLst>
            <pc:docMk/>
            <pc:sldMk cId="3550497901" sldId="263"/>
            <ac:spMk id="3" creationId="{E6C7F763-4193-452C-8674-336758C87386}"/>
          </ac:spMkLst>
        </pc:spChg>
        <pc:spChg chg="add mod">
          <ac:chgData name="Nejc Pezdevšek" userId="S::nejc.pezdevsek@student.um.si::b1e3b59c-5828-4ec1-a1bc-cf241892fd45" providerId="AD" clId="Web-{32992A6C-7F4F-4F5A-8297-2A1C369A57FC}" dt="2020-05-26T07:49:45.198" v="88" actId="20577"/>
          <ac:spMkLst>
            <pc:docMk/>
            <pc:sldMk cId="3550497901" sldId="263"/>
            <ac:spMk id="8" creationId="{4AFC9295-17D8-49B5-9AAC-69BB02FBFB29}"/>
          </ac:spMkLst>
        </pc:spChg>
        <pc:spChg chg="add">
          <ac:chgData name="Nejc Pezdevšek" userId="S::nejc.pezdevsek@student.um.si::b1e3b59c-5828-4ec1-a1bc-cf241892fd45" providerId="AD" clId="Web-{32992A6C-7F4F-4F5A-8297-2A1C369A57FC}" dt="2020-05-26T07:49:13.541" v="21"/>
          <ac:spMkLst>
            <pc:docMk/>
            <pc:sldMk cId="3550497901" sldId="263"/>
            <ac:spMk id="11" creationId="{F64BBAA4-C62B-4146-B49F-FE4CC4655EE0}"/>
          </ac:spMkLst>
        </pc:spChg>
        <pc:spChg chg="add">
          <ac:chgData name="Nejc Pezdevšek" userId="S::nejc.pezdevsek@student.um.si::b1e3b59c-5828-4ec1-a1bc-cf241892fd45" providerId="AD" clId="Web-{32992A6C-7F4F-4F5A-8297-2A1C369A57FC}" dt="2020-05-26T07:49:13.541" v="21"/>
          <ac:spMkLst>
            <pc:docMk/>
            <pc:sldMk cId="3550497901" sldId="263"/>
            <ac:spMk id="15" creationId="{6BF36B24-6632-4516-9692-731462896C1F}"/>
          </ac:spMkLst>
        </pc:spChg>
        <pc:picChg chg="add mod ord">
          <ac:chgData name="Nejc Pezdevšek" userId="S::nejc.pezdevsek@student.um.si::b1e3b59c-5828-4ec1-a1bc-cf241892fd45" providerId="AD" clId="Web-{32992A6C-7F4F-4F5A-8297-2A1C369A57FC}" dt="2020-05-26T07:49:20.557" v="24" actId="14100"/>
          <ac:picMkLst>
            <pc:docMk/>
            <pc:sldMk cId="3550497901" sldId="263"/>
            <ac:picMk id="4" creationId="{42F889DB-2196-4E8E-9C3C-D236915E802D}"/>
          </ac:picMkLst>
        </pc:picChg>
        <pc:cxnChg chg="add">
          <ac:chgData name="Nejc Pezdevšek" userId="S::nejc.pezdevsek@student.um.si::b1e3b59c-5828-4ec1-a1bc-cf241892fd45" providerId="AD" clId="Web-{32992A6C-7F4F-4F5A-8297-2A1C369A57FC}" dt="2020-05-26T07:49:13.541" v="21"/>
          <ac:cxnSpMkLst>
            <pc:docMk/>
            <pc:sldMk cId="3550497901" sldId="263"/>
            <ac:cxnSpMk id="13" creationId="{EEB57AA8-F021-480C-A9E2-F89913313611}"/>
          </ac:cxnSpMkLst>
        </pc:cxnChg>
      </pc:sldChg>
    </pc:docChg>
  </pc:docChgLst>
  <pc:docChgLst>
    <pc:chgData name="Nejc Pezdevšek" userId="S::nejc.pezdevsek@student.um.si::b1e3b59c-5828-4ec1-a1bc-cf241892fd45" providerId="AD" clId="Web-{6C1EF335-BC91-45C0-8714-A46C961BED38}"/>
    <pc:docChg chg="addSld modSld addMainMaster delMainMaster">
      <pc:chgData name="Nejc Pezdevšek" userId="S::nejc.pezdevsek@student.um.si::b1e3b59c-5828-4ec1-a1bc-cf241892fd45" providerId="AD" clId="Web-{6C1EF335-BC91-45C0-8714-A46C961BED38}" dt="2020-05-26T07:30:33.259" v="141"/>
      <pc:docMkLst>
        <pc:docMk/>
      </pc:docMkLst>
      <pc:sldChg chg="addSp modSp mod setBg modClrScheme chgLayout">
        <pc:chgData name="Nejc Pezdevšek" userId="S::nejc.pezdevsek@student.um.si::b1e3b59c-5828-4ec1-a1bc-cf241892fd45" providerId="AD" clId="Web-{6C1EF335-BC91-45C0-8714-A46C961BED38}" dt="2020-05-26T07:29:29.243" v="124" actId="20577"/>
        <pc:sldMkLst>
          <pc:docMk/>
          <pc:sldMk cId="109857222" sldId="256"/>
        </pc:sldMkLst>
        <pc:spChg chg="mod">
          <ac:chgData name="Nejc Pezdevšek" userId="S::nejc.pezdevsek@student.um.si::b1e3b59c-5828-4ec1-a1bc-cf241892fd45" providerId="AD" clId="Web-{6C1EF335-BC91-45C0-8714-A46C961BED38}" dt="2020-05-26T07:27:26.820" v="1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ejc Pezdevšek" userId="S::nejc.pezdevsek@student.um.si::b1e3b59c-5828-4ec1-a1bc-cf241892fd45" providerId="AD" clId="Web-{6C1EF335-BC91-45C0-8714-A46C961BED38}" dt="2020-05-26T07:28:02.758" v="35" actId="1410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Nejc Pezdevšek" userId="S::nejc.pezdevsek@student.um.si::b1e3b59c-5828-4ec1-a1bc-cf241892fd45" providerId="AD" clId="Web-{6C1EF335-BC91-45C0-8714-A46C961BED38}" dt="2020-05-26T07:28:57.758" v="101" actId="1076"/>
          <ac:spMkLst>
            <pc:docMk/>
            <pc:sldMk cId="109857222" sldId="256"/>
            <ac:spMk id="4" creationId="{DE01F805-A558-40F5-840F-C32EF65DFCC9}"/>
          </ac:spMkLst>
        </pc:spChg>
        <pc:spChg chg="add mod">
          <ac:chgData name="Nejc Pezdevšek" userId="S::nejc.pezdevsek@student.um.si::b1e3b59c-5828-4ec1-a1bc-cf241892fd45" providerId="AD" clId="Web-{6C1EF335-BC91-45C0-8714-A46C961BED38}" dt="2020-05-26T07:29:29.243" v="124" actId="20577"/>
          <ac:spMkLst>
            <pc:docMk/>
            <pc:sldMk cId="109857222" sldId="256"/>
            <ac:spMk id="5" creationId="{354F880E-CA53-425F-AEFA-8A6D0ED6454E}"/>
          </ac:spMkLst>
        </pc:spChg>
        <pc:spChg chg="add">
          <ac:chgData name="Nejc Pezdevšek" userId="S::nejc.pezdevsek@student.um.si::b1e3b59c-5828-4ec1-a1bc-cf241892fd45" providerId="AD" clId="Web-{6C1EF335-BC91-45C0-8714-A46C961BED38}" dt="2020-05-26T07:27:13.289" v="0"/>
          <ac:spMkLst>
            <pc:docMk/>
            <pc:sldMk cId="109857222" sldId="256"/>
            <ac:spMk id="8" creationId="{8C6E698C-8155-4B8B-BDC9-B7299772B509}"/>
          </ac:spMkLst>
        </pc:spChg>
        <pc:spChg chg="add">
          <ac:chgData name="Nejc Pezdevšek" userId="S::nejc.pezdevsek@student.um.si::b1e3b59c-5828-4ec1-a1bc-cf241892fd45" providerId="AD" clId="Web-{6C1EF335-BC91-45C0-8714-A46C961BED38}" dt="2020-05-26T07:27:13.289" v="0"/>
          <ac:spMkLst>
            <pc:docMk/>
            <pc:sldMk cId="109857222" sldId="256"/>
            <ac:spMk id="12" creationId="{8D60EC1B-554F-47EF-839A-BAAD858F6666}"/>
          </ac:spMkLst>
        </pc:spChg>
        <pc:cxnChg chg="add">
          <ac:chgData name="Nejc Pezdevšek" userId="S::nejc.pezdevsek@student.um.si::b1e3b59c-5828-4ec1-a1bc-cf241892fd45" providerId="AD" clId="Web-{6C1EF335-BC91-45C0-8714-A46C961BED38}" dt="2020-05-26T07:27:13.289" v="0"/>
          <ac:cxnSpMkLst>
            <pc:docMk/>
            <pc:sldMk cId="109857222" sldId="256"/>
            <ac:cxnSpMk id="10" creationId="{09525C9A-1972-4836-BA7A-706C946EF4DA}"/>
          </ac:cxnSpMkLst>
        </pc:cxnChg>
      </pc:sldChg>
      <pc:sldChg chg="addSp modSp new mod setBg">
        <pc:chgData name="Nejc Pezdevšek" userId="S::nejc.pezdevsek@student.um.si::b1e3b59c-5828-4ec1-a1bc-cf241892fd45" providerId="AD" clId="Web-{6C1EF335-BC91-45C0-8714-A46C961BED38}" dt="2020-05-26T07:30:33.259" v="141"/>
        <pc:sldMkLst>
          <pc:docMk/>
          <pc:sldMk cId="3303713407" sldId="257"/>
        </pc:sldMkLst>
        <pc:spChg chg="mod">
          <ac:chgData name="Nejc Pezdevšek" userId="S::nejc.pezdevsek@student.um.si::b1e3b59c-5828-4ec1-a1bc-cf241892fd45" providerId="AD" clId="Web-{6C1EF335-BC91-45C0-8714-A46C961BED38}" dt="2020-05-26T07:30:33.259" v="141"/>
          <ac:spMkLst>
            <pc:docMk/>
            <pc:sldMk cId="3303713407" sldId="257"/>
            <ac:spMk id="2" creationId="{9BD66FF9-62B2-47D2-92D3-8394B95A440B}"/>
          </ac:spMkLst>
        </pc:spChg>
        <pc:spChg chg="mod">
          <ac:chgData name="Nejc Pezdevšek" userId="S::nejc.pezdevsek@student.um.si::b1e3b59c-5828-4ec1-a1bc-cf241892fd45" providerId="AD" clId="Web-{6C1EF335-BC91-45C0-8714-A46C961BED38}" dt="2020-05-26T07:30:33.259" v="141"/>
          <ac:spMkLst>
            <pc:docMk/>
            <pc:sldMk cId="3303713407" sldId="257"/>
            <ac:spMk id="3" creationId="{F2C05CFD-48C4-4BD0-A348-5E3443B53C9A}"/>
          </ac:spMkLst>
        </pc:spChg>
        <pc:spChg chg="add">
          <ac:chgData name="Nejc Pezdevšek" userId="S::nejc.pezdevsek@student.um.si::b1e3b59c-5828-4ec1-a1bc-cf241892fd45" providerId="AD" clId="Web-{6C1EF335-BC91-45C0-8714-A46C961BED38}" dt="2020-05-26T07:30:33.259" v="141"/>
          <ac:spMkLst>
            <pc:docMk/>
            <pc:sldMk cId="3303713407" sldId="257"/>
            <ac:spMk id="8" creationId="{C8DD82D3-D002-45B0-B16A-82B3DA4EFDDB}"/>
          </ac:spMkLst>
        </pc:spChg>
        <pc:spChg chg="add">
          <ac:chgData name="Nejc Pezdevšek" userId="S::nejc.pezdevsek@student.um.si::b1e3b59c-5828-4ec1-a1bc-cf241892fd45" providerId="AD" clId="Web-{6C1EF335-BC91-45C0-8714-A46C961BED38}" dt="2020-05-26T07:30:33.259" v="141"/>
          <ac:spMkLst>
            <pc:docMk/>
            <pc:sldMk cId="3303713407" sldId="257"/>
            <ac:spMk id="12" creationId="{14552793-7DFF-4EC7-AC69-D34A75D01880}"/>
          </ac:spMkLst>
        </pc:spChg>
        <pc:cxnChg chg="add">
          <ac:chgData name="Nejc Pezdevšek" userId="S::nejc.pezdevsek@student.um.si::b1e3b59c-5828-4ec1-a1bc-cf241892fd45" providerId="AD" clId="Web-{6C1EF335-BC91-45C0-8714-A46C961BED38}" dt="2020-05-26T07:30:33.259" v="141"/>
          <ac:cxnSpMkLst>
            <pc:docMk/>
            <pc:sldMk cId="3303713407" sldId="257"/>
            <ac:cxnSpMk id="10" creationId="{9F09C252-16FE-4557-AD6D-BB5CA773496C}"/>
          </ac:cxnSpMkLst>
        </pc:cxnChg>
      </pc:sldChg>
      <pc:sldMasterChg chg="del delSldLayout">
        <pc:chgData name="Nejc Pezdevšek" userId="S::nejc.pezdevsek@student.um.si::b1e3b59c-5828-4ec1-a1bc-cf241892fd45" providerId="AD" clId="Web-{6C1EF335-BC91-45C0-8714-A46C961BED38}" dt="2020-05-26T07:27:13.289" v="0"/>
        <pc:sldMasterMkLst>
          <pc:docMk/>
          <pc:sldMasterMk cId="2460954070" sldId="2147483660"/>
        </pc:sldMasterMkLst>
        <pc:sldLayoutChg chg="del">
          <pc:chgData name="Nejc Pezdevšek" userId="S::nejc.pezdevsek@student.um.si::b1e3b59c-5828-4ec1-a1bc-cf241892fd45" providerId="AD" clId="Web-{6C1EF335-BC91-45C0-8714-A46C961BED38}" dt="2020-05-26T07:27:13.289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Nejc Pezdevšek" userId="S::nejc.pezdevsek@student.um.si::b1e3b59c-5828-4ec1-a1bc-cf241892fd45" providerId="AD" clId="Web-{6C1EF335-BC91-45C0-8714-A46C961BED38}" dt="2020-05-26T07:27:13.289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Nejc Pezdevšek" userId="S::nejc.pezdevsek@student.um.si::b1e3b59c-5828-4ec1-a1bc-cf241892fd45" providerId="AD" clId="Web-{6C1EF335-BC91-45C0-8714-A46C961BED38}" dt="2020-05-26T07:27:13.289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Nejc Pezdevšek" userId="S::nejc.pezdevsek@student.um.si::b1e3b59c-5828-4ec1-a1bc-cf241892fd45" providerId="AD" clId="Web-{6C1EF335-BC91-45C0-8714-A46C961BED38}" dt="2020-05-26T07:27:13.289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Nejc Pezdevšek" userId="S::nejc.pezdevsek@student.um.si::b1e3b59c-5828-4ec1-a1bc-cf241892fd45" providerId="AD" clId="Web-{6C1EF335-BC91-45C0-8714-A46C961BED38}" dt="2020-05-26T07:27:13.289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Nejc Pezdevšek" userId="S::nejc.pezdevsek@student.um.si::b1e3b59c-5828-4ec1-a1bc-cf241892fd45" providerId="AD" clId="Web-{6C1EF335-BC91-45C0-8714-A46C961BED38}" dt="2020-05-26T07:27:13.289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Nejc Pezdevšek" userId="S::nejc.pezdevsek@student.um.si::b1e3b59c-5828-4ec1-a1bc-cf241892fd45" providerId="AD" clId="Web-{6C1EF335-BC91-45C0-8714-A46C961BED38}" dt="2020-05-26T07:27:13.289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Nejc Pezdevšek" userId="S::nejc.pezdevsek@student.um.si::b1e3b59c-5828-4ec1-a1bc-cf241892fd45" providerId="AD" clId="Web-{6C1EF335-BC91-45C0-8714-A46C961BED38}" dt="2020-05-26T07:27:13.289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Nejc Pezdevšek" userId="S::nejc.pezdevsek@student.um.si::b1e3b59c-5828-4ec1-a1bc-cf241892fd45" providerId="AD" clId="Web-{6C1EF335-BC91-45C0-8714-A46C961BED38}" dt="2020-05-26T07:27:13.289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Nejc Pezdevšek" userId="S::nejc.pezdevsek@student.um.si::b1e3b59c-5828-4ec1-a1bc-cf241892fd45" providerId="AD" clId="Web-{6C1EF335-BC91-45C0-8714-A46C961BED38}" dt="2020-05-26T07:27:13.289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Nejc Pezdevšek" userId="S::nejc.pezdevsek@student.um.si::b1e3b59c-5828-4ec1-a1bc-cf241892fd45" providerId="AD" clId="Web-{6C1EF335-BC91-45C0-8714-A46C961BED38}" dt="2020-05-26T07:27:13.289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Nejc Pezdevšek" userId="S::nejc.pezdevsek@student.um.si::b1e3b59c-5828-4ec1-a1bc-cf241892fd45" providerId="AD" clId="Web-{6C1EF335-BC91-45C0-8714-A46C961BED38}" dt="2020-05-26T07:27:13.289" v="0"/>
        <pc:sldMasterMkLst>
          <pc:docMk/>
          <pc:sldMasterMk cId="490316392" sldId="2147483685"/>
        </pc:sldMasterMkLst>
        <pc:sldLayoutChg chg="add">
          <pc:chgData name="Nejc Pezdevšek" userId="S::nejc.pezdevsek@student.um.si::b1e3b59c-5828-4ec1-a1bc-cf241892fd45" providerId="AD" clId="Web-{6C1EF335-BC91-45C0-8714-A46C961BED38}" dt="2020-05-26T07:27:13.289" v="0"/>
          <pc:sldLayoutMkLst>
            <pc:docMk/>
            <pc:sldMasterMk cId="490316392" sldId="2147483685"/>
            <pc:sldLayoutMk cId="2568188446" sldId="2147483674"/>
          </pc:sldLayoutMkLst>
        </pc:sldLayoutChg>
        <pc:sldLayoutChg chg="add">
          <pc:chgData name="Nejc Pezdevšek" userId="S::nejc.pezdevsek@student.um.si::b1e3b59c-5828-4ec1-a1bc-cf241892fd45" providerId="AD" clId="Web-{6C1EF335-BC91-45C0-8714-A46C961BED38}" dt="2020-05-26T07:27:13.289" v="0"/>
          <pc:sldLayoutMkLst>
            <pc:docMk/>
            <pc:sldMasterMk cId="490316392" sldId="2147483685"/>
            <pc:sldLayoutMk cId="1151362549" sldId="2147483675"/>
          </pc:sldLayoutMkLst>
        </pc:sldLayoutChg>
        <pc:sldLayoutChg chg="add">
          <pc:chgData name="Nejc Pezdevšek" userId="S::nejc.pezdevsek@student.um.si::b1e3b59c-5828-4ec1-a1bc-cf241892fd45" providerId="AD" clId="Web-{6C1EF335-BC91-45C0-8714-A46C961BED38}" dt="2020-05-26T07:27:13.289" v="0"/>
          <pc:sldLayoutMkLst>
            <pc:docMk/>
            <pc:sldMasterMk cId="490316392" sldId="2147483685"/>
            <pc:sldLayoutMk cId="254930631" sldId="2147483676"/>
          </pc:sldLayoutMkLst>
        </pc:sldLayoutChg>
        <pc:sldLayoutChg chg="add">
          <pc:chgData name="Nejc Pezdevšek" userId="S::nejc.pezdevsek@student.um.si::b1e3b59c-5828-4ec1-a1bc-cf241892fd45" providerId="AD" clId="Web-{6C1EF335-BC91-45C0-8714-A46C961BED38}" dt="2020-05-26T07:27:13.289" v="0"/>
          <pc:sldLayoutMkLst>
            <pc:docMk/>
            <pc:sldMasterMk cId="490316392" sldId="2147483685"/>
            <pc:sldLayoutMk cId="3898726049" sldId="2147483677"/>
          </pc:sldLayoutMkLst>
        </pc:sldLayoutChg>
        <pc:sldLayoutChg chg="add">
          <pc:chgData name="Nejc Pezdevšek" userId="S::nejc.pezdevsek@student.um.si::b1e3b59c-5828-4ec1-a1bc-cf241892fd45" providerId="AD" clId="Web-{6C1EF335-BC91-45C0-8714-A46C961BED38}" dt="2020-05-26T07:27:13.289" v="0"/>
          <pc:sldLayoutMkLst>
            <pc:docMk/>
            <pc:sldMasterMk cId="490316392" sldId="2147483685"/>
            <pc:sldLayoutMk cId="172002262" sldId="2147483678"/>
          </pc:sldLayoutMkLst>
        </pc:sldLayoutChg>
        <pc:sldLayoutChg chg="add">
          <pc:chgData name="Nejc Pezdevšek" userId="S::nejc.pezdevsek@student.um.si::b1e3b59c-5828-4ec1-a1bc-cf241892fd45" providerId="AD" clId="Web-{6C1EF335-BC91-45C0-8714-A46C961BED38}" dt="2020-05-26T07:27:13.289" v="0"/>
          <pc:sldLayoutMkLst>
            <pc:docMk/>
            <pc:sldMasterMk cId="490316392" sldId="2147483685"/>
            <pc:sldLayoutMk cId="1629181391" sldId="2147483679"/>
          </pc:sldLayoutMkLst>
        </pc:sldLayoutChg>
        <pc:sldLayoutChg chg="add">
          <pc:chgData name="Nejc Pezdevšek" userId="S::nejc.pezdevsek@student.um.si::b1e3b59c-5828-4ec1-a1bc-cf241892fd45" providerId="AD" clId="Web-{6C1EF335-BC91-45C0-8714-A46C961BED38}" dt="2020-05-26T07:27:13.289" v="0"/>
          <pc:sldLayoutMkLst>
            <pc:docMk/>
            <pc:sldMasterMk cId="490316392" sldId="2147483685"/>
            <pc:sldLayoutMk cId="3473561968" sldId="2147483680"/>
          </pc:sldLayoutMkLst>
        </pc:sldLayoutChg>
        <pc:sldLayoutChg chg="add">
          <pc:chgData name="Nejc Pezdevšek" userId="S::nejc.pezdevsek@student.um.si::b1e3b59c-5828-4ec1-a1bc-cf241892fd45" providerId="AD" clId="Web-{6C1EF335-BC91-45C0-8714-A46C961BED38}" dt="2020-05-26T07:27:13.289" v="0"/>
          <pc:sldLayoutMkLst>
            <pc:docMk/>
            <pc:sldMasterMk cId="490316392" sldId="2147483685"/>
            <pc:sldLayoutMk cId="3268493154" sldId="2147483681"/>
          </pc:sldLayoutMkLst>
        </pc:sldLayoutChg>
        <pc:sldLayoutChg chg="add">
          <pc:chgData name="Nejc Pezdevšek" userId="S::nejc.pezdevsek@student.um.si::b1e3b59c-5828-4ec1-a1bc-cf241892fd45" providerId="AD" clId="Web-{6C1EF335-BC91-45C0-8714-A46C961BED38}" dt="2020-05-26T07:27:13.289" v="0"/>
          <pc:sldLayoutMkLst>
            <pc:docMk/>
            <pc:sldMasterMk cId="490316392" sldId="2147483685"/>
            <pc:sldLayoutMk cId="646162901" sldId="2147483682"/>
          </pc:sldLayoutMkLst>
        </pc:sldLayoutChg>
        <pc:sldLayoutChg chg="add">
          <pc:chgData name="Nejc Pezdevšek" userId="S::nejc.pezdevsek@student.um.si::b1e3b59c-5828-4ec1-a1bc-cf241892fd45" providerId="AD" clId="Web-{6C1EF335-BC91-45C0-8714-A46C961BED38}" dt="2020-05-26T07:27:13.289" v="0"/>
          <pc:sldLayoutMkLst>
            <pc:docMk/>
            <pc:sldMasterMk cId="490316392" sldId="2147483685"/>
            <pc:sldLayoutMk cId="2628714414" sldId="2147483683"/>
          </pc:sldLayoutMkLst>
        </pc:sldLayoutChg>
        <pc:sldLayoutChg chg="add">
          <pc:chgData name="Nejc Pezdevšek" userId="S::nejc.pezdevsek@student.um.si::b1e3b59c-5828-4ec1-a1bc-cf241892fd45" providerId="AD" clId="Web-{6C1EF335-BC91-45C0-8714-A46C961BED38}" dt="2020-05-26T07:27:13.289" v="0"/>
          <pc:sldLayoutMkLst>
            <pc:docMk/>
            <pc:sldMasterMk cId="490316392" sldId="2147483685"/>
            <pc:sldLayoutMk cId="1727008640" sldId="2147483684"/>
          </pc:sldLayoutMkLst>
        </pc:sldLayoutChg>
      </pc:sldMasterChg>
    </pc:docChg>
  </pc:docChgLst>
  <pc:docChgLst>
    <pc:chgData name="Nejc Pezdevšek" userId="S::nejc.pezdevsek@student.um.si::b1e3b59c-5828-4ec1-a1bc-cf241892fd45" providerId="AD" clId="Web-{3E701CC4-54DF-4130-B5D7-F944D5504567}"/>
    <pc:docChg chg="addSld delSld modSld">
      <pc:chgData name="Nejc Pezdevšek" userId="S::nejc.pezdevsek@student.um.si::b1e3b59c-5828-4ec1-a1bc-cf241892fd45" providerId="AD" clId="Web-{3E701CC4-54DF-4130-B5D7-F944D5504567}" dt="2020-05-26T07:32:47.966" v="72" actId="20577"/>
      <pc:docMkLst>
        <pc:docMk/>
      </pc:docMkLst>
      <pc:sldChg chg="del">
        <pc:chgData name="Nejc Pezdevšek" userId="S::nejc.pezdevsek@student.um.si::b1e3b59c-5828-4ec1-a1bc-cf241892fd45" providerId="AD" clId="Web-{3E701CC4-54DF-4130-B5D7-F944D5504567}" dt="2020-05-26T07:30:54.716" v="1"/>
        <pc:sldMkLst>
          <pc:docMk/>
          <pc:sldMk cId="3303713407" sldId="257"/>
        </pc:sldMkLst>
      </pc:sldChg>
      <pc:sldChg chg="modSp new">
        <pc:chgData name="Nejc Pezdevšek" userId="S::nejc.pezdevsek@student.um.si::b1e3b59c-5828-4ec1-a1bc-cf241892fd45" providerId="AD" clId="Web-{3E701CC4-54DF-4130-B5D7-F944D5504567}" dt="2020-05-26T07:30:58.435" v="23" actId="20577"/>
        <pc:sldMkLst>
          <pc:docMk/>
          <pc:sldMk cId="1353498308" sldId="258"/>
        </pc:sldMkLst>
        <pc:spChg chg="mod">
          <ac:chgData name="Nejc Pezdevšek" userId="S::nejc.pezdevsek@student.um.si::b1e3b59c-5828-4ec1-a1bc-cf241892fd45" providerId="AD" clId="Web-{3E701CC4-54DF-4130-B5D7-F944D5504567}" dt="2020-05-26T07:30:58.435" v="23" actId="20577"/>
          <ac:spMkLst>
            <pc:docMk/>
            <pc:sldMk cId="1353498308" sldId="258"/>
            <ac:spMk id="2" creationId="{DDDF4611-9790-4FA0-A48D-3012328D8238}"/>
          </ac:spMkLst>
        </pc:spChg>
      </pc:sldChg>
      <pc:sldChg chg="addSp delSp modSp new">
        <pc:chgData name="Nejc Pezdevšek" userId="S::nejc.pezdevsek@student.um.si::b1e3b59c-5828-4ec1-a1bc-cf241892fd45" providerId="AD" clId="Web-{3E701CC4-54DF-4130-B5D7-F944D5504567}" dt="2020-05-26T07:32:47.248" v="71" actId="20577"/>
        <pc:sldMkLst>
          <pc:docMk/>
          <pc:sldMk cId="2427131854" sldId="259"/>
        </pc:sldMkLst>
        <pc:spChg chg="mod">
          <ac:chgData name="Nejc Pezdevšek" userId="S::nejc.pezdevsek@student.um.si::b1e3b59c-5828-4ec1-a1bc-cf241892fd45" providerId="AD" clId="Web-{3E701CC4-54DF-4130-B5D7-F944D5504567}" dt="2020-05-26T07:31:04.966" v="50" actId="20577"/>
          <ac:spMkLst>
            <pc:docMk/>
            <pc:sldMk cId="2427131854" sldId="259"/>
            <ac:spMk id="2" creationId="{0EB578FF-DE32-4AEF-ABC6-A887624872BB}"/>
          </ac:spMkLst>
        </pc:spChg>
        <pc:spChg chg="del">
          <ac:chgData name="Nejc Pezdevšek" userId="S::nejc.pezdevsek@student.um.si::b1e3b59c-5828-4ec1-a1bc-cf241892fd45" providerId="AD" clId="Web-{3E701CC4-54DF-4130-B5D7-F944D5504567}" dt="2020-05-26T07:32:11.701" v="53"/>
          <ac:spMkLst>
            <pc:docMk/>
            <pc:sldMk cId="2427131854" sldId="259"/>
            <ac:spMk id="3" creationId="{FFEEFBD2-96AC-432D-AD06-74AF64F286A7}"/>
          </ac:spMkLst>
        </pc:spChg>
        <pc:spChg chg="add mod">
          <ac:chgData name="Nejc Pezdevšek" userId="S::nejc.pezdevsek@student.um.si::b1e3b59c-5828-4ec1-a1bc-cf241892fd45" providerId="AD" clId="Web-{3E701CC4-54DF-4130-B5D7-F944D5504567}" dt="2020-05-26T07:32:47.248" v="71" actId="20577"/>
          <ac:spMkLst>
            <pc:docMk/>
            <pc:sldMk cId="2427131854" sldId="259"/>
            <ac:spMk id="5" creationId="{777A56F4-EAD9-4A7C-9983-65A97E587503}"/>
          </ac:spMkLst>
        </pc:spChg>
        <pc:picChg chg="add mod ord">
          <ac:chgData name="Nejc Pezdevšek" userId="S::nejc.pezdevsek@student.um.si::b1e3b59c-5828-4ec1-a1bc-cf241892fd45" providerId="AD" clId="Web-{3E701CC4-54DF-4130-B5D7-F944D5504567}" dt="2020-05-26T07:32:19.982" v="55" actId="1076"/>
          <ac:picMkLst>
            <pc:docMk/>
            <pc:sldMk cId="2427131854" sldId="259"/>
            <ac:picMk id="4" creationId="{73EE18B3-8148-4CB8-AAAA-75363E431C88}"/>
          </ac:picMkLst>
        </pc:picChg>
      </pc:sldChg>
    </pc:docChg>
  </pc:docChgLst>
  <pc:docChgLst>
    <pc:chgData name="Nejc Pezdevšek" userId="S::nejc.pezdevsek@student.um.si::b1e3b59c-5828-4ec1-a1bc-cf241892fd45" providerId="AD" clId="Web-{175BFBD1-3FEA-4D82-8778-697A24406D85}"/>
    <pc:docChg chg="addSld delSld modSld">
      <pc:chgData name="Nejc Pezdevšek" userId="S::nejc.pezdevsek@student.um.si::b1e3b59c-5828-4ec1-a1bc-cf241892fd45" providerId="AD" clId="Web-{175BFBD1-3FEA-4D82-8778-697A24406D85}" dt="2020-05-26T07:47:00.792" v="399" actId="20577"/>
      <pc:docMkLst>
        <pc:docMk/>
      </pc:docMkLst>
      <pc:sldChg chg="addSp modSp">
        <pc:chgData name="Nejc Pezdevšek" userId="S::nejc.pezdevsek@student.um.si::b1e3b59c-5828-4ec1-a1bc-cf241892fd45" providerId="AD" clId="Web-{175BFBD1-3FEA-4D82-8778-697A24406D85}" dt="2020-05-26T07:46:58.745" v="397" actId="20577"/>
        <pc:sldMkLst>
          <pc:docMk/>
          <pc:sldMk cId="1353498308" sldId="258"/>
        </pc:sldMkLst>
        <pc:spChg chg="mod">
          <ac:chgData name="Nejc Pezdevšek" userId="S::nejc.pezdevsek@student.um.si::b1e3b59c-5828-4ec1-a1bc-cf241892fd45" providerId="AD" clId="Web-{175BFBD1-3FEA-4D82-8778-697A24406D85}" dt="2020-05-26T07:36:35.719" v="66" actId="20577"/>
          <ac:spMkLst>
            <pc:docMk/>
            <pc:sldMk cId="1353498308" sldId="258"/>
            <ac:spMk id="2" creationId="{DDDF4611-9790-4FA0-A48D-3012328D8238}"/>
          </ac:spMkLst>
        </pc:spChg>
        <pc:spChg chg="mod">
          <ac:chgData name="Nejc Pezdevšek" userId="S::nejc.pezdevsek@student.um.si::b1e3b59c-5828-4ec1-a1bc-cf241892fd45" providerId="AD" clId="Web-{175BFBD1-3FEA-4D82-8778-697A24406D85}" dt="2020-05-26T07:46:58.745" v="397" actId="20577"/>
          <ac:spMkLst>
            <pc:docMk/>
            <pc:sldMk cId="1353498308" sldId="258"/>
            <ac:spMk id="3" creationId="{1C081474-412D-4371-B78E-F666CC77783F}"/>
          </ac:spMkLst>
        </pc:spChg>
        <pc:picChg chg="add mod">
          <ac:chgData name="Nejc Pezdevšek" userId="S::nejc.pezdevsek@student.um.si::b1e3b59c-5828-4ec1-a1bc-cf241892fd45" providerId="AD" clId="Web-{175BFBD1-3FEA-4D82-8778-697A24406D85}" dt="2020-05-26T07:39:37.858" v="126" actId="14100"/>
          <ac:picMkLst>
            <pc:docMk/>
            <pc:sldMk cId="1353498308" sldId="258"/>
            <ac:picMk id="4" creationId="{9AB4864C-EAA0-45B0-BD46-4D234467E37D}"/>
          </ac:picMkLst>
        </pc:picChg>
      </pc:sldChg>
      <pc:sldChg chg="addSp modSp">
        <pc:chgData name="Nejc Pezdevšek" userId="S::nejc.pezdevsek@student.um.si::b1e3b59c-5828-4ec1-a1bc-cf241892fd45" providerId="AD" clId="Web-{175BFBD1-3FEA-4D82-8778-697A24406D85}" dt="2020-05-26T07:36:17.548" v="26" actId="1076"/>
        <pc:sldMkLst>
          <pc:docMk/>
          <pc:sldMk cId="2427131854" sldId="259"/>
        </pc:sldMkLst>
        <pc:spChg chg="mod">
          <ac:chgData name="Nejc Pezdevšek" userId="S::nejc.pezdevsek@student.um.si::b1e3b59c-5828-4ec1-a1bc-cf241892fd45" providerId="AD" clId="Web-{175BFBD1-3FEA-4D82-8778-697A24406D85}" dt="2020-05-26T07:34:48.673" v="1" actId="20577"/>
          <ac:spMkLst>
            <pc:docMk/>
            <pc:sldMk cId="2427131854" sldId="259"/>
            <ac:spMk id="5" creationId="{777A56F4-EAD9-4A7C-9983-65A97E587503}"/>
          </ac:spMkLst>
        </pc:spChg>
        <pc:picChg chg="add mod">
          <ac:chgData name="Nejc Pezdevšek" userId="S::nejc.pezdevsek@student.um.si::b1e3b59c-5828-4ec1-a1bc-cf241892fd45" providerId="AD" clId="Web-{175BFBD1-3FEA-4D82-8778-697A24406D85}" dt="2020-05-26T07:36:10.782" v="24" actId="14100"/>
          <ac:picMkLst>
            <pc:docMk/>
            <pc:sldMk cId="2427131854" sldId="259"/>
            <ac:picMk id="3" creationId="{063AB77A-301C-4861-A726-4BAF1646AAE1}"/>
          </ac:picMkLst>
        </pc:picChg>
        <pc:picChg chg="mod">
          <ac:chgData name="Nejc Pezdevšek" userId="S::nejc.pezdevsek@student.um.si::b1e3b59c-5828-4ec1-a1bc-cf241892fd45" providerId="AD" clId="Web-{175BFBD1-3FEA-4D82-8778-697A24406D85}" dt="2020-05-26T07:36:02.063" v="22" actId="1076"/>
          <ac:picMkLst>
            <pc:docMk/>
            <pc:sldMk cId="2427131854" sldId="259"/>
            <ac:picMk id="4" creationId="{73EE18B3-8148-4CB8-AAAA-75363E431C88}"/>
          </ac:picMkLst>
        </pc:picChg>
        <pc:picChg chg="add mod">
          <ac:chgData name="Nejc Pezdevšek" userId="S::nejc.pezdevsek@student.um.si::b1e3b59c-5828-4ec1-a1bc-cf241892fd45" providerId="AD" clId="Web-{175BFBD1-3FEA-4D82-8778-697A24406D85}" dt="2020-05-26T07:36:17.548" v="26" actId="1076"/>
          <ac:picMkLst>
            <pc:docMk/>
            <pc:sldMk cId="2427131854" sldId="259"/>
            <ac:picMk id="6" creationId="{92C612A7-FF8C-49EB-AA9E-438F6507776A}"/>
          </ac:picMkLst>
        </pc:picChg>
      </pc:sldChg>
      <pc:sldChg chg="addSp delSp modSp new">
        <pc:chgData name="Nejc Pezdevšek" userId="S::nejc.pezdevsek@student.um.si::b1e3b59c-5828-4ec1-a1bc-cf241892fd45" providerId="AD" clId="Web-{175BFBD1-3FEA-4D82-8778-697A24406D85}" dt="2020-05-26T07:46:50.636" v="388" actId="20577"/>
        <pc:sldMkLst>
          <pc:docMk/>
          <pc:sldMk cId="2341758370" sldId="260"/>
        </pc:sldMkLst>
        <pc:spChg chg="add del mod">
          <ac:chgData name="Nejc Pezdevšek" userId="S::nejc.pezdevsek@student.um.si::b1e3b59c-5828-4ec1-a1bc-cf241892fd45" providerId="AD" clId="Web-{175BFBD1-3FEA-4D82-8778-697A24406D85}" dt="2020-05-26T07:40:18.921" v="153" actId="20577"/>
          <ac:spMkLst>
            <pc:docMk/>
            <pc:sldMk cId="2341758370" sldId="260"/>
            <ac:spMk id="2" creationId="{1F70645B-A107-4AB9-9E95-56BB4D2AC06B}"/>
          </ac:spMkLst>
        </pc:spChg>
        <pc:spChg chg="mod">
          <ac:chgData name="Nejc Pezdevšek" userId="S::nejc.pezdevsek@student.um.si::b1e3b59c-5828-4ec1-a1bc-cf241892fd45" providerId="AD" clId="Web-{175BFBD1-3FEA-4D82-8778-697A24406D85}" dt="2020-05-26T07:46:50.636" v="388" actId="20577"/>
          <ac:spMkLst>
            <pc:docMk/>
            <pc:sldMk cId="2341758370" sldId="260"/>
            <ac:spMk id="3" creationId="{B0437324-D20E-40F3-AA0C-823B6DA00397}"/>
          </ac:spMkLst>
        </pc:spChg>
        <pc:picChg chg="add del mod">
          <ac:chgData name="Nejc Pezdevšek" userId="S::nejc.pezdevsek@student.um.si::b1e3b59c-5828-4ec1-a1bc-cf241892fd45" providerId="AD" clId="Web-{175BFBD1-3FEA-4D82-8778-697A24406D85}" dt="2020-05-26T07:42:13.279" v="191"/>
          <ac:picMkLst>
            <pc:docMk/>
            <pc:sldMk cId="2341758370" sldId="260"/>
            <ac:picMk id="4" creationId="{BA7C163F-3BE1-4AD7-95A4-A2D578588ECD}"/>
          </ac:picMkLst>
        </pc:picChg>
        <pc:picChg chg="add mod">
          <ac:chgData name="Nejc Pezdevšek" userId="S::nejc.pezdevsek@student.um.si::b1e3b59c-5828-4ec1-a1bc-cf241892fd45" providerId="AD" clId="Web-{175BFBD1-3FEA-4D82-8778-697A24406D85}" dt="2020-05-26T07:42:37.904" v="197" actId="1076"/>
          <ac:picMkLst>
            <pc:docMk/>
            <pc:sldMk cId="2341758370" sldId="260"/>
            <ac:picMk id="5" creationId="{95D3DDA0-7A34-4F24-BCB2-2ABE9EE8BD0B}"/>
          </ac:picMkLst>
        </pc:picChg>
      </pc:sldChg>
      <pc:sldChg chg="addSp delSp modSp new mod setBg">
        <pc:chgData name="Nejc Pezdevšek" userId="S::nejc.pezdevsek@student.um.si::b1e3b59c-5828-4ec1-a1bc-cf241892fd45" providerId="AD" clId="Web-{175BFBD1-3FEA-4D82-8778-697A24406D85}" dt="2020-05-26T07:45:56.511" v="382" actId="20577"/>
        <pc:sldMkLst>
          <pc:docMk/>
          <pc:sldMk cId="2114704862" sldId="261"/>
        </pc:sldMkLst>
        <pc:spChg chg="mod">
          <ac:chgData name="Nejc Pezdevšek" userId="S::nejc.pezdevsek@student.um.si::b1e3b59c-5828-4ec1-a1bc-cf241892fd45" providerId="AD" clId="Web-{175BFBD1-3FEA-4D82-8778-697A24406D85}" dt="2020-05-26T07:45:32.855" v="339" actId="20577"/>
          <ac:spMkLst>
            <pc:docMk/>
            <pc:sldMk cId="2114704862" sldId="261"/>
            <ac:spMk id="2" creationId="{04D0B2D6-B1B4-4FA9-A2D0-229FFB824D9E}"/>
          </ac:spMkLst>
        </pc:spChg>
        <pc:spChg chg="del">
          <ac:chgData name="Nejc Pezdevšek" userId="S::nejc.pezdevsek@student.um.si::b1e3b59c-5828-4ec1-a1bc-cf241892fd45" providerId="AD" clId="Web-{175BFBD1-3FEA-4D82-8778-697A24406D85}" dt="2020-05-26T07:44:55.012" v="283"/>
          <ac:spMkLst>
            <pc:docMk/>
            <pc:sldMk cId="2114704862" sldId="261"/>
            <ac:spMk id="3" creationId="{99D68BB8-22F8-433A-A115-72BADF168D79}"/>
          </ac:spMkLst>
        </pc:spChg>
        <pc:spChg chg="add mod">
          <ac:chgData name="Nejc Pezdevšek" userId="S::nejc.pezdevsek@student.um.si::b1e3b59c-5828-4ec1-a1bc-cf241892fd45" providerId="AD" clId="Web-{175BFBD1-3FEA-4D82-8778-697A24406D85}" dt="2020-05-26T07:45:56.511" v="382" actId="20577"/>
          <ac:spMkLst>
            <pc:docMk/>
            <pc:sldMk cId="2114704862" sldId="261"/>
            <ac:spMk id="8" creationId="{9BE3B29B-0704-4828-B3E5-9BA5EB0DE969}"/>
          </ac:spMkLst>
        </pc:spChg>
        <pc:spChg chg="add">
          <ac:chgData name="Nejc Pezdevšek" userId="S::nejc.pezdevsek@student.um.si::b1e3b59c-5828-4ec1-a1bc-cf241892fd45" providerId="AD" clId="Web-{175BFBD1-3FEA-4D82-8778-697A24406D85}" dt="2020-05-26T07:44:59.106" v="285"/>
          <ac:spMkLst>
            <pc:docMk/>
            <pc:sldMk cId="2114704862" sldId="261"/>
            <ac:spMk id="11" creationId="{F64BBAA4-C62B-4146-B49F-FE4CC4655EE0}"/>
          </ac:spMkLst>
        </pc:spChg>
        <pc:spChg chg="add">
          <ac:chgData name="Nejc Pezdevšek" userId="S::nejc.pezdevsek@student.um.si::b1e3b59c-5828-4ec1-a1bc-cf241892fd45" providerId="AD" clId="Web-{175BFBD1-3FEA-4D82-8778-697A24406D85}" dt="2020-05-26T07:44:59.106" v="285"/>
          <ac:spMkLst>
            <pc:docMk/>
            <pc:sldMk cId="2114704862" sldId="261"/>
            <ac:spMk id="15" creationId="{6BF36B24-6632-4516-9692-731462896C1F}"/>
          </ac:spMkLst>
        </pc:spChg>
        <pc:picChg chg="add mod ord">
          <ac:chgData name="Nejc Pezdevšek" userId="S::nejc.pezdevsek@student.um.si::b1e3b59c-5828-4ec1-a1bc-cf241892fd45" providerId="AD" clId="Web-{175BFBD1-3FEA-4D82-8778-697A24406D85}" dt="2020-05-26T07:44:59.106" v="285"/>
          <ac:picMkLst>
            <pc:docMk/>
            <pc:sldMk cId="2114704862" sldId="261"/>
            <ac:picMk id="4" creationId="{275D40C9-2111-4172-A09A-9AC2EEB29CD3}"/>
          </ac:picMkLst>
        </pc:picChg>
        <pc:cxnChg chg="add">
          <ac:chgData name="Nejc Pezdevšek" userId="S::nejc.pezdevsek@student.um.si::b1e3b59c-5828-4ec1-a1bc-cf241892fd45" providerId="AD" clId="Web-{175BFBD1-3FEA-4D82-8778-697A24406D85}" dt="2020-05-26T07:44:59.106" v="285"/>
          <ac:cxnSpMkLst>
            <pc:docMk/>
            <pc:sldMk cId="2114704862" sldId="261"/>
            <ac:cxnSpMk id="13" creationId="{EEB57AA8-F021-480C-A9E2-F89913313611}"/>
          </ac:cxnSpMkLst>
        </pc:cxnChg>
      </pc:sldChg>
      <pc:sldChg chg="addSp delSp modSp new mod setBg">
        <pc:chgData name="Nejc Pezdevšek" userId="S::nejc.pezdevsek@student.um.si::b1e3b59c-5828-4ec1-a1bc-cf241892fd45" providerId="AD" clId="Web-{175BFBD1-3FEA-4D82-8778-697A24406D85}" dt="2020-05-26T07:44:21.153" v="281" actId="20577"/>
        <pc:sldMkLst>
          <pc:docMk/>
          <pc:sldMk cId="4118317100" sldId="262"/>
        </pc:sldMkLst>
        <pc:spChg chg="mod">
          <ac:chgData name="Nejc Pezdevšek" userId="S::nejc.pezdevsek@student.um.si::b1e3b59c-5828-4ec1-a1bc-cf241892fd45" providerId="AD" clId="Web-{175BFBD1-3FEA-4D82-8778-697A24406D85}" dt="2020-05-26T07:43:53.387" v="237" actId="20577"/>
          <ac:spMkLst>
            <pc:docMk/>
            <pc:sldMk cId="4118317100" sldId="262"/>
            <ac:spMk id="2" creationId="{8B400BC8-5953-408B-83B5-10D5A7527C9A}"/>
          </ac:spMkLst>
        </pc:spChg>
        <pc:spChg chg="del">
          <ac:chgData name="Nejc Pezdevšek" userId="S::nejc.pezdevsek@student.um.si::b1e3b59c-5828-4ec1-a1bc-cf241892fd45" providerId="AD" clId="Web-{175BFBD1-3FEA-4D82-8778-697A24406D85}" dt="2020-05-26T07:43:17.403" v="200"/>
          <ac:spMkLst>
            <pc:docMk/>
            <pc:sldMk cId="4118317100" sldId="262"/>
            <ac:spMk id="3" creationId="{09812597-9920-4FDF-B3C9-B2B4D419AB4D}"/>
          </ac:spMkLst>
        </pc:spChg>
        <pc:spChg chg="add mod">
          <ac:chgData name="Nejc Pezdevšek" userId="S::nejc.pezdevsek@student.um.si::b1e3b59c-5828-4ec1-a1bc-cf241892fd45" providerId="AD" clId="Web-{175BFBD1-3FEA-4D82-8778-697A24406D85}" dt="2020-05-26T07:44:21.153" v="281" actId="20577"/>
          <ac:spMkLst>
            <pc:docMk/>
            <pc:sldMk cId="4118317100" sldId="262"/>
            <ac:spMk id="8" creationId="{29462DB8-1750-4412-8A2A-D0C2F65094DB}"/>
          </ac:spMkLst>
        </pc:spChg>
        <pc:spChg chg="add">
          <ac:chgData name="Nejc Pezdevšek" userId="S::nejc.pezdevsek@student.um.si::b1e3b59c-5828-4ec1-a1bc-cf241892fd45" providerId="AD" clId="Web-{175BFBD1-3FEA-4D82-8778-697A24406D85}" dt="2020-05-26T07:43:37.169" v="207"/>
          <ac:spMkLst>
            <pc:docMk/>
            <pc:sldMk cId="4118317100" sldId="262"/>
            <ac:spMk id="11" creationId="{F64BBAA4-C62B-4146-B49F-FE4CC4655EE0}"/>
          </ac:spMkLst>
        </pc:spChg>
        <pc:spChg chg="add">
          <ac:chgData name="Nejc Pezdevšek" userId="S::nejc.pezdevsek@student.um.si::b1e3b59c-5828-4ec1-a1bc-cf241892fd45" providerId="AD" clId="Web-{175BFBD1-3FEA-4D82-8778-697A24406D85}" dt="2020-05-26T07:43:37.169" v="207"/>
          <ac:spMkLst>
            <pc:docMk/>
            <pc:sldMk cId="4118317100" sldId="262"/>
            <ac:spMk id="15" creationId="{6BF36B24-6632-4516-9692-731462896C1F}"/>
          </ac:spMkLst>
        </pc:spChg>
        <pc:picChg chg="add mod ord">
          <ac:chgData name="Nejc Pezdevšek" userId="S::nejc.pezdevsek@student.um.si::b1e3b59c-5828-4ec1-a1bc-cf241892fd45" providerId="AD" clId="Web-{175BFBD1-3FEA-4D82-8778-697A24406D85}" dt="2020-05-26T07:43:37.169" v="207"/>
          <ac:picMkLst>
            <pc:docMk/>
            <pc:sldMk cId="4118317100" sldId="262"/>
            <ac:picMk id="4" creationId="{9C9972BB-4A5A-4209-806E-0B9142CB5321}"/>
          </ac:picMkLst>
        </pc:picChg>
        <pc:cxnChg chg="add">
          <ac:chgData name="Nejc Pezdevšek" userId="S::nejc.pezdevsek@student.um.si::b1e3b59c-5828-4ec1-a1bc-cf241892fd45" providerId="AD" clId="Web-{175BFBD1-3FEA-4D82-8778-697A24406D85}" dt="2020-05-26T07:43:37.169" v="207"/>
          <ac:cxnSpMkLst>
            <pc:docMk/>
            <pc:sldMk cId="4118317100" sldId="262"/>
            <ac:cxnSpMk id="13" creationId="{EEB57AA8-F021-480C-A9E2-F89913313611}"/>
          </ac:cxnSpMkLst>
        </pc:cxnChg>
      </pc:sldChg>
      <pc:sldChg chg="new del">
        <pc:chgData name="Nejc Pezdevšek" userId="S::nejc.pezdevsek@student.um.si::b1e3b59c-5828-4ec1-a1bc-cf241892fd45" providerId="AD" clId="Web-{175BFBD1-3FEA-4D82-8778-697A24406D85}" dt="2020-05-26T07:45:59.793" v="385"/>
        <pc:sldMkLst>
          <pc:docMk/>
          <pc:sldMk cId="3628802080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6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2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8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9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6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5/26/2020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5/26/2020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0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5/26/2020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8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6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31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rtvslo.si/stanje-na-cestah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772731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GB" err="1"/>
              <a:t>Razvoj</a:t>
            </a:r>
            <a:r>
              <a:rPr lang="en-GB"/>
              <a:t> </a:t>
            </a:r>
            <a:r>
              <a:rPr lang="en-GB" err="1"/>
              <a:t>Aplikacij</a:t>
            </a:r>
            <a:r>
              <a:rPr lang="en-GB"/>
              <a:t> za Internet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0995" y="2253188"/>
            <a:ext cx="3341488" cy="2125751"/>
          </a:xfrm>
        </p:spPr>
        <p:txBody>
          <a:bodyPr anchor="ctr">
            <a:normAutofit/>
          </a:bodyPr>
          <a:lstStyle/>
          <a:p>
            <a:r>
              <a:rPr lang="en-GB"/>
              <a:t>Projekt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520631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D60EC1B-554F-47EF-839A-BAAD858F6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01F805-A558-40F5-840F-C32EF65DFCC9}"/>
              </a:ext>
            </a:extLst>
          </p:cNvPr>
          <p:cNvSpPr txBox="1"/>
          <p:nvPr/>
        </p:nvSpPr>
        <p:spPr>
          <a:xfrm>
            <a:off x="6466115" y="5823858"/>
            <a:ext cx="5333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err="1"/>
              <a:t>Študenti</a:t>
            </a:r>
            <a:r>
              <a:rPr lang="en-GB" b="1"/>
              <a:t>: </a:t>
            </a:r>
            <a:r>
              <a:rPr lang="en-GB" err="1"/>
              <a:t>Nejc</a:t>
            </a:r>
            <a:r>
              <a:rPr lang="en-GB"/>
              <a:t> </a:t>
            </a:r>
            <a:r>
              <a:rPr lang="en-GB" err="1"/>
              <a:t>Pezdevšek</a:t>
            </a:r>
            <a:r>
              <a:rPr lang="en-GB"/>
              <a:t>, Daniel </a:t>
            </a:r>
            <a:r>
              <a:rPr lang="en-GB" err="1"/>
              <a:t>Kvar</a:t>
            </a:r>
            <a:r>
              <a:rPr lang="en-GB"/>
              <a:t>, </a:t>
            </a:r>
            <a:r>
              <a:rPr lang="en-GB" err="1"/>
              <a:t>Aljaž</a:t>
            </a:r>
            <a:r>
              <a:rPr lang="en-GB"/>
              <a:t> </a:t>
            </a:r>
            <a:r>
              <a:rPr lang="en-GB" err="1"/>
              <a:t>Lojen</a:t>
            </a: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F880E-CA53-425F-AEFA-8A6D0ED6454E}"/>
              </a:ext>
            </a:extLst>
          </p:cNvPr>
          <p:cNvSpPr txBox="1"/>
          <p:nvPr/>
        </p:nvSpPr>
        <p:spPr>
          <a:xfrm>
            <a:off x="512989" y="582521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/>
              <a:t>Datum: </a:t>
            </a:r>
            <a:r>
              <a:rPr lang="en-GB"/>
              <a:t>26.05.2020</a:t>
            </a: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78FF-DE32-4AEF-ABC6-A8876248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PODATKOVNI MODEL</a:t>
            </a:r>
          </a:p>
        </p:txBody>
      </p:sp>
      <p:pic>
        <p:nvPicPr>
          <p:cNvPr id="4" name="Picture 4" descr="A screen shot of a social media post&#10;&#10;Description generated with high confidence">
            <a:extLst>
              <a:ext uri="{FF2B5EF4-FFF2-40B4-BE49-F238E27FC236}">
                <a16:creationId xmlns:a16="http://schemas.microsoft.com/office/drawing/2014/main" id="{73EE18B3-8148-4CB8-AAAA-75363E431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479" y="3177590"/>
            <a:ext cx="1885950" cy="9715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7A56F4-EAD9-4A7C-9983-65A97E587503}"/>
              </a:ext>
            </a:extLst>
          </p:cNvPr>
          <p:cNvSpPr txBox="1"/>
          <p:nvPr/>
        </p:nvSpPr>
        <p:spPr>
          <a:xfrm>
            <a:off x="1196009" y="204911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GB"/>
              <a:t>MongoDB</a:t>
            </a:r>
          </a:p>
          <a:p>
            <a:pPr marL="285750" indent="-285750">
              <a:buFont typeface="Arial"/>
              <a:buChar char="•"/>
            </a:pPr>
            <a:endParaRPr lang="en-GB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063AB77A-301C-4861-A726-4BAF1646A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058" y="4356498"/>
            <a:ext cx="10285269" cy="690776"/>
          </a:xfrm>
          <a:prstGeom prst="rect">
            <a:avLst/>
          </a:prstGeom>
        </p:spPr>
      </p:pic>
      <p:pic>
        <p:nvPicPr>
          <p:cNvPr id="6" name="Picture 6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92C612A7-FF8C-49EB-AA9E-438F65077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422" y="2075958"/>
            <a:ext cx="8033903" cy="207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3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4611-9790-4FA0-A48D-3012328D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PRIKAZ PODATKOV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81474-412D-4371-B78E-F666CC777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GB" err="1"/>
              <a:t>Zajeti</a:t>
            </a:r>
            <a:r>
              <a:rPr lang="en-GB"/>
              <a:t> </a:t>
            </a:r>
            <a:r>
              <a:rPr lang="en-GB" err="1"/>
              <a:t>iz</a:t>
            </a:r>
            <a:r>
              <a:rPr lang="en-GB"/>
              <a:t> </a:t>
            </a:r>
            <a:r>
              <a:rPr lang="en-GB" err="1"/>
              <a:t>senzorja</a:t>
            </a:r>
            <a:r>
              <a:rPr lang="en-GB"/>
              <a:t>: </a:t>
            </a:r>
            <a:endParaRPr lang="en-US"/>
          </a:p>
          <a:p>
            <a:pPr marL="0" indent="0">
              <a:buNone/>
            </a:pPr>
            <a:endParaRPr lang="en-GB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AB4864C-EAA0-45B0-BD46-4D234467E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848" y="2556418"/>
            <a:ext cx="7271656" cy="376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9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00BC8-5953-408B-83B5-10D5A752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GB" sz="4000"/>
              <a:t>PRIKAZ NA MAPI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462DB8-1750-4412-8A2A-D0C2F650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Ob </a:t>
            </a:r>
            <a:r>
              <a:rPr lang="en-US" err="1"/>
              <a:t>kliku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element </a:t>
            </a:r>
            <a:r>
              <a:rPr lang="en-US" err="1"/>
              <a:t>prikaže</a:t>
            </a:r>
            <a:r>
              <a:rPr lang="en-US"/>
              <a:t> </a:t>
            </a:r>
            <a:r>
              <a:rPr lang="en-US" err="1"/>
              <a:t>lokacijo</a:t>
            </a:r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C9972BB-4A5A-4209-806E-0B9142CB5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048" y="643466"/>
            <a:ext cx="6471358" cy="522562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831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645B-A107-4AB9-9E95-56BB4D2A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PRIKAZ PODATKOV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7324-D20E-40F3-AA0C-823B6DA00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GB" err="1"/>
              <a:t>Izluščeni</a:t>
            </a:r>
            <a:r>
              <a:rPr lang="en-GB"/>
              <a:t> </a:t>
            </a:r>
            <a:r>
              <a:rPr lang="en-GB" err="1"/>
              <a:t>podatki</a:t>
            </a:r>
            <a:r>
              <a:rPr lang="en-GB"/>
              <a:t> </a:t>
            </a:r>
            <a:r>
              <a:rPr lang="en-GB" err="1"/>
              <a:t>iz</a:t>
            </a:r>
            <a:r>
              <a:rPr lang="en-GB"/>
              <a:t> </a:t>
            </a:r>
            <a:r>
              <a:rPr lang="en-GB">
                <a:ea typeface="+mn-lt"/>
                <a:cs typeface="+mn-lt"/>
                <a:hlinkClick r:id="rId2"/>
              </a:rPr>
              <a:t>https://www.rtvslo.si/stanje-na-cestah</a:t>
            </a:r>
            <a:endParaRPr lang="en-US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GB"/>
          </a:p>
          <a:p>
            <a:endParaRPr lang="en-GB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5D3DDA0-7A34-4F24-BCB2-2ABE9EE8B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58" y="2652494"/>
            <a:ext cx="10537370" cy="293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5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B2D6-B1B4-4FA9-A2D0-229FFB82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 fontScale="90000"/>
          </a:bodyPr>
          <a:lstStyle/>
          <a:p>
            <a:r>
              <a:rPr lang="en-GB" sz="4000"/>
              <a:t>GRAF STANJA NA CESTAH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E3B29B-0704-4828-B3E5-9BA5EB0DE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err="1"/>
              <a:t>Dobljen</a:t>
            </a:r>
            <a:r>
              <a:rPr lang="en-US"/>
              <a:t> </a:t>
            </a:r>
            <a:r>
              <a:rPr lang="en-US" err="1"/>
              <a:t>graf</a:t>
            </a:r>
            <a:r>
              <a:rPr lang="en-US"/>
              <a:t> </a:t>
            </a:r>
            <a:r>
              <a:rPr lang="en-US" err="1"/>
              <a:t>iz</a:t>
            </a:r>
            <a:r>
              <a:rPr lang="en-US"/>
              <a:t> </a:t>
            </a:r>
            <a:r>
              <a:rPr lang="en-US" err="1"/>
              <a:t>tabele</a:t>
            </a:r>
            <a:r>
              <a:rPr lang="en-US"/>
              <a:t> </a:t>
            </a:r>
            <a:r>
              <a:rPr lang="en-US" err="1"/>
              <a:t>stanja</a:t>
            </a:r>
            <a:r>
              <a:rPr lang="en-US"/>
              <a:t> o </a:t>
            </a:r>
            <a:r>
              <a:rPr lang="en-US" err="1"/>
              <a:t>cestah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275D40C9-2111-4172-A09A-9AC2EEB29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47" y="1817455"/>
            <a:ext cx="6892560" cy="287764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470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E09DC-65B1-4519-AF4F-A2C1D88BA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GB" sz="4000"/>
              <a:t>SCRAPER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AFC9295-17D8-49B5-9AAC-69BB02FBF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Za </a:t>
            </a:r>
            <a:r>
              <a:rPr lang="en-US" err="1"/>
              <a:t>izluščanje</a:t>
            </a:r>
            <a:r>
              <a:rPr lang="en-US"/>
              <a:t> </a:t>
            </a:r>
            <a:r>
              <a:rPr lang="en-US" err="1"/>
              <a:t>podatkov</a:t>
            </a:r>
            <a:r>
              <a:rPr lang="en-US"/>
              <a:t> 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2F889DB-2196-4E8E-9C3C-D236915E8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381" y="316895"/>
            <a:ext cx="5769834" cy="555219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4979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5C2BDBC80C5E14C92CF986334DA8950" ma:contentTypeVersion="8" ma:contentTypeDescription="Ustvari nov dokument." ma:contentTypeScope="" ma:versionID="05fb9d8c0cb2d9a7ca8bbe1db187f5d5">
  <xsd:schema xmlns:xsd="http://www.w3.org/2001/XMLSchema" xmlns:xs="http://www.w3.org/2001/XMLSchema" xmlns:p="http://schemas.microsoft.com/office/2006/metadata/properties" xmlns:ns2="f16a334b-e050-479b-801e-396e1f302305" targetNamespace="http://schemas.microsoft.com/office/2006/metadata/properties" ma:root="true" ma:fieldsID="48f1be68cdb46bfbe1ac92ecc567006c" ns2:_="">
    <xsd:import namespace="f16a334b-e050-479b-801e-396e1f3023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6a334b-e050-479b-801e-396e1f3023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vsebine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48DC6F-DE86-4607-8F0D-94A286C1EB6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D6B7CC8-9DE1-4722-A06B-3DFA790F55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A78D83-60AD-4233-B7E0-3B3907AA9AF9}">
  <ds:schemaRefs>
    <ds:schemaRef ds:uri="f16a334b-e050-479b-801e-396e1f30230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RetrospectVTI</vt:lpstr>
      <vt:lpstr>Razvoj Aplikacij za Internet</vt:lpstr>
      <vt:lpstr>PODATKOVNI MODEL</vt:lpstr>
      <vt:lpstr>PRIKAZ PODATKOV</vt:lpstr>
      <vt:lpstr>PRIKAZ NA MAPI</vt:lpstr>
      <vt:lpstr>PRIKAZ PODATKOV</vt:lpstr>
      <vt:lpstr>GRAF STANJA NA CESTAH</vt:lpstr>
      <vt:lpstr>SCRAPER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2020-05-26T07:26:56Z</dcterms:created>
  <dcterms:modified xsi:type="dcterms:W3CDTF">2020-05-26T07:50:39Z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0x01010015C2BDBC80C5E14C92CF986334DA8950</vt:lpwstr>
  </property>
</Properties>
</file>