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75" r:id="rId12"/>
    <p:sldId id="291" r:id="rId13"/>
    <p:sldId id="292" r:id="rId14"/>
    <p:sldId id="29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73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>
        <p:guide orient="horz" pos="2160"/>
        <p:guide orient="horz" pos="187"/>
        <p:guide orient="horz" pos="4201"/>
        <p:guide pos="3840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96C9B-E28B-40F1-9747-B46C0EC7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00C27-9844-474A-9D1F-B0F66C063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084BE-A1AF-4811-9E1A-7688559C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41BC2-3DA7-49AB-BC5C-4FA8E60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B2944-F5E6-4457-805F-38E4E22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31364-C19D-4E51-A3B3-A67F543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ADB3F-54C9-40EB-9113-1064AB768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BED18-F575-4248-B06E-02811561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A36CF-465A-476D-AAE8-430C22E4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F9746-0408-40DF-A7CB-1FBA255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540EC-B228-42C6-9FE3-AD0DF3DB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1EFA6-ACD9-44B3-93CC-89315934F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DEC08-2D5F-42A4-8CDF-5919F9C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2108F-4A46-4933-A94A-C0D50B25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BD8D4-676F-4722-B1A8-E6408C0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C7FFA-4607-4EEE-B8CE-432714D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7ED64-88B6-4254-B960-F102479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5B277-9CB6-46C3-B624-944859F2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C2EAF-A1C6-4E6D-A4B6-0F0082F6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059A6-5E24-4760-875B-94AE3C0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D3926-07BF-4C64-90DA-B5A0DB6D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62403-5967-4A26-8581-741B877E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F7A4B-1908-4DE9-A55E-53084B2E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0E5CA-35D3-4D9F-9E40-E9C769B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6E8230-3AA6-41A7-87CE-106C96FC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4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D392A-3D21-4B1D-B72F-5E46A24B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1F6E1-4ECA-433A-9D22-190320F8F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EBEE6-0685-40DF-938A-6CBDC018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06395-BF2F-478D-9FD4-685C0A3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CF9CE-8E8D-413D-9094-CA97200B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937EA-C60A-4D37-982F-C399953C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AD6C-E483-456D-836C-83684115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D0EDE4-00D4-4353-8495-47B705FD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2183D3-8356-43E2-9861-F1A3C70D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70B51-D758-43E7-870D-4622475C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5645B1-2820-41CD-82A3-5DB0E3AE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6DBA5-8E3A-4527-835C-EA26A6A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975D12-6F3D-47FC-983F-0CA26026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443A3-EDF7-4E45-B758-35C22D0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5FFE4-0F81-4CA0-A6CA-DA94460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60B59B-0226-449B-87BD-D61037B3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19E4AE-C280-4C31-A510-09CCF8AA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CBCC8B-3D2E-41FC-80AA-74CC9AE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DA6E70-3394-422B-91CA-9CA5AFD1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54F944-94CF-448E-B343-0E44DA31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804C4E-97BB-4E45-91C7-0E58CCD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7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1EAE2-85D3-45C1-B4CE-4D15F75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7296A-F23B-4CF1-9870-FC5F2B0B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4F26A-B0BF-4523-A52E-0388C2D7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A8DD-DBC6-41D6-8581-B5FF2C9B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1A61B4-35FE-488B-A25F-BDA1CBA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261BE-F160-4FD3-95D8-F7BDA422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D49A-3780-4CA0-93AF-6E818149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BA0135-C417-48D2-824C-C28CE636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C2D33-17E0-409B-94D1-09CA887D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7E071-048A-4DAC-89A1-20E9AF13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D2386-3A30-4065-97CB-E85B22F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A062-9CB3-429A-A2D9-E4D1A5A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C7A9-A5EE-4A09-894B-0763F908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709194-EC98-4548-81F2-5CBD8263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33D69-8D7F-48C8-81B2-5FB870E41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7DEC-5186-46B6-82E5-D77F89F2C72B}" type="datetimeFigureOut">
              <a:rPr lang="ru-RU" smtClean="0"/>
              <a:t>28.06.2023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B9FDF-F5C6-4E11-B631-BBA39BC4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BD8125-77B8-44F8-BDC6-02ED1ED12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6B7F-93FF-409C-97DB-4268BF0E2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584"/>
            <a:ext cx="9144000" cy="2719795"/>
          </a:xfrm>
        </p:spPr>
        <p:txBody>
          <a:bodyPr anchor="t">
            <a:no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Отчет по выполнению курсовой работы на тему: «Проектирование и разработка базы данных «Учет внутриофисных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расходов» в СУБД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14D4-9861-4D75-880B-D2AB8A9AE4BE}"/>
              </a:ext>
            </a:extLst>
          </p:cNvPr>
          <p:cNvSpPr txBox="1"/>
          <p:nvPr/>
        </p:nvSpPr>
        <p:spPr>
          <a:xfrm>
            <a:off x="4667698" y="4638193"/>
            <a:ext cx="70448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Разработал студент группы 221-329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Никитин Олег Евгеньевич</a:t>
            </a:r>
          </a:p>
          <a:p>
            <a:pPr algn="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Проверил к.т.н. Евдошенко О.И.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36A4C-5EA1-4E73-A611-EE94FF07A901}"/>
              </a:ext>
            </a:extLst>
          </p:cNvPr>
          <p:cNvSpPr txBox="1"/>
          <p:nvPr/>
        </p:nvSpPr>
        <p:spPr>
          <a:xfrm>
            <a:off x="5320788" y="6400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271944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04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Расходы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DROP TABLE IF EXISTS expenses CASCADE;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CREATE TABLE IF NOT EXISTS expenses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id SERIAL PRIMARY KEY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INT REFERENCES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(id)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staffer_id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INT REFERENCES staff (id)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,amount DECIMAL NOT NULL CHECK (amount &gt;= 0)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expense_date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DATE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0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Запрос к базе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Процентный расход каждого сотрудника внутри его отдела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e.staffer_id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,SUM(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e.amount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/ SUM(SUM(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e.amount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(PARTITION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s.department_id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* 100 as percent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expenses 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 staff s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e.staffer_id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s.id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e.staffer_id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s.department_id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функции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427072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department_expenses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depart_id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Выводит таблицу всех расходов конкретного отдела по годам, месяцам и типам расходов.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2A4350-4F17-42F8-A616-383EC526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18274" y="1690138"/>
            <a:ext cx="6763900" cy="31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 триггера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1926A-CD11-4025-9A5D-785F7E018C54}"/>
              </a:ext>
            </a:extLst>
          </p:cNvPr>
          <p:cNvSpPr txBox="1"/>
          <p:nvPr/>
        </p:nvSpPr>
        <p:spPr>
          <a:xfrm>
            <a:off x="509826" y="1461101"/>
            <a:ext cx="5169521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heck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trigger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Проверяет на покупательную способность при каждом расходе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3F068-09B2-4BD0-8218-3AA3F9A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755857" y="3429000"/>
            <a:ext cx="7781983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2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6E6D-9CC4-476C-BA42-29347C9664B6}"/>
              </a:ext>
            </a:extLst>
          </p:cNvPr>
          <p:cNvSpPr txBox="1"/>
          <p:nvPr/>
        </p:nvSpPr>
        <p:spPr>
          <a:xfrm>
            <a:off x="479425" y="1017806"/>
            <a:ext cx="112331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этой курсовой работы мною была разработана база данных, используя СУБД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проект стал платформой для приобретения мною важных навыков в области проектирования и создания баз данных, а также изучения SQL-запросов и работы с определённой СУБД.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выполнения задания я освоил основные аспекты моделирования данных, определенную структуру базы данных, создал таблицы, установил связи между ними и заполнил их информацией. Я также изучил различные функциональные возможности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включая создание и применение функций, триггеров и процедур.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этой базы данных подтолкнула меня к более глубокому пониманию важности эффективной организации и сохранения данных для успешной работы информационной системы. Я осознал важность правильного проектирования базы данных для обеспечения производительности и масштабируемости системы, а также для обеспечения надежности и безопасности данных.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с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 столкнулся с определёнными сложностями и проблемами, но, глубоко изучив документацию, я смог успешно преодолеть их и получить ценный опыт.</a:t>
            </a:r>
          </a:p>
          <a:p>
            <a:pPr indent="450000" algn="just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и целом, эта курсовая работа дала мне возможность углубить мои знания и навыки в сфере баз данных и в частности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Я получил опыт в области проектирования, создания и оптимизации баз данных, который будет полезен для моего будущего профессионального развития в сфере информационных технологий.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мощная и гибкая СУБД, и я уверен, что приобретенные мной знания и навыки будут использоваться мной в последующих проектах для создания надежных и эффективных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5646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работы: Систематизация и закрепление полученных теоретических и практических умений по разработке баз данных с использованием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работы:</a:t>
            </a: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литературу по проектированию и разработке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получить практический опыт разработки базы данных в СУБД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данных.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-диаграмма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A42B2-4669-429B-8B3C-E1C4587A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75237" y="1179469"/>
            <a:ext cx="10241525" cy="45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курсовой работы была выбрана СУБД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обладает гибкостью, многофункциональностью и поддерживает различные типы данных.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надежна и стабильна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Встроенные механизмы обеспечивают сохранность и   доступность данных</a:t>
            </a:r>
          </a:p>
          <a:p>
            <a:pPr algn="l"/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высокопроизводительная и масштабируемая СУБД</a:t>
            </a:r>
          </a:p>
          <a:p>
            <a:pPr algn="l"/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имеет широкое сообщество и обширную документацию.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Физическое проектирование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D0BFF0-9194-47EF-8958-5A0F6925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47854" y="1179469"/>
            <a:ext cx="7574297" cy="51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инициализации базы данных использовались следующие запросы: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 Отделы 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DROP TABLE IF EXISTS departments CASCADE;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CREATE TABLE IF NOT EXISTS departments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id SERIAL PRIMARY KEY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,title VARCHAR(32)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379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Сотрудники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DROP TABLE IF EXISTS staff CASCADE;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CREATE TABLE IF NOT EXISTS staff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id SERIAL PRIMARY KEY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INT REFERENCES departments (id)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421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Виды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расходов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DROP TABLE IF EXISTS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CASCADE;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CREATE TABLE IF NOT EXISTS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id SERIAL PRIMARY KEY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,title VARCHAR(32)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,description TEXT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0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12DE-B888-41BD-BC5F-5D034B317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296863"/>
            <a:ext cx="11311156" cy="882606"/>
          </a:xfrm>
        </p:spPr>
        <p:txBody>
          <a:bodyPr anchor="t">
            <a:noAutofit/>
          </a:bodyPr>
          <a:lstStyle/>
          <a:p>
            <a:pPr algn="l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10D8-192C-4AAC-8F1A-7F4673DAADCF}"/>
              </a:ext>
            </a:extLst>
          </p:cNvPr>
          <p:cNvSpPr txBox="1"/>
          <p:nvPr/>
        </p:nvSpPr>
        <p:spPr>
          <a:xfrm>
            <a:off x="479425" y="1179468"/>
            <a:ext cx="11233150" cy="504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Бюджеты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-------------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DROP TABLE IF EXISTS budgets CASCADE;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CREATE TABLE IF NOT EXISTS budgets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INT REFERENCES departments (id)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INT REFERENCES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(id)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datestamp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DATE NOT NULL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	,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max_amount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DECIMAL NOT NULL CHECK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max_amount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&gt;= 0)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 ,PRIMARY KEY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department_id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expense_type_id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datestamp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29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825</Words>
  <Application>Microsoft Office PowerPoint</Application>
  <PresentationFormat>Широкоэкранный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Тема Office</vt:lpstr>
      <vt:lpstr>Отчет по выполнению курсовой работы на тему: «Проектирование и разработка базы данных «Учет внутриофисных расходов» в СУБД PostgreSQL» </vt:lpstr>
      <vt:lpstr>Цели и задачи работы</vt:lpstr>
      <vt:lpstr>База данных. ER-диаграмма</vt:lpstr>
      <vt:lpstr>Выбор СУБД</vt:lpstr>
      <vt:lpstr>Физическое проектирование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Инициализация базы данных</vt:lpstr>
      <vt:lpstr>Запрос к базе данных</vt:lpstr>
      <vt:lpstr>Тестирование функции</vt:lpstr>
      <vt:lpstr>Тестирование триггера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выполнению курсовой работы на тему: «Разработка базы данных для библиотеки»</dc:title>
  <dc:creator>Oleg Nikitin</dc:creator>
  <cp:lastModifiedBy>Nejern</cp:lastModifiedBy>
  <cp:revision>17</cp:revision>
  <dcterms:created xsi:type="dcterms:W3CDTF">2023-06-19T13:44:16Z</dcterms:created>
  <dcterms:modified xsi:type="dcterms:W3CDTF">2023-06-28T09:24:49Z</dcterms:modified>
</cp:coreProperties>
</file>