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9" r:id="rId2"/>
    <p:sldId id="272" r:id="rId3"/>
    <p:sldId id="263" r:id="rId4"/>
    <p:sldId id="264" r:id="rId5"/>
    <p:sldId id="265" r:id="rId6"/>
    <p:sldId id="267" r:id="rId7"/>
    <p:sldId id="268" r:id="rId8"/>
    <p:sldId id="276" r:id="rId9"/>
    <p:sldId id="274" r:id="rId10"/>
    <p:sldId id="277" r:id="rId11"/>
    <p:sldId id="27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8E7A9-99E4-4996-BF37-A039FB3F67B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53B4A-3359-422E-A716-DC3798B6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0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FC3D-2858-4DDA-BB19-9DDFB383A55E}" type="datetime1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34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C49C-2DC7-4A7A-BCE8-99369CBF7C1A}" type="datetime1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9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7C15-57F9-4942-97EF-D2BBD05A6434}" type="datetime1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35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953C-F17C-4B9A-988B-15CEFBC49622}" type="datetime1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12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042D-D496-485C-9701-38DAFFCE808F}" type="datetime1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76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A39-39C6-4118-93A5-117245D696D3}" type="datetime1">
              <a:rPr lang="ru-RU" smtClean="0"/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653A-E3F4-4D90-BDE2-7A508C0A7BA9}" type="datetime1">
              <a:rPr lang="ru-RU" smtClean="0"/>
              <a:t>17.11.2022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90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0DB-0508-4BAF-9BE0-41A61413306D}" type="datetime1">
              <a:rPr lang="ru-RU" smtClean="0"/>
              <a:t>17.11.2022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7F20-4FCF-428E-83B3-4A50A5336B7C}" type="datetime1">
              <a:rPr lang="ru-RU" smtClean="0"/>
              <a:t>17.11.2022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06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BC42-0E09-4A84-B56F-6A0E65D74072}" type="datetime1">
              <a:rPr lang="ru-RU" smtClean="0"/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1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905E-8606-4CDF-B128-6B77A7F21FDD}" type="datetime1">
              <a:rPr lang="ru-RU" smtClean="0"/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3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7437-D492-4DF9-9EB6-BA800FB0175B}" type="datetime1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C1EA-AEE5-4DBE-BA49-34144BC5B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90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Методологии программирования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1</a:t>
            </a:fld>
            <a:endParaRPr lang="ru-RU"/>
          </a:p>
        </p:txBody>
      </p:sp>
      <p:grpSp>
        <p:nvGrpSpPr>
          <p:cNvPr id="31" name="Группа 30"/>
          <p:cNvGrpSpPr/>
          <p:nvPr/>
        </p:nvGrpSpPr>
        <p:grpSpPr>
          <a:xfrm>
            <a:off x="426127" y="2192779"/>
            <a:ext cx="8380521" cy="3778456"/>
            <a:chOff x="452761" y="1802164"/>
            <a:chExt cx="8380521" cy="377845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045040" y="1802164"/>
              <a:ext cx="2592279" cy="62143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Парадигмы программирования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52761" y="2797943"/>
              <a:ext cx="2592279" cy="62143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Императивное программирование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303978" y="2808299"/>
              <a:ext cx="2592279" cy="62143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Декларативное программирование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137438" y="2808299"/>
              <a:ext cx="2695844" cy="62143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/>
                <a:t>Метапрограммирование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52761" y="3905197"/>
              <a:ext cx="1580226" cy="62143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Процедурное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52761" y="4959183"/>
              <a:ext cx="1580226" cy="62143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Структурное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149876" y="3905196"/>
              <a:ext cx="1580226" cy="62143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ООП</a:t>
              </a: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846991" y="3905195"/>
              <a:ext cx="1580226" cy="62143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/>
                <a:t>Функциона-льное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44106" y="3905194"/>
              <a:ext cx="1580226" cy="62143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Логическое</a:t>
              </a: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 flipH="1">
              <a:off x="2476870" y="2423601"/>
              <a:ext cx="1253232" cy="374342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4473607" y="2423601"/>
              <a:ext cx="311457" cy="374341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5388377" y="2433958"/>
              <a:ext cx="1069573" cy="374341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endCxn id="9" idx="0"/>
            </p:cNvCxnSpPr>
            <p:nvPr/>
          </p:nvCxnSpPr>
          <p:spPr>
            <a:xfrm flipH="1">
              <a:off x="1242874" y="3443553"/>
              <a:ext cx="258194" cy="461644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2328913" y="3436644"/>
              <a:ext cx="485308" cy="46855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endCxn id="10" idx="0"/>
            </p:cNvCxnSpPr>
            <p:nvPr/>
          </p:nvCxnSpPr>
          <p:spPr>
            <a:xfrm>
              <a:off x="1242874" y="4512087"/>
              <a:ext cx="0" cy="447096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>
              <a:off x="4473607" y="3458098"/>
              <a:ext cx="0" cy="447096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5388377" y="3447371"/>
              <a:ext cx="1163343" cy="457823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11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83083-A55B-4C81-AC91-3A90AA6B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 Этапы работы с классом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A101E-A991-4068-B1C8-E9AC0549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1. Создание класса</a:t>
            </a:r>
          </a:p>
          <a:p>
            <a:pPr marL="0" indent="0">
              <a:buNone/>
            </a:pPr>
            <a:r>
              <a:rPr lang="ru-RU" dirty="0"/>
              <a:t>2. Объявление полей (публичных и скрытых, статических и/или обычных)</a:t>
            </a:r>
          </a:p>
          <a:p>
            <a:pPr marL="0" indent="0">
              <a:buNone/>
            </a:pPr>
            <a:r>
              <a:rPr lang="ru-RU" dirty="0"/>
              <a:t>3. Объявление методов (публичных и скрытых, статических и/или обычных)</a:t>
            </a:r>
          </a:p>
          <a:p>
            <a:pPr marL="0" indent="0">
              <a:buNone/>
            </a:pPr>
            <a:r>
              <a:rPr lang="ru-RU" dirty="0"/>
              <a:t>4. Определение методов</a:t>
            </a:r>
          </a:p>
          <a:p>
            <a:pPr marL="0" indent="0">
              <a:buNone/>
            </a:pPr>
            <a:r>
              <a:rPr lang="ru-RU" dirty="0"/>
              <a:t>5. Создание объекта (экземпляра класса) с неявным вызовом конструктора</a:t>
            </a:r>
          </a:p>
          <a:p>
            <a:pPr marL="0" indent="0">
              <a:buNone/>
            </a:pPr>
            <a:r>
              <a:rPr lang="ru-RU" dirty="0"/>
              <a:t>6. Явный вызов методов</a:t>
            </a:r>
          </a:p>
          <a:p>
            <a:pPr marL="0" indent="0">
              <a:buNone/>
            </a:pPr>
            <a:r>
              <a:rPr lang="ru-RU" dirty="0"/>
              <a:t>7. Уничтожение объекта с явным или неявным вызовом деструктора.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8AEA10-3869-41F4-98D1-AF0612DF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42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5560B-2D1D-4E76-9298-7CBE4D2B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9. Пример класса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7AD500-D903-415A-A9D3-2908F6A8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11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7FAF4A0-DF9F-42DE-83F9-DF38B1E4C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127" y="1825625"/>
            <a:ext cx="739174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32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ООП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03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00636"/>
            <a:ext cx="7886700" cy="1325563"/>
          </a:xfrm>
        </p:spPr>
        <p:txBody>
          <a:bodyPr/>
          <a:lstStyle/>
          <a:p>
            <a:r>
              <a:rPr lang="ru-RU" dirty="0"/>
              <a:t>1. Понятие ООП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6" y="2050743"/>
            <a:ext cx="4341179" cy="3472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175681" y="2050743"/>
            <a:ext cx="3568823" cy="3994950"/>
          </a:xfrm>
        </p:spPr>
        <p:txBody>
          <a:bodyPr>
            <a:normAutofit/>
          </a:bodyPr>
          <a:lstStyle/>
          <a:p>
            <a:r>
              <a:rPr lang="ru-RU" dirty="0"/>
              <a:t>Класс и объект →</a:t>
            </a:r>
          </a:p>
          <a:p>
            <a:r>
              <a:rPr lang="ru-RU" dirty="0"/>
              <a:t>Состояние и поведение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Библиотеки классов.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80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Пример объекта (свойства)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4653719"/>
              </p:ext>
            </p:extLst>
          </p:nvPr>
        </p:nvGraphicFramePr>
        <p:xfrm>
          <a:off x="3977198" y="1994301"/>
          <a:ext cx="4678532" cy="3413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Объект.Свойство</a:t>
                      </a:r>
                      <a:endParaRPr kumimoji="0" lang="ru-RU" alt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Значение</a:t>
                      </a:r>
                      <a:endParaRPr kumimoji="0" lang="ru-RU" alt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Человек.Пол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Женщина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Женщина.Возраст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34 </a:t>
                      </a:r>
                      <a:r>
                        <a:rPr kumimoji="0" lang="en-US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ru-RU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года</a:t>
                      </a:r>
                      <a:r>
                        <a:rPr kumimoji="0" lang="en-US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Женщина.Рост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1.75 </a:t>
                      </a:r>
                      <a:r>
                        <a:rPr kumimoji="0" lang="en-US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ru-RU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м</a:t>
                      </a:r>
                      <a:r>
                        <a:rPr kumimoji="0" lang="en-US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Женщина.Муж.Виден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Ложь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Животное.Вид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Собака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Собака.Порода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Спаниель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Собака.Хвост.Длина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 </a:t>
                      </a:r>
                      <a:r>
                        <a:rPr kumimoji="0" lang="en-US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ru-RU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см</a:t>
                      </a:r>
                      <a:r>
                        <a:rPr kumimoji="0" lang="en-US" altLang="ru-RU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4</a:t>
            </a:fld>
            <a:endParaRPr lang="ru-RU"/>
          </a:p>
        </p:txBody>
      </p:sp>
      <p:pic>
        <p:nvPicPr>
          <p:cNvPr id="6" name="Picture 8" descr="C:\Program Files\Common Files\Microsoft Shared\Clipart\cagcat50\PE02661_.wm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79720"/>
            <a:ext cx="3052275" cy="344453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7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28650" y="278866"/>
            <a:ext cx="7886700" cy="946089"/>
          </a:xfrm>
        </p:spPr>
        <p:txBody>
          <a:bodyPr/>
          <a:lstStyle/>
          <a:p>
            <a:r>
              <a:rPr lang="ru-RU" dirty="0"/>
              <a:t>3. Методы объекта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4190260" y="1224956"/>
            <a:ext cx="4634144" cy="49520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altLang="ru-RU" dirty="0"/>
              <a:t>Виды</a:t>
            </a:r>
            <a:endParaRPr lang="en-US" altLang="ru-RU" dirty="0"/>
          </a:p>
          <a:p>
            <a:pPr marL="0" indent="0">
              <a:buNone/>
            </a:pPr>
            <a:r>
              <a:rPr lang="ru-RU" altLang="ru-RU" u="sng" dirty="0"/>
              <a:t>Примеры</a:t>
            </a:r>
            <a:r>
              <a:rPr lang="ru-RU" altLang="ru-RU" dirty="0"/>
              <a:t>:</a:t>
            </a:r>
          </a:p>
          <a:p>
            <a:r>
              <a:rPr lang="ru-RU" altLang="ru-RU" dirty="0"/>
              <a:t>Создать объект «муж»:</a:t>
            </a:r>
          </a:p>
          <a:p>
            <a:pPr marL="0" indent="0" algn="ctr">
              <a:buNone/>
            </a:pPr>
            <a:r>
              <a:rPr lang="ru-RU" altLang="ru-RU" b="1" dirty="0"/>
              <a:t>Муж.</a:t>
            </a:r>
            <a:r>
              <a:rPr lang="en-US" altLang="ru-RU" b="1" dirty="0"/>
              <a:t>Run</a:t>
            </a:r>
            <a:r>
              <a:rPr lang="ru-RU" altLang="ru-RU" b="1" dirty="0"/>
              <a:t>();</a:t>
            </a:r>
          </a:p>
          <a:p>
            <a:r>
              <a:rPr lang="ru-RU" altLang="ru-RU" dirty="0"/>
              <a:t>Изменить одно из свойств объекта «собака»:</a:t>
            </a:r>
          </a:p>
          <a:p>
            <a:pPr marL="0" indent="0" algn="ctr">
              <a:buNone/>
            </a:pPr>
            <a:r>
              <a:rPr lang="ru-RU" altLang="ru-RU" b="1" dirty="0" err="1"/>
              <a:t>Собака.Порода</a:t>
            </a:r>
            <a:r>
              <a:rPr lang="ru-RU" altLang="ru-RU" b="1" dirty="0"/>
              <a:t> = Такса();</a:t>
            </a:r>
          </a:p>
          <a:p>
            <a:r>
              <a:rPr lang="ru-RU" altLang="ru-RU" dirty="0"/>
              <a:t>Вызвать реакцию объекта на </a:t>
            </a:r>
            <a:r>
              <a:rPr lang="ru-RU" altLang="ru-RU" u="sng" dirty="0"/>
              <a:t>событие</a:t>
            </a:r>
            <a:r>
              <a:rPr lang="ru-RU" altLang="ru-RU" dirty="0"/>
              <a:t>:</a:t>
            </a:r>
          </a:p>
          <a:p>
            <a:pPr marL="0" indent="0" algn="ctr">
              <a:buNone/>
            </a:pPr>
            <a:r>
              <a:rPr lang="ru-RU" altLang="ru-RU" b="1" dirty="0" err="1"/>
              <a:t>Собака.Похвала</a:t>
            </a:r>
            <a:r>
              <a:rPr lang="ru-RU" altLang="ru-RU" b="1" dirty="0"/>
              <a:t>()</a:t>
            </a:r>
            <a:endParaRPr lang="ru-RU" altLang="ru-RU" dirty="0"/>
          </a:p>
          <a:p>
            <a:pPr marL="0" indent="0">
              <a:spcBef>
                <a:spcPts val="1800"/>
              </a:spcBef>
              <a:buNone/>
            </a:pPr>
            <a:r>
              <a:rPr lang="ru-RU" u="sng" dirty="0"/>
              <a:t>Абстрактный</a:t>
            </a:r>
            <a:r>
              <a:rPr lang="ru-RU" dirty="0"/>
              <a:t> метод.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5</a:t>
            </a:fld>
            <a:endParaRPr lang="ru-RU"/>
          </a:p>
        </p:txBody>
      </p:sp>
      <p:pic>
        <p:nvPicPr>
          <p:cNvPr id="10" name="Picture 8" descr="C:\Program Files\Common Files\Microsoft Shared\Clipart\cagcat50\PE02661_.wm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30464"/>
            <a:ext cx="3028950" cy="34182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8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Базовые принципы ООП: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83907"/>
            <a:ext cx="3861785" cy="3861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62616" y="2183907"/>
            <a:ext cx="3552733" cy="39930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Инкапсуляция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Наследование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Полиморфизм   →.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32726"/>
          </a:xfrm>
        </p:spPr>
        <p:txBody>
          <a:bodyPr/>
          <a:lstStyle/>
          <a:p>
            <a:r>
              <a:rPr lang="ru-RU" dirty="0"/>
              <a:t>5. Полиморфизм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7</a:t>
            </a:fld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429083" y="5203786"/>
            <a:ext cx="8217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Вызов</a:t>
            </a:r>
            <a:r>
              <a:rPr lang="ru-RU" sz="2000" dirty="0"/>
              <a:t> методов </a:t>
            </a:r>
            <a:r>
              <a:rPr lang="en-US" sz="2000" dirty="0" err="1"/>
              <a:t>TeslaModelX</a:t>
            </a:r>
            <a:r>
              <a:rPr lang="en-US" sz="2000" dirty="0"/>
              <a:t>.</a:t>
            </a:r>
            <a:r>
              <a:rPr lang="ru-RU" sz="2000" dirty="0"/>
              <a:t>Движение(), </a:t>
            </a:r>
            <a:r>
              <a:rPr lang="en-US" sz="2000" dirty="0"/>
              <a:t>BMW.</a:t>
            </a:r>
            <a:r>
              <a:rPr lang="ru-RU" sz="2000" dirty="0"/>
              <a:t>Движение()</a:t>
            </a:r>
            <a:r>
              <a:rPr lang="en-US" sz="2000" dirty="0"/>
              <a:t>, </a:t>
            </a:r>
            <a:r>
              <a:rPr lang="ru-RU" sz="2000" dirty="0"/>
              <a:t>Аврора</a:t>
            </a:r>
            <a:r>
              <a:rPr lang="en-US" sz="2000" dirty="0"/>
              <a:t>.</a:t>
            </a:r>
            <a:r>
              <a:rPr lang="ru-RU" sz="2000" dirty="0"/>
              <a:t>Движение(), Крузенштерн</a:t>
            </a:r>
            <a:r>
              <a:rPr lang="en-US" sz="2000" dirty="0"/>
              <a:t>.</a:t>
            </a:r>
            <a:r>
              <a:rPr lang="ru-RU" sz="2000" dirty="0"/>
              <a:t>Движение(), МИ-8</a:t>
            </a:r>
            <a:r>
              <a:rPr lang="en-US" sz="2000" dirty="0"/>
              <a:t>.</a:t>
            </a:r>
            <a:r>
              <a:rPr lang="ru-RU" sz="2000" dirty="0"/>
              <a:t>Движение()  </a:t>
            </a:r>
            <a:br>
              <a:rPr lang="ru-RU" sz="2000" dirty="0"/>
            </a:br>
            <a:r>
              <a:rPr lang="ru-RU" sz="2000" dirty="0"/>
              <a:t>даст </a:t>
            </a:r>
            <a:r>
              <a:rPr lang="ru-RU" sz="2000" b="1" dirty="0"/>
              <a:t>различные результаты </a:t>
            </a:r>
            <a:r>
              <a:rPr lang="ru-RU" sz="2000" dirty="0"/>
              <a:t>в каждом случае.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426127" y="1722265"/>
            <a:ext cx="8365721" cy="3044061"/>
            <a:chOff x="426127" y="1722265"/>
            <a:chExt cx="8365721" cy="3044061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3018406" y="1722265"/>
              <a:ext cx="2592279" cy="93215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Абстрактный класс-родитель</a:t>
              </a:r>
              <a:br>
                <a:rPr lang="ru-RU" dirty="0"/>
              </a:br>
              <a:r>
                <a:rPr lang="ru-RU" b="1" i="1" dirty="0"/>
                <a:t>Транспорт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26128" y="3037635"/>
              <a:ext cx="1876152" cy="62143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Класс-потомок</a:t>
              </a:r>
              <a:br>
                <a:rPr lang="ru-RU" dirty="0"/>
              </a:br>
              <a:r>
                <a:rPr lang="ru-RU" b="1" i="1" dirty="0"/>
                <a:t>Автомобиль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426127" y="4144889"/>
              <a:ext cx="1580226" cy="62143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Экземпляр</a:t>
              </a:r>
              <a:br>
                <a:rPr lang="ru-RU" dirty="0"/>
              </a:br>
              <a:r>
                <a:rPr lang="en-US" b="1" i="1" dirty="0" err="1"/>
                <a:t>TeslaModelX</a:t>
              </a:r>
              <a:endParaRPr lang="ru-RU" b="1" i="1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123242" y="4144888"/>
              <a:ext cx="1580226" cy="62143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Экземпляр</a:t>
              </a:r>
              <a:br>
                <a:rPr lang="ru-RU" dirty="0"/>
              </a:br>
              <a:r>
                <a:rPr lang="en-US" b="1" i="1" dirty="0"/>
                <a:t>BMW3</a:t>
              </a:r>
              <a:endParaRPr lang="ru-RU" b="1" i="1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820357" y="4144887"/>
              <a:ext cx="1580226" cy="62143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Экземпляр</a:t>
              </a:r>
              <a:br>
                <a:rPr lang="ru-RU" dirty="0"/>
              </a:br>
              <a:r>
                <a:rPr lang="ru-RU" b="1" i="1" dirty="0"/>
                <a:t>Аврора</a:t>
              </a: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5517471" y="4144886"/>
              <a:ext cx="1611297" cy="62143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Экземпляр</a:t>
              </a:r>
              <a:br>
                <a:rPr lang="ru-RU" dirty="0"/>
              </a:br>
              <a:r>
                <a:rPr lang="ru-RU" b="1" i="1" dirty="0"/>
                <a:t>Крузенштерн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>
              <a:off x="2302279" y="2663293"/>
              <a:ext cx="1401189" cy="466459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4446973" y="2663293"/>
              <a:ext cx="0" cy="358066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5361743" y="2673650"/>
              <a:ext cx="1096207" cy="335992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endCxn id="13" idx="0"/>
            </p:cNvCxnSpPr>
            <p:nvPr/>
          </p:nvCxnSpPr>
          <p:spPr>
            <a:xfrm flipH="1">
              <a:off x="1216240" y="3683245"/>
              <a:ext cx="258194" cy="461644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302279" y="3676336"/>
              <a:ext cx="485308" cy="46855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4446973" y="3697790"/>
              <a:ext cx="0" cy="447096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5133510" y="3707561"/>
              <a:ext cx="1391576" cy="437325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 25"/>
            <p:cNvSpPr/>
            <p:nvPr/>
          </p:nvSpPr>
          <p:spPr>
            <a:xfrm>
              <a:off x="3633924" y="3048115"/>
              <a:ext cx="1876152" cy="62143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Класс-потомок</a:t>
              </a:r>
              <a:br>
                <a:rPr lang="ru-RU" dirty="0"/>
              </a:br>
              <a:r>
                <a:rPr lang="ru-RU" b="1" i="1" dirty="0"/>
                <a:t>Корабль</a:t>
              </a: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548574" y="3037634"/>
              <a:ext cx="1876152" cy="62143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Класс-потомок</a:t>
              </a:r>
              <a:br>
                <a:rPr lang="ru-RU" dirty="0"/>
              </a:br>
              <a:r>
                <a:rPr lang="ru-RU" b="1" i="1" dirty="0"/>
                <a:t>Вертолёт</a:t>
              </a: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7211622" y="4144886"/>
              <a:ext cx="1580226" cy="62143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Экземпляр</a:t>
              </a:r>
              <a:br>
                <a:rPr lang="ru-RU" dirty="0"/>
              </a:br>
              <a:r>
                <a:rPr lang="ru-RU" b="1" i="1" dirty="0"/>
                <a:t>МИ-8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10685" y="1965506"/>
              <a:ext cx="1439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.Движение()</a:t>
              </a: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>
              <a:off x="7813090" y="3669552"/>
              <a:ext cx="0" cy="447096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654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09D22-5FDE-495C-81F0-C37624B2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Класс – особый тип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FEC3AA9-6A63-4D3A-AEB4-49E904E9E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5590" y="1690689"/>
            <a:ext cx="2352820" cy="460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673DA0-B406-4B38-8A0E-B19DC374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2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187567"/>
            <a:ext cx="7886700" cy="1196616"/>
          </a:xfrm>
        </p:spPr>
        <p:txBody>
          <a:bodyPr/>
          <a:lstStyle/>
          <a:p>
            <a:r>
              <a:rPr lang="ru-RU" dirty="0"/>
              <a:t>7. Состав класса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C1EA-AEE5-4DBE-BA49-34144BC5BAD4}" type="slidenum">
              <a:rPr lang="ru-RU" smtClean="0"/>
              <a:t>9</a:t>
            </a:fld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921D7F2-E95D-45BD-A524-7E424DD83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1777050"/>
            <a:ext cx="7886700" cy="3820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170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2008</TotalTime>
  <Words>274</Words>
  <Application>Microsoft Office PowerPoint</Application>
  <PresentationFormat>Экран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Times New Roman</vt:lpstr>
      <vt:lpstr>Тема Office</vt:lpstr>
      <vt:lpstr>Методологии программирования</vt:lpstr>
      <vt:lpstr>Основы ООП</vt:lpstr>
      <vt:lpstr>1. Понятие ООП</vt:lpstr>
      <vt:lpstr>2. Пример объекта (свойства)</vt:lpstr>
      <vt:lpstr>3. Методы объекта</vt:lpstr>
      <vt:lpstr>4. Базовые принципы ООП:</vt:lpstr>
      <vt:lpstr>5. Полиморфизм</vt:lpstr>
      <vt:lpstr>6. Класс – особый тип данных</vt:lpstr>
      <vt:lpstr>7. Состав класса</vt:lpstr>
      <vt:lpstr>8. Этапы работы с классом</vt:lpstr>
      <vt:lpstr>9. Пример класса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программных приложений на C#</dc:title>
  <dc:creator>Admin</dc:creator>
  <cp:lastModifiedBy>Admin</cp:lastModifiedBy>
  <cp:revision>159</cp:revision>
  <dcterms:created xsi:type="dcterms:W3CDTF">2016-09-11T09:42:11Z</dcterms:created>
  <dcterms:modified xsi:type="dcterms:W3CDTF">2022-11-17T04:34:34Z</dcterms:modified>
</cp:coreProperties>
</file>