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041587" cy="8229600"/>
          </a:xfrm>
          <a:prstGeom prst="rect">
            <a:avLst/>
          </a:prstGeom>
          <a:solidFill>
            <a:srgbClr val="8FAA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7200" b="1">
                <a:solidFill>
                  <a:srgbClr val="333333"/>
                </a:solidFill>
                <a:latin typeface="微软雅黑"/>
              </a:defRPr>
            </a:pPr>
            <a:r>
              <a:t>The Art of MarkPoint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55987" y="5943600"/>
            <a:ext cx="3796588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333333"/>
                </a:solidFill>
                <a:latin typeface="微软雅黑"/>
              </a:defRPr>
            </a:pPr>
            <a:r>
              <a:t>Nejiwwkr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8FAA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37744"/>
            <a:ext cx="12801600" cy="1133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800" b="0">
                <a:solidFill>
                  <a:srgbClr val="333333"/>
                </a:solidFill>
                <a:latin typeface="微软雅黑"/>
              </a:defRPr>
            </a:pPr>
            <a:r>
              <a:t>The Maxwell's Equations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54480"/>
            <a:ext cx="12801600" cy="58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0">
                <a:solidFill>
                  <a:srgbClr val="333333"/>
                </a:solidFill>
                <a:latin typeface="微软雅黑"/>
              </a:defRPr>
            </a:pPr>
            <a:r>
              <a:t>Gauss's Law for Electric Fields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320495"/>
            <a:ext cx="12801600" cy="46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0">
                <a:solidFill>
                  <a:srgbClr val="333333"/>
                </a:solidFill>
                <a:latin typeface="微软雅黑"/>
              </a:defRPr>
            </a:pPr>
            <a:r>
              <a:t>Integral Form: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434" y="2781284"/>
            <a:ext cx="1709530" cy="5247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488950"/>
            <a:ext cx="12801600" cy="46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0">
                <a:solidFill>
                  <a:srgbClr val="333333"/>
                </a:solidFill>
                <a:latin typeface="微软雅黑"/>
              </a:defRPr>
            </a:pPr>
            <a:r>
              <a:t>Differential Form: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739" y="3949739"/>
            <a:ext cx="1046921" cy="47177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4604397"/>
            <a:ext cx="12801600" cy="58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0">
                <a:solidFill>
                  <a:srgbClr val="333333"/>
                </a:solidFill>
                <a:latin typeface="微软雅黑"/>
              </a:defRPr>
            </a:pPr>
            <a:r>
              <a:t>Gauss's Law for Magnetic Fields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5370412"/>
            <a:ext cx="12801600" cy="46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0">
                <a:solidFill>
                  <a:srgbClr val="333333"/>
                </a:solidFill>
                <a:latin typeface="微软雅黑"/>
              </a:defRPr>
            </a:pPr>
            <a:r>
              <a:t>Integral Form: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224" y="5831202"/>
            <a:ext cx="1531949" cy="52213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6536217"/>
            <a:ext cx="12801600" cy="46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0">
                <a:solidFill>
                  <a:srgbClr val="333333"/>
                </a:solidFill>
                <a:latin typeface="微软雅黑"/>
              </a:defRPr>
            </a:pPr>
            <a:r>
              <a:t>Differential Form: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365" y="6997006"/>
            <a:ext cx="1033669" cy="373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8FAA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37744"/>
            <a:ext cx="12801600" cy="1133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800" b="0">
                <a:solidFill>
                  <a:srgbClr val="333333"/>
                </a:solidFill>
                <a:latin typeface="微软雅黑"/>
              </a:defRPr>
            </a:pPr>
            <a:r>
              <a:t>The Maxwell's Equations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54480"/>
            <a:ext cx="12801600" cy="58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0">
                <a:solidFill>
                  <a:srgbClr val="333333"/>
                </a:solidFill>
                <a:latin typeface="微软雅黑"/>
              </a:defRPr>
            </a:pPr>
            <a:r>
              <a:t>Faraday's Law of Induction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320495"/>
            <a:ext cx="12801600" cy="46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0">
                <a:solidFill>
                  <a:srgbClr val="333333"/>
                </a:solidFill>
                <a:latin typeface="微软雅黑"/>
              </a:defRPr>
            </a:pPr>
            <a:r>
              <a:t>Integral Form: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608" y="2781284"/>
            <a:ext cx="2637179" cy="5221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3486300"/>
            <a:ext cx="12801600" cy="46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0">
                <a:solidFill>
                  <a:srgbClr val="333333"/>
                </a:solidFill>
                <a:latin typeface="微软雅黑"/>
              </a:defRPr>
            </a:pPr>
            <a:r>
              <a:t>Differential Form: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86" y="3947089"/>
            <a:ext cx="1388826" cy="4664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371600"/>
          </a:xfrm>
          <a:prstGeom prst="rect">
            <a:avLst/>
          </a:prstGeom>
          <a:solidFill>
            <a:srgbClr val="8FAA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37744"/>
            <a:ext cx="12801600" cy="1133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800" b="0">
                <a:solidFill>
                  <a:srgbClr val="333333"/>
                </a:solidFill>
                <a:latin typeface="微软雅黑"/>
              </a:defRPr>
            </a:pPr>
            <a:r>
              <a:t>The Maxwell's Equations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54480"/>
            <a:ext cx="12801600" cy="37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333333"/>
                </a:solidFill>
                <a:latin typeface="微软雅黑"/>
              </a:defRPr>
            </a:pPr>
            <a:r>
              <a:t>Here's the start of the page, feel free to use !!! In the content.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108114"/>
            <a:ext cx="12801600" cy="583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200" b="0">
                <a:solidFill>
                  <a:srgbClr val="333333"/>
                </a:solidFill>
                <a:latin typeface="微软雅黑"/>
              </a:defRPr>
            </a:pPr>
            <a:r>
              <a:t>Ampère's Law with Maxwell's Addition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874130"/>
            <a:ext cx="12801600" cy="46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0">
                <a:solidFill>
                  <a:srgbClr val="333333"/>
                </a:solidFill>
                <a:latin typeface="微软雅黑"/>
              </a:defRPr>
            </a:pPr>
            <a:r>
              <a:t>Integral Form: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464" y="3334919"/>
            <a:ext cx="3787467" cy="52213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400" y="4039934"/>
            <a:ext cx="12801600" cy="460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b="0">
                <a:solidFill>
                  <a:srgbClr val="333333"/>
                </a:solidFill>
                <a:latin typeface="微软雅黑"/>
              </a:defRPr>
            </a:pPr>
            <a:r>
              <a:t>Differential Form: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38" y="4500723"/>
            <a:ext cx="2276721" cy="466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5150080"/>
            <a:ext cx="12801600" cy="647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333333"/>
                </a:solidFill>
                <a:latin typeface="微软雅黑"/>
              </a:defRPr>
            </a:pPr>
            <a:r>
              <a:t>These equations form the foundation of classical electromagnetism, unify the behavior of electric and magnetic fields, and predict the existence of electromagnetic waves.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5980869"/>
            <a:ext cx="12801600" cy="37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333333"/>
                </a:solidFill>
                <a:latin typeface="微软雅黑"/>
              </a:defRPr>
            </a:pPr>
            <a:br/>
            <a:r>
              <a:t>line break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534503"/>
            <a:ext cx="12801600" cy="37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i="1" b="1" sz="1800">
                <a:solidFill>
                  <a:srgbClr val="333333"/>
                </a:solidFill>
                <a:latin typeface="微软雅黑"/>
              </a:rPr>
              <a:t>Bold italic</a:t>
            </a:r>
            <a:r>
              <a:rPr sz="1800">
                <a:solidFill>
                  <a:srgbClr val="333333"/>
                </a:solidFill>
                <a:latin typeface="微软雅黑"/>
              </a:rPr>
              <a:t> and </a:t>
            </a:r>
            <a:r>
              <a:rPr b="1" sz="1800">
                <a:solidFill>
                  <a:srgbClr val="333333"/>
                </a:solidFill>
                <a:latin typeface="微软雅黑"/>
              </a:rPr>
              <a:t>bold</a:t>
            </a:r>
            <a:r>
              <a:rPr sz="1800">
                <a:solidFill>
                  <a:srgbClr val="333333"/>
                </a:solidFill>
                <a:latin typeface="微软雅黑"/>
              </a:rPr>
              <a:t> </a:t>
            </a:r>
            <a:r>
              <a:rPr i="1" sz="1800">
                <a:solidFill>
                  <a:srgbClr val="333333"/>
                </a:solidFill>
                <a:latin typeface="微软雅黑"/>
              </a:rPr>
              <a:t>is fine</a:t>
            </a:r>
            <a:r>
              <a:rPr sz="1800">
                <a:solidFill>
                  <a:srgbClr val="333333"/>
                </a:solidFill>
                <a:latin typeface="微软雅黑"/>
              </a:rPr>
              <a:t>. And flat styles are fine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0"/>
            <a:ext cx="12801600" cy="37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333333"/>
                </a:solidFill>
                <a:latin typeface="微软雅黑"/>
              </a:defRPr>
            </a:pPr>
            <a:r>
              <a:t>Empty page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041587" cy="8229600"/>
          </a:xfrm>
          <a:prstGeom prst="rect">
            <a:avLst/>
          </a:prstGeom>
          <a:solidFill>
            <a:srgbClr val="8FAA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2801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7200" b="1">
                <a:solidFill>
                  <a:srgbClr val="333333"/>
                </a:solidFill>
                <a:latin typeface="微软雅黑"/>
              </a:defRPr>
            </a:pPr>
            <a:r>
              <a:t>Thanks for reading.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55987" y="5943600"/>
            <a:ext cx="3796588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0">
                <a:solidFill>
                  <a:srgbClr val="333333"/>
                </a:solidFill>
                <a:latin typeface="微软雅黑"/>
              </a:defRPr>
            </a:pPr>
            <a:r>
              <a:t>Rendered by MarkPoint.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