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4157" y="914400"/>
            <a:ext cx="982085" cy="54864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