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f59529b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f59529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f59529b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f59529b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f59529b85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f59529b85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Gladys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f59529b85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f59529b85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nejma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f59529e4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f59529e4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Janelle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f59529e4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f59529e4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Janelle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f59529b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f59529b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Shiona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f59529b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f59529b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and Wealth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 Fest 2</a:t>
            </a:r>
            <a:endParaRPr sz="19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6731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Nejma Ahmed, Janelle Guse, Addie Harsch,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Gladys Rosas, Sofia Omar, Shiona Samejima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25525" y="500925"/>
            <a:ext cx="3917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-"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Context/Introduction</a:t>
            </a:r>
            <a:endParaRPr b="1" sz="43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29325" y="439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AIAN communities in the United States face economic challenges and those challenges are the result of income and wealth disparities compared to the general population.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focused primarily on hourly wages and race. Income disparities between AIAN and non-AIAN when comparing hourly salary vs. race, age vs. race and family income.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-119775" y="500925"/>
            <a:ext cx="4369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-"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Summary/descriptive statistics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75" y="2721600"/>
            <a:ext cx="4485571" cy="24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-3594" l="0" r="-8143" t="0"/>
          <a:stretch/>
        </p:blipFill>
        <p:spPr>
          <a:xfrm>
            <a:off x="4445550" y="0"/>
            <a:ext cx="461460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3394" l="765" r="3531" t="2051"/>
          <a:stretch/>
        </p:blipFill>
        <p:spPr>
          <a:xfrm>
            <a:off x="600250" y="254450"/>
            <a:ext cx="7720701" cy="47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321" l="830" r="-830" t="1477"/>
          <a:stretch/>
        </p:blipFill>
        <p:spPr>
          <a:xfrm>
            <a:off x="401000" y="143863"/>
            <a:ext cx="8342000" cy="49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5" y="98975"/>
            <a:ext cx="8013050" cy="49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13" y="0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4" y="0"/>
            <a:ext cx="8334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957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&amp; </a:t>
            </a:r>
            <a:r>
              <a:rPr b="1" lang="en"/>
              <a:t>Preliminary Results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0" y="290250"/>
            <a:ext cx="4166400" cy="4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Orthogonal polynomial was used  to control age because younger people typically earn less.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Multicollinearity represents a high degree of linear intercorrelation between explanatory variables in a multiple regression model and leads to incorrect results of regression analyses. Multicollinearity increases likelihood of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AIAN person, after controlling for age (younger people are supposed to make less), is associated with making $2.31 less an hour. (p-value = 0.00218) (95% C.I [0.8632416, 3.7567584]).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9371" t="0"/>
          <a:stretch/>
        </p:blipFill>
        <p:spPr>
          <a:xfrm>
            <a:off x="428450" y="3383075"/>
            <a:ext cx="8287099" cy="17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74100" y="646550"/>
            <a:ext cx="4313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-"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Policy implications/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-"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suggestions for future research</a:t>
            </a:r>
            <a:endParaRPr b="1" sz="3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 into data to understand if children are contributing to household income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single income households to others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on </a:t>
            </a:r>
            <a:r>
              <a:rPr lang="en" sz="1600"/>
              <a:t>subsidized</a:t>
            </a:r>
            <a:r>
              <a:rPr lang="en" sz="1600"/>
              <a:t> housing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on rent/</a:t>
            </a:r>
            <a:r>
              <a:rPr lang="en" sz="1600"/>
              <a:t>mortgage and see how, for both cases, much their children contribute to the total household income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Hourly wages controlled for 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Missing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