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ormorant Garamond Bold Italics" charset="1" panose="00000800000000000000"/>
      <p:regular r:id="rId12"/>
    </p:embeddedFont>
    <p:embeddedFont>
      <p:font typeface="Quicksand" charset="1" panose="00000000000000000000"/>
      <p:regular r:id="rId13"/>
    </p:embeddedFont>
    <p:embeddedFont>
      <p:font typeface="Quicksand 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430717"/>
            <a:ext cx="16229942" cy="358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28"/>
              </a:lnSpc>
              <a:spcBef>
                <a:spcPct val="0"/>
              </a:spcBef>
            </a:pPr>
            <a:r>
              <a:rPr lang="en-US" b="true" sz="208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Kairos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29799" y="5762925"/>
            <a:ext cx="10028402" cy="132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57"/>
              </a:lnSpc>
              <a:spcBef>
                <a:spcPct val="0"/>
              </a:spcBef>
            </a:pPr>
            <a:r>
              <a:rPr lang="en-US" sz="382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Sistema de registro y optimización de tiempos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06251" y="7771824"/>
            <a:ext cx="8475499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Laboratorio de Desarrollo de Software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NexTech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93468" y="2115416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913779" y="3688893"/>
            <a:ext cx="2348889" cy="2348889"/>
          </a:xfrm>
          <a:custGeom>
            <a:avLst/>
            <a:gdLst/>
            <a:ahLst/>
            <a:cxnLst/>
            <a:rect r="r" b="b" t="t" l="l"/>
            <a:pathLst>
              <a:path h="2348889" w="2348889">
                <a:moveTo>
                  <a:pt x="0" y="0"/>
                </a:moveTo>
                <a:lnTo>
                  <a:pt x="2348888" y="0"/>
                </a:lnTo>
                <a:lnTo>
                  <a:pt x="2348888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767060" y="2115416"/>
            <a:ext cx="5385764" cy="6426664"/>
            <a:chOff x="0" y="0"/>
            <a:chExt cx="1418473" cy="16926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158506" y="3381181"/>
            <a:ext cx="2318994" cy="2348889"/>
          </a:xfrm>
          <a:custGeom>
            <a:avLst/>
            <a:gdLst/>
            <a:ahLst/>
            <a:cxnLst/>
            <a:rect r="r" b="b" t="t" l="l"/>
            <a:pathLst>
              <a:path h="2348889" w="2318994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Contenidos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93468" y="6420757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Definición del Proyecto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67060" y="6420757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Definición de Roles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38932" y="3932068"/>
            <a:ext cx="16120368" cy="327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03"/>
              </a:lnSpc>
            </a:pPr>
            <a:r>
              <a:rPr lang="en-US" sz="388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 proyecto tiene como objetivo ofrecer un sistema capaz de registrar las tareas/actividades realizadas por los integrantes de un proyecto de Software, de manera estandarizado y homogenea, optimizando tiempos, facilitando la visualización  de avances y cargas de trabajo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952996" y="775927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Definición del Proyecto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59118" y="860779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19466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Roles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19405" y="6093231"/>
            <a:ext cx="5941165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41"/>
              </a:lnSpc>
              <a:spcBef>
                <a:spcPct val="0"/>
              </a:spcBef>
            </a:pPr>
            <a:r>
              <a:rPr lang="en-US" b="true" sz="331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Maldonado Agustina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19405" y="6831131"/>
            <a:ext cx="5941165" cy="47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Diseñador, Documentador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02835" y="6089809"/>
            <a:ext cx="5941165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41"/>
              </a:lnSpc>
              <a:spcBef>
                <a:spcPct val="0"/>
              </a:spcBef>
            </a:pPr>
            <a:r>
              <a:rPr lang="en-US" b="true" sz="331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Ulloa Gonzalo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02835" y="6831131"/>
            <a:ext cx="5941165" cy="47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Lider, Programador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443153" y="3375509"/>
            <a:ext cx="5941165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41"/>
              </a:lnSpc>
              <a:spcBef>
                <a:spcPct val="0"/>
              </a:spcBef>
            </a:pPr>
            <a:r>
              <a:rPr lang="en-US" b="true" sz="331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Florencia Mendez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443153" y="4116831"/>
            <a:ext cx="5941165" cy="47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Gerente de Calidad</a:t>
            </a:r>
          </a:p>
        </p:txBody>
      </p:sp>
      <p:sp>
        <p:nvSpPr>
          <p:cNvPr name="AutoShape 12" id="12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73417" y="3375509"/>
            <a:ext cx="5941165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41"/>
              </a:lnSpc>
              <a:spcBef>
                <a:spcPct val="0"/>
              </a:spcBef>
            </a:pPr>
            <a:r>
              <a:rPr lang="en-US" b="true" sz="331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Escalante Guillermo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73417" y="4113409"/>
            <a:ext cx="5941165" cy="47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Tester, Admin. Configuraciones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89988" y="3375509"/>
            <a:ext cx="5941165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41"/>
              </a:lnSpc>
              <a:spcBef>
                <a:spcPct val="0"/>
              </a:spcBef>
            </a:pPr>
            <a:r>
              <a:rPr lang="en-US" b="true" sz="331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Centurión Valeria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70594" y="4116831"/>
            <a:ext cx="5941165" cy="47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78"/>
              </a:lnSpc>
              <a:spcBef>
                <a:spcPct val="0"/>
              </a:spcBef>
            </a:pPr>
            <a:r>
              <a:rPr lang="en-US" sz="28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Programador general, Anallista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7344" y="3015173"/>
            <a:ext cx="5344227" cy="4987966"/>
            <a:chOff x="0" y="0"/>
            <a:chExt cx="827961" cy="7727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772766"/>
            </a:xfrm>
            <a:custGeom>
              <a:avLst/>
              <a:gdLst/>
              <a:ahLst/>
              <a:cxnLst/>
              <a:rect r="r" b="b" t="t" l="l"/>
              <a:pathLst>
                <a:path h="772766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739448"/>
                  </a:lnTo>
                  <a:cubicBezTo>
                    <a:pt x="827961" y="757849"/>
                    <a:pt x="813043" y="772766"/>
                    <a:pt x="794642" y="772766"/>
                  </a:cubicBezTo>
                  <a:lnTo>
                    <a:pt x="33319" y="772766"/>
                  </a:lnTo>
                  <a:cubicBezTo>
                    <a:pt x="14917" y="772766"/>
                    <a:pt x="0" y="757849"/>
                    <a:pt x="0" y="739448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571" r="0" b="-3571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944217" y="3015173"/>
            <a:ext cx="7420142" cy="4987966"/>
            <a:chOff x="0" y="0"/>
            <a:chExt cx="1745432" cy="11733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45432" cy="1173314"/>
            </a:xfrm>
            <a:custGeom>
              <a:avLst/>
              <a:gdLst/>
              <a:ahLst/>
              <a:cxnLst/>
              <a:rect r="r" b="b" t="t" l="l"/>
              <a:pathLst>
                <a:path h="1173314" w="1745432">
                  <a:moveTo>
                    <a:pt x="23997" y="0"/>
                  </a:moveTo>
                  <a:lnTo>
                    <a:pt x="1721435" y="0"/>
                  </a:lnTo>
                  <a:cubicBezTo>
                    <a:pt x="1734688" y="0"/>
                    <a:pt x="1745432" y="10744"/>
                    <a:pt x="1745432" y="23997"/>
                  </a:cubicBezTo>
                  <a:lnTo>
                    <a:pt x="1745432" y="1149317"/>
                  </a:lnTo>
                  <a:cubicBezTo>
                    <a:pt x="1745432" y="1162570"/>
                    <a:pt x="1734688" y="1173314"/>
                    <a:pt x="1721435" y="1173314"/>
                  </a:cubicBezTo>
                  <a:lnTo>
                    <a:pt x="23997" y="1173314"/>
                  </a:lnTo>
                  <a:cubicBezTo>
                    <a:pt x="17633" y="1173314"/>
                    <a:pt x="11529" y="1170786"/>
                    <a:pt x="7029" y="1166285"/>
                  </a:cubicBezTo>
                  <a:cubicBezTo>
                    <a:pt x="2528" y="1161785"/>
                    <a:pt x="0" y="1155681"/>
                    <a:pt x="0" y="1149317"/>
                  </a:cubicBezTo>
                  <a:lnTo>
                    <a:pt x="0" y="23997"/>
                  </a:lnTo>
                  <a:cubicBezTo>
                    <a:pt x="0" y="10744"/>
                    <a:pt x="10744" y="0"/>
                    <a:pt x="23997" y="0"/>
                  </a:cubicBezTo>
                  <a:close/>
                </a:path>
              </a:pathLst>
            </a:custGeom>
            <a:blipFill>
              <a:blip r:embed="rId3"/>
              <a:stretch>
                <a:fillRect l="-9752" t="0" r="-9752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599709"/>
            <a:ext cx="57028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Ventajas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493489"/>
            <a:ext cx="11402580" cy="2212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199"/>
              </a:lnSpc>
              <a:spcBef>
                <a:spcPct val="0"/>
              </a:spcBef>
            </a:pPr>
            <a:r>
              <a:rPr lang="en-US" b="true" sz="129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Muchas Gracias!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DAGw1MT_FMQ</dc:identifier>
  <dcterms:modified xsi:type="dcterms:W3CDTF">2011-08-01T06:04:30Z</dcterms:modified>
  <cp:revision>1</cp:revision>
  <dc:title>Presentacion_Kairos</dc:title>
</cp:coreProperties>
</file>