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stic Printed" charset="1" panose="00000000000000000000"/>
      <p:regular r:id="rId14"/>
    </p:embeddedFont>
    <p:embeddedFont>
      <p:font typeface="Canva Sans Medium" charset="1" panose="020B0603030501040103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312230" y="2937388"/>
            <a:ext cx="9054745" cy="275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KAIROS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057166" y="3399588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64585" y="7147283"/>
            <a:ext cx="10355609" cy="45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5"/>
              </a:lnSpc>
              <a:spcBef>
                <a:spcPct val="0"/>
              </a:spcBef>
            </a:pPr>
            <a:r>
              <a:rPr lang="en-US" b="true" sz="3341" spc="210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NEXTECH 2025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3966196" y="3391324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836485" y="8511823"/>
            <a:ext cx="1461503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1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MALDONADO AGUSTINA, ULLOA GONZALO, MENDEZ FLORENCIA, ESCALANTE GUILLERMO, CENTURIÓN VALERIA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41438"/>
            <a:ext cx="10573867" cy="91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9"/>
              </a:lnSpc>
            </a:pPr>
            <a:r>
              <a:rPr lang="en-US" sz="5801" spc="-3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CONTENIDOS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81375"/>
            <a:ext cx="12441398" cy="3791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1095" indent="-480547" lvl="1">
              <a:lnSpc>
                <a:spcPts val="6009"/>
              </a:lnSpc>
              <a:buFont typeface="Arial"/>
              <a:buChar char="•"/>
            </a:pPr>
            <a:r>
              <a:rPr lang="en-US" b="true" sz="4451" spc="26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Introducción: objetivo del proyecto</a:t>
            </a:r>
          </a:p>
          <a:p>
            <a:pPr algn="l" marL="961095" indent="-480547" lvl="1">
              <a:lnSpc>
                <a:spcPts val="6009"/>
              </a:lnSpc>
              <a:buFont typeface="Arial"/>
              <a:buChar char="•"/>
            </a:pPr>
            <a:r>
              <a:rPr lang="en-US" b="true" sz="4451" spc="26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Roles</a:t>
            </a:r>
          </a:p>
          <a:p>
            <a:pPr algn="l" marL="961095" indent="-480547" lvl="1">
              <a:lnSpc>
                <a:spcPts val="6009"/>
              </a:lnSpc>
              <a:buFont typeface="Arial"/>
              <a:buChar char="•"/>
            </a:pPr>
            <a:r>
              <a:rPr lang="en-US" b="true" sz="4451" spc="26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Estándar de documentación PSI</a:t>
            </a:r>
          </a:p>
          <a:p>
            <a:pPr algn="l" marL="961095" indent="-480547" lvl="1">
              <a:lnSpc>
                <a:spcPts val="6009"/>
              </a:lnSpc>
              <a:buFont typeface="Arial"/>
              <a:buChar char="•"/>
            </a:pPr>
            <a:r>
              <a:rPr lang="en-US" b="true" sz="4451" spc="26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Logo - Nextech</a:t>
            </a:r>
          </a:p>
          <a:p>
            <a:pPr algn="l" marL="961095" indent="-480547" lvl="1">
              <a:lnSpc>
                <a:spcPts val="6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451" spc="26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Logo - Kairos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41438"/>
            <a:ext cx="10573867" cy="91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9"/>
              </a:lnSpc>
            </a:pPr>
            <a:r>
              <a:rPr lang="en-US" sz="5801" spc="-34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INTRODUCIÓN: OBJETIVO DEL PROYECTO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00425"/>
            <a:ext cx="9769423" cy="498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9"/>
              </a:lnSpc>
              <a:spcBef>
                <a:spcPct val="0"/>
              </a:spcBef>
            </a:pPr>
            <a:r>
              <a:rPr lang="en-US" b="true" sz="3851" spc="23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Est</a:t>
            </a:r>
            <a:r>
              <a:rPr lang="en-US" b="true" sz="3851" spc="231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 proyecto busca implementar un sistema homogéneo de registro de actividades y tiempos en equipos de desarrollo, mejorando la organización, la visualización de avances y la eficiencia en la gestión de proyectos.</a:t>
            </a:r>
          </a:p>
          <a:p>
            <a:pPr algn="l" marL="0" indent="0" lvl="0">
              <a:lnSpc>
                <a:spcPts val="317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ROLES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50488" y="62138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244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62205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424165" y="6213843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424132" y="4502450"/>
            <a:ext cx="3589494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Diseñador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Documentador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8127" y="4502450"/>
            <a:ext cx="4954321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Líder del Proyecto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Programador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67297" y="2928119"/>
            <a:ext cx="4103163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Maldonado María Agustina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29269" y="2928119"/>
            <a:ext cx="322946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Ulloa Gonzalo Alejandro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77162" y="2928119"/>
            <a:ext cx="3686707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Mendez Florencia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92431" y="6372091"/>
            <a:ext cx="322946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Centurión Valeria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33072" y="6372091"/>
            <a:ext cx="409934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Escalante Guillermo Ariel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29921" y="4502450"/>
            <a:ext cx="495432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Gerente de Calidad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52760" y="7790515"/>
            <a:ext cx="4954321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Analista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Programador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86092" y="7790515"/>
            <a:ext cx="3589494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Tester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Administrador de Configuraciones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70692" y="2764051"/>
            <a:ext cx="4179980" cy="5981171"/>
          </a:xfrm>
          <a:custGeom>
            <a:avLst/>
            <a:gdLst/>
            <a:ahLst/>
            <a:cxnLst/>
            <a:rect r="r" b="b" t="t" l="l"/>
            <a:pathLst>
              <a:path h="5981171" w="4179980">
                <a:moveTo>
                  <a:pt x="0" y="0"/>
                </a:moveTo>
                <a:lnTo>
                  <a:pt x="4179980" y="0"/>
                </a:lnTo>
                <a:lnTo>
                  <a:pt x="4179980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43175" y="2764051"/>
            <a:ext cx="4201649" cy="5981171"/>
          </a:xfrm>
          <a:custGeom>
            <a:avLst/>
            <a:gdLst/>
            <a:ahLst/>
            <a:cxnLst/>
            <a:rect r="r" b="b" t="t" l="l"/>
            <a:pathLst>
              <a:path h="5981171" w="4201649">
                <a:moveTo>
                  <a:pt x="0" y="0"/>
                </a:moveTo>
                <a:lnTo>
                  <a:pt x="4201650" y="0"/>
                </a:lnTo>
                <a:lnTo>
                  <a:pt x="4201650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40200" y="2764051"/>
            <a:ext cx="4201649" cy="5959786"/>
          </a:xfrm>
          <a:custGeom>
            <a:avLst/>
            <a:gdLst/>
            <a:ahLst/>
            <a:cxnLst/>
            <a:rect r="r" b="b" t="t" l="l"/>
            <a:pathLst>
              <a:path h="5959786" w="4201649">
                <a:moveTo>
                  <a:pt x="0" y="0"/>
                </a:moveTo>
                <a:lnTo>
                  <a:pt x="4201649" y="0"/>
                </a:lnTo>
                <a:lnTo>
                  <a:pt x="4201649" y="5959787"/>
                </a:lnTo>
                <a:lnTo>
                  <a:pt x="0" y="5959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19557" y="1192425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ESTÁNDAR PSI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59272" y="2387844"/>
            <a:ext cx="3777748" cy="3777748"/>
          </a:xfrm>
          <a:custGeom>
            <a:avLst/>
            <a:gdLst/>
            <a:ahLst/>
            <a:cxnLst/>
            <a:rect r="r" b="b" t="t" l="l"/>
            <a:pathLst>
              <a:path h="3777748" w="3777748">
                <a:moveTo>
                  <a:pt x="0" y="0"/>
                </a:moveTo>
                <a:lnTo>
                  <a:pt x="3777747" y="0"/>
                </a:lnTo>
                <a:lnTo>
                  <a:pt x="3777747" y="3777747"/>
                </a:lnTo>
                <a:lnTo>
                  <a:pt x="0" y="377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9952" y="6330449"/>
            <a:ext cx="5596387" cy="3072200"/>
          </a:xfrm>
          <a:custGeom>
            <a:avLst/>
            <a:gdLst/>
            <a:ahLst/>
            <a:cxnLst/>
            <a:rect r="r" b="b" t="t" l="l"/>
            <a:pathLst>
              <a:path h="3072200" w="5596387">
                <a:moveTo>
                  <a:pt x="0" y="0"/>
                </a:moveTo>
                <a:lnTo>
                  <a:pt x="5596387" y="0"/>
                </a:lnTo>
                <a:lnTo>
                  <a:pt x="5596387" y="3072201"/>
                </a:lnTo>
                <a:lnTo>
                  <a:pt x="0" y="3072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9344" y="2737912"/>
            <a:ext cx="5764534" cy="3098120"/>
          </a:xfrm>
          <a:custGeom>
            <a:avLst/>
            <a:gdLst/>
            <a:ahLst/>
            <a:cxnLst/>
            <a:rect r="r" b="b" t="t" l="l"/>
            <a:pathLst>
              <a:path h="3098120" w="5764534">
                <a:moveTo>
                  <a:pt x="0" y="0"/>
                </a:moveTo>
                <a:lnTo>
                  <a:pt x="5764534" y="0"/>
                </a:lnTo>
                <a:lnTo>
                  <a:pt x="5764534" y="3098119"/>
                </a:lnTo>
                <a:lnTo>
                  <a:pt x="0" y="3098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8443" y="6165591"/>
            <a:ext cx="3746337" cy="3237058"/>
          </a:xfrm>
          <a:custGeom>
            <a:avLst/>
            <a:gdLst/>
            <a:ahLst/>
            <a:cxnLst/>
            <a:rect r="r" b="b" t="t" l="l"/>
            <a:pathLst>
              <a:path h="3237058" w="3746337">
                <a:moveTo>
                  <a:pt x="0" y="0"/>
                </a:moveTo>
                <a:lnTo>
                  <a:pt x="3746337" y="0"/>
                </a:lnTo>
                <a:lnTo>
                  <a:pt x="3746337" y="3237059"/>
                </a:lnTo>
                <a:lnTo>
                  <a:pt x="0" y="32370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6389" y="981075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LOGO - NEXTECH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3813" y="2949328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469807" y="2949328"/>
            <a:ext cx="5348386" cy="5348386"/>
          </a:xfrm>
          <a:custGeom>
            <a:avLst/>
            <a:gdLst/>
            <a:ahLst/>
            <a:cxnLst/>
            <a:rect r="r" b="b" t="t" l="l"/>
            <a:pathLst>
              <a:path h="5348386" w="5348386">
                <a:moveTo>
                  <a:pt x="0" y="0"/>
                </a:moveTo>
                <a:lnTo>
                  <a:pt x="5348386" y="0"/>
                </a:lnTo>
                <a:lnTo>
                  <a:pt x="5348386" y="5348385"/>
                </a:lnTo>
                <a:lnTo>
                  <a:pt x="0" y="534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26389" y="981075"/>
            <a:ext cx="8435223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LOGO - KAIROS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6796" y="2406562"/>
            <a:ext cx="7973677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MUCHAS GRACIAS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DAGxMSPciR8</dc:identifier>
  <dcterms:modified xsi:type="dcterms:W3CDTF">2011-08-01T06:04:30Z</dcterms:modified>
  <cp:revision>1</cp:revision>
  <dc:title>KAIROS</dc:title>
</cp:coreProperties>
</file>