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87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90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31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5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44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3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4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2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41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49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99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0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Сфера из сетки и узлов">
            <a:extLst>
              <a:ext uri="{FF2B5EF4-FFF2-40B4-BE49-F238E27FC236}">
                <a16:creationId xmlns:a16="http://schemas.microsoft.com/office/drawing/2014/main" id="{C13E8ACC-5CF1-419C-98FB-19A43E693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430" b="235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13809-B4B0-42F0-BF9C-6147D9BB4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ru-RU" dirty="0"/>
              <a:t>Марио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1D34C5-7356-41D2-996E-264E4E617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 err="1"/>
              <a:t>PyGame</a:t>
            </a:r>
            <a:r>
              <a:rPr lang="en-US" dirty="0"/>
              <a:t> Project</a:t>
            </a:r>
            <a:endParaRPr lang="ru-RU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49933-4223-4FD3-9349-E9B67943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EE4B-929C-46A0-84B6-CE1F3233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игра помогает вспомнить былые времена, когда были популярны игровые автоматы, в том числе </a:t>
            </a:r>
            <a:r>
              <a:rPr lang="en-US" dirty="0"/>
              <a:t>Donkey Kong,</a:t>
            </a:r>
            <a:r>
              <a:rPr lang="ru-RU" dirty="0"/>
              <a:t> на котором впервые появился Марио, любимый многими персонаж итальянского происхождения.</a:t>
            </a:r>
          </a:p>
          <a:p>
            <a:r>
              <a:rPr lang="ru-RU" dirty="0"/>
              <a:t>Вы можете пройти несколько уровней, играя за Марио и побеждая различных существ, наиболее приближенных к оригиналу. </a:t>
            </a:r>
          </a:p>
        </p:txBody>
      </p:sp>
    </p:spTree>
    <p:extLst>
      <p:ext uri="{BB962C8B-B14F-4D97-AF65-F5344CB8AC3E}">
        <p14:creationId xmlns:p14="http://schemas.microsoft.com/office/powerpoint/2010/main" val="413160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B4C5-A16E-45AE-9C46-68A8C8A1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реализовано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DE246-4050-47B7-9620-BD68F991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Несколько уровней, на которых вы можете почувствовать ностальгию, проходя различные препятствия на всеобщем прыгучем любимчике.</a:t>
            </a:r>
          </a:p>
          <a:p>
            <a:r>
              <a:rPr lang="ru-RU" dirty="0"/>
              <a:t>Отображение ваших рекордов в базе данных, и выведение последнего высшего рекорда прямо в окне игры.</a:t>
            </a:r>
          </a:p>
          <a:p>
            <a:r>
              <a:rPr lang="ru-RU" dirty="0"/>
              <a:t>Фоновую музыку из оригинального Марио, а также возможность отключить ее(если вы вдруг захотите тихо, посреди ночи, сыграть в Марио, не разбудив никого)</a:t>
            </a:r>
          </a:p>
          <a:p>
            <a:r>
              <a:rPr lang="ru-RU" dirty="0"/>
              <a:t>Совершенно разных созданий, снова из оригинального Марио, которых либо помогают, либо убивают героя.</a:t>
            </a:r>
          </a:p>
        </p:txBody>
      </p:sp>
    </p:spTree>
    <p:extLst>
      <p:ext uri="{BB962C8B-B14F-4D97-AF65-F5344CB8AC3E}">
        <p14:creationId xmlns:p14="http://schemas.microsoft.com/office/powerpoint/2010/main" val="395708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BEA54-EF8E-4F6E-9BE9-6D6DE505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К Вашему вниманию: небольшой путеводитель по нашей программ</a:t>
            </a:r>
            <a:r>
              <a:rPr lang="ru-RU" dirty="0"/>
              <a:t>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6466C-CCB5-4703-826D-1BC1C652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Марио встретит Вас окном запуска игры, с отображением прошлых результатов. По нажатии кнопки "Играть" откроется окно </a:t>
            </a:r>
            <a:r>
              <a:rPr lang="ru-RU" dirty="0" err="1"/>
              <a:t>PyGame</a:t>
            </a:r>
            <a:r>
              <a:rPr lang="ru-RU" dirty="0"/>
              <a:t>, где Вы сможете выбрать нужное Вам действие самостоятельно. Всё интуитивно понятно, хотя и на английском языке, интерфейс напоминает оригинальный, каждая кнопка нажимается</a:t>
            </a:r>
          </a:p>
        </p:txBody>
      </p:sp>
    </p:spTree>
    <p:extLst>
      <p:ext uri="{BB962C8B-B14F-4D97-AF65-F5344CB8AC3E}">
        <p14:creationId xmlns:p14="http://schemas.microsoft.com/office/powerpoint/2010/main" val="207623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706C6-5499-4327-B027-33413000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F2647-1B33-4CF8-A92E-29FB5B3D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игра является адаптацией "старичка" Марио для компьютера. Она приятна глазу и сохраняет оригинальные фичи, интерфейс и музыку. Благодаря этой игре Вы сможете погрузиться в атмосферу 80х, атмосферу игровых автоматов и других приятных вещей.</a:t>
            </a:r>
          </a:p>
        </p:txBody>
      </p:sp>
    </p:spTree>
    <p:extLst>
      <p:ext uri="{BB962C8B-B14F-4D97-AF65-F5344CB8AC3E}">
        <p14:creationId xmlns:p14="http://schemas.microsoft.com/office/powerpoint/2010/main" val="390051551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236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Aharoni</vt:lpstr>
      <vt:lpstr>Arial</vt:lpstr>
      <vt:lpstr>Avenir Next LT Pro</vt:lpstr>
      <vt:lpstr>Calibri</vt:lpstr>
      <vt:lpstr>ShapesVTI</vt:lpstr>
      <vt:lpstr>Марио</vt:lpstr>
      <vt:lpstr>Актуальность</vt:lpstr>
      <vt:lpstr>Что реализовано </vt:lpstr>
      <vt:lpstr>К Вашему вниманию: небольшой путеводитель по нашей программе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Марио</dc:title>
  <dc:creator>nekabr</dc:creator>
  <cp:lastModifiedBy>nekabr</cp:lastModifiedBy>
  <cp:revision>3</cp:revision>
  <dcterms:created xsi:type="dcterms:W3CDTF">2021-03-01T11:38:54Z</dcterms:created>
  <dcterms:modified xsi:type="dcterms:W3CDTF">2021-03-01T12:13:43Z</dcterms:modified>
</cp:coreProperties>
</file>