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3683000" cy="2978150"/>
  <p:notesSz cx="3683000" cy="29781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6225" y="923226"/>
            <a:ext cx="3130550" cy="625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52450" y="1667764"/>
            <a:ext cx="2578100" cy="7445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84150" y="684974"/>
            <a:ext cx="1602105" cy="1965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896745" y="684974"/>
            <a:ext cx="1602105" cy="1965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29" y="842558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431998"/>
                </a:moveTo>
                <a:lnTo>
                  <a:pt x="0" y="0"/>
                </a:lnTo>
                <a:lnTo>
                  <a:pt x="431998" y="0"/>
                </a:lnTo>
                <a:lnTo>
                  <a:pt x="431998" y="431998"/>
                </a:lnTo>
                <a:lnTo>
                  <a:pt x="0" y="431998"/>
                </a:lnTo>
                <a:close/>
              </a:path>
            </a:pathLst>
          </a:custGeom>
          <a:solidFill>
            <a:srgbClr val="D6E0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529" y="842558"/>
            <a:ext cx="432434" cy="432434"/>
          </a:xfrm>
          <a:custGeom>
            <a:avLst/>
            <a:gdLst/>
            <a:ahLst/>
            <a:cxnLst/>
            <a:rect l="l" t="t" r="r" b="b"/>
            <a:pathLst>
              <a:path w="432434" h="432434">
                <a:moveTo>
                  <a:pt x="0" y="431998"/>
                </a:moveTo>
                <a:lnTo>
                  <a:pt x="0" y="0"/>
                </a:lnTo>
                <a:lnTo>
                  <a:pt x="431998" y="0"/>
                </a:lnTo>
                <a:lnTo>
                  <a:pt x="431998" y="431998"/>
                </a:lnTo>
                <a:lnTo>
                  <a:pt x="0" y="43199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4150" y="119126"/>
            <a:ext cx="3314700" cy="476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4150" y="684974"/>
            <a:ext cx="3314700" cy="1965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252220" y="2769679"/>
            <a:ext cx="1178560" cy="1489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84150" y="2769679"/>
            <a:ext cx="847090" cy="1489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2651760" y="2769679"/>
            <a:ext cx="847090" cy="1489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112" y="1277079"/>
            <a:ext cx="2628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25" b="0" i="1">
                <a:latin typeface="Bookman Old Style"/>
                <a:cs typeface="Bookman Old Style"/>
              </a:rPr>
              <a:t>O</a:t>
            </a:r>
            <a:r>
              <a:rPr dirty="0" baseline="-11904" sz="1050" spc="-37" b="0" i="1">
                <a:latin typeface="Bookman Old Style"/>
                <a:cs typeface="Bookman Old Style"/>
              </a:rPr>
              <a:t>m</a:t>
            </a:r>
            <a:endParaRPr baseline="-11904" sz="1050">
              <a:latin typeface="Bookman Old Style"/>
              <a:cs typeface="Bookman Old Style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1560036"/>
            <a:ext cx="437515" cy="437515"/>
            <a:chOff x="0" y="1560036"/>
            <a:chExt cx="437515" cy="437515"/>
          </a:xfrm>
        </p:grpSpPr>
        <p:sp>
          <p:nvSpPr>
            <p:cNvPr id="4" name="object 4" descr=""/>
            <p:cNvSpPr/>
            <p:nvPr/>
          </p:nvSpPr>
          <p:spPr>
            <a:xfrm>
              <a:off x="2529" y="1562567"/>
              <a:ext cx="432434" cy="432434"/>
            </a:xfrm>
            <a:custGeom>
              <a:avLst/>
              <a:gdLst/>
              <a:ahLst/>
              <a:cxnLst/>
              <a:rect l="l" t="t" r="r" b="b"/>
              <a:pathLst>
                <a:path w="432434" h="432435">
                  <a:moveTo>
                    <a:pt x="0" y="431998"/>
                  </a:moveTo>
                  <a:lnTo>
                    <a:pt x="0" y="0"/>
                  </a:lnTo>
                  <a:lnTo>
                    <a:pt x="431998" y="0"/>
                  </a:lnTo>
                  <a:lnTo>
                    <a:pt x="431998" y="431998"/>
                  </a:lnTo>
                  <a:lnTo>
                    <a:pt x="0" y="431998"/>
                  </a:lnTo>
                  <a:close/>
                </a:path>
              </a:pathLst>
            </a:custGeom>
            <a:solidFill>
              <a:srgbClr val="C1ED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529" y="1562567"/>
              <a:ext cx="432434" cy="432434"/>
            </a:xfrm>
            <a:custGeom>
              <a:avLst/>
              <a:gdLst/>
              <a:ahLst/>
              <a:cxnLst/>
              <a:rect l="l" t="t" r="r" b="b"/>
              <a:pathLst>
                <a:path w="432434" h="432435">
                  <a:moveTo>
                    <a:pt x="0" y="431998"/>
                  </a:moveTo>
                  <a:lnTo>
                    <a:pt x="0" y="0"/>
                  </a:lnTo>
                  <a:lnTo>
                    <a:pt x="431998" y="0"/>
                  </a:lnTo>
                  <a:lnTo>
                    <a:pt x="431998" y="431998"/>
                  </a:lnTo>
                  <a:lnTo>
                    <a:pt x="0" y="431998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04038" y="1997080"/>
            <a:ext cx="2228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25" b="0" i="1">
                <a:latin typeface="Bookman Old Style"/>
                <a:cs typeface="Bookman Old Style"/>
              </a:rPr>
              <a:t>O</a:t>
            </a:r>
            <a:r>
              <a:rPr dirty="0" baseline="-11904" sz="1050" spc="-37" b="0" i="1">
                <a:latin typeface="Bookman Old Style"/>
                <a:cs typeface="Bookman Old Style"/>
              </a:rPr>
              <a:t>o</a:t>
            </a:r>
            <a:endParaRPr baseline="-11904" sz="1050">
              <a:latin typeface="Bookman Old Style"/>
              <a:cs typeface="Bookman Old Sty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26794" y="931986"/>
            <a:ext cx="14351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50" i="1">
                <a:latin typeface="MesloLGLDZ NF"/>
                <a:cs typeface="MesloLGLDZ NF"/>
              </a:rPr>
              <a:t>⊙</a:t>
            </a:r>
            <a:endParaRPr sz="1200">
              <a:latin typeface="MesloLGLDZ NF"/>
              <a:cs typeface="MesloLGLDZ NF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080012" y="19"/>
            <a:ext cx="437515" cy="437515"/>
            <a:chOff x="1080012" y="19"/>
            <a:chExt cx="437515" cy="437515"/>
          </a:xfrm>
        </p:grpSpPr>
        <p:sp>
          <p:nvSpPr>
            <p:cNvPr id="9" name="object 9" descr=""/>
            <p:cNvSpPr/>
            <p:nvPr/>
          </p:nvSpPr>
          <p:spPr>
            <a:xfrm>
              <a:off x="1082543" y="2549"/>
              <a:ext cx="432434" cy="432434"/>
            </a:xfrm>
            <a:custGeom>
              <a:avLst/>
              <a:gdLst/>
              <a:ahLst/>
              <a:cxnLst/>
              <a:rect l="l" t="t" r="r" b="b"/>
              <a:pathLst>
                <a:path w="432434" h="432434">
                  <a:moveTo>
                    <a:pt x="0" y="431998"/>
                  </a:moveTo>
                  <a:lnTo>
                    <a:pt x="0" y="0"/>
                  </a:lnTo>
                  <a:lnTo>
                    <a:pt x="431998" y="0"/>
                  </a:lnTo>
                  <a:lnTo>
                    <a:pt x="431998" y="431998"/>
                  </a:lnTo>
                  <a:lnTo>
                    <a:pt x="0" y="431998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2543" y="2549"/>
              <a:ext cx="431998" cy="431998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082543" y="2544"/>
              <a:ext cx="432434" cy="432434"/>
            </a:xfrm>
            <a:custGeom>
              <a:avLst/>
              <a:gdLst/>
              <a:ahLst/>
              <a:cxnLst/>
              <a:rect l="l" t="t" r="r" b="b"/>
              <a:pathLst>
                <a:path w="432434" h="432434">
                  <a:moveTo>
                    <a:pt x="0" y="432004"/>
                  </a:moveTo>
                  <a:lnTo>
                    <a:pt x="432004" y="432004"/>
                  </a:lnTo>
                </a:path>
                <a:path w="432434" h="432434">
                  <a:moveTo>
                    <a:pt x="0" y="288004"/>
                  </a:moveTo>
                  <a:lnTo>
                    <a:pt x="432004" y="288004"/>
                  </a:lnTo>
                </a:path>
                <a:path w="432434" h="432434">
                  <a:moveTo>
                    <a:pt x="0" y="144005"/>
                  </a:moveTo>
                  <a:lnTo>
                    <a:pt x="432004" y="144005"/>
                  </a:lnTo>
                </a:path>
                <a:path w="432434" h="432434">
                  <a:moveTo>
                    <a:pt x="0" y="432004"/>
                  </a:moveTo>
                  <a:lnTo>
                    <a:pt x="0" y="0"/>
                  </a:lnTo>
                </a:path>
                <a:path w="432434" h="432434">
                  <a:moveTo>
                    <a:pt x="143999" y="432004"/>
                  </a:moveTo>
                  <a:lnTo>
                    <a:pt x="143999" y="0"/>
                  </a:lnTo>
                </a:path>
                <a:path w="432434" h="432434">
                  <a:moveTo>
                    <a:pt x="287999" y="432004"/>
                  </a:moveTo>
                  <a:lnTo>
                    <a:pt x="287999" y="0"/>
                  </a:lnTo>
                </a:path>
              </a:pathLst>
            </a:custGeom>
            <a:ln w="5060">
              <a:solidFill>
                <a:srgbClr val="33395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414805" y="577192"/>
            <a:ext cx="61594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30" b="0" i="1">
                <a:latin typeface="Bookman Old Style"/>
                <a:cs typeface="Bookman Old Style"/>
              </a:rPr>
              <a:t>i</a:t>
            </a:r>
            <a:endParaRPr sz="700">
              <a:latin typeface="Bookman Old Style"/>
              <a:cs typeface="Bookman Old Sty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10411" y="506303"/>
            <a:ext cx="5765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50">
                <a:latin typeface="Garamond"/>
                <a:cs typeface="Garamond"/>
              </a:rPr>
              <a:t>[</a:t>
            </a:r>
            <a:r>
              <a:rPr dirty="0" sz="1000" spc="50" b="0" i="1">
                <a:latin typeface="Bookman Old Style"/>
                <a:cs typeface="Bookman Old Style"/>
              </a:rPr>
              <a:t>M</a:t>
            </a:r>
            <a:r>
              <a:rPr dirty="0" baseline="-11904" sz="1050" spc="75" b="0" i="1">
                <a:latin typeface="Bookman Old Style"/>
                <a:cs typeface="Bookman Old Style"/>
              </a:rPr>
              <a:t>i</a:t>
            </a:r>
            <a:r>
              <a:rPr dirty="0" sz="1000" spc="50" b="0" i="1">
                <a:latin typeface="Bookman Old Style"/>
                <a:cs typeface="Bookman Old Style"/>
              </a:rPr>
              <a:t>,</a:t>
            </a:r>
            <a:r>
              <a:rPr dirty="0" sz="1000" spc="-130" b="0" i="1">
                <a:latin typeface="Bookman Old Style"/>
                <a:cs typeface="Bookman Old Style"/>
              </a:rPr>
              <a:t> </a:t>
            </a:r>
            <a:r>
              <a:rPr dirty="0" sz="1000" spc="80" b="0" i="1">
                <a:latin typeface="Bookman Old Style"/>
                <a:cs typeface="Bookman Old Style"/>
              </a:rPr>
              <a:t>M</a:t>
            </a:r>
            <a:r>
              <a:rPr dirty="0" baseline="27777" sz="1050" spc="120" b="0" i="1">
                <a:latin typeface="Bookman Old Style"/>
                <a:cs typeface="Bookman Old Style"/>
              </a:rPr>
              <a:t>α</a:t>
            </a:r>
            <a:r>
              <a:rPr dirty="0" sz="1000" spc="80">
                <a:latin typeface="Garamond"/>
                <a:cs typeface="Garamond"/>
              </a:rPr>
              <a:t>]</a:t>
            </a:r>
            <a:endParaRPr sz="1000">
              <a:latin typeface="Garamond"/>
              <a:cs typeface="Garamond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306815" y="1651988"/>
            <a:ext cx="14351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50" i="1">
                <a:latin typeface="MesloLGLDZ NF"/>
                <a:cs typeface="MesloLGLDZ NF"/>
              </a:rPr>
              <a:t>⊙</a:t>
            </a:r>
            <a:endParaRPr sz="1200">
              <a:latin typeface="MesloLGLDZ NF"/>
              <a:cs typeface="MesloLGLDZ NF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2160025" y="1873879"/>
            <a:ext cx="437515" cy="819785"/>
            <a:chOff x="2160025" y="1873879"/>
            <a:chExt cx="437515" cy="819785"/>
          </a:xfrm>
        </p:grpSpPr>
        <p:sp>
          <p:nvSpPr>
            <p:cNvPr id="16" name="object 16" descr=""/>
            <p:cNvSpPr/>
            <p:nvPr/>
          </p:nvSpPr>
          <p:spPr>
            <a:xfrm>
              <a:off x="2162556" y="2258576"/>
              <a:ext cx="432434" cy="432434"/>
            </a:xfrm>
            <a:custGeom>
              <a:avLst/>
              <a:gdLst/>
              <a:ahLst/>
              <a:cxnLst/>
              <a:rect l="l" t="t" r="r" b="b"/>
              <a:pathLst>
                <a:path w="432435" h="432435">
                  <a:moveTo>
                    <a:pt x="0" y="431998"/>
                  </a:moveTo>
                  <a:lnTo>
                    <a:pt x="0" y="0"/>
                  </a:lnTo>
                  <a:lnTo>
                    <a:pt x="431998" y="0"/>
                  </a:lnTo>
                  <a:lnTo>
                    <a:pt x="431998" y="431998"/>
                  </a:lnTo>
                  <a:lnTo>
                    <a:pt x="0" y="431998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2556" y="2258576"/>
              <a:ext cx="431998" cy="431998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2378555" y="1882862"/>
              <a:ext cx="0" cy="339725"/>
            </a:xfrm>
            <a:custGeom>
              <a:avLst/>
              <a:gdLst/>
              <a:ahLst/>
              <a:cxnLst/>
              <a:rect l="l" t="t" r="r" b="b"/>
              <a:pathLst>
                <a:path w="0" h="339725">
                  <a:moveTo>
                    <a:pt x="0" y="339710"/>
                  </a:moveTo>
                  <a:lnTo>
                    <a:pt x="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352238" y="1877928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4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2501900" y="2832216"/>
            <a:ext cx="7556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 b="0" i="1">
                <a:latin typeface="Bookman Old Style"/>
                <a:cs typeface="Bookman Old Style"/>
              </a:rPr>
              <a:t>o</a:t>
            </a:r>
            <a:endParaRPr sz="700">
              <a:latin typeface="Bookman Old Style"/>
              <a:cs typeface="Bookman Old Styl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083358" y="2762979"/>
            <a:ext cx="5905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Garamond"/>
                <a:cs typeface="Garamond"/>
              </a:rPr>
              <a:t>[</a:t>
            </a:r>
            <a:r>
              <a:rPr dirty="0" sz="1000" b="0" i="1">
                <a:latin typeface="Bookman Old Style"/>
                <a:cs typeface="Bookman Old Style"/>
              </a:rPr>
              <a:t>M</a:t>
            </a:r>
            <a:r>
              <a:rPr dirty="0" baseline="-11904" sz="1050" b="0" i="1">
                <a:latin typeface="Bookman Old Style"/>
                <a:cs typeface="Bookman Old Style"/>
              </a:rPr>
              <a:t>o</a:t>
            </a:r>
            <a:r>
              <a:rPr dirty="0" sz="1000" b="0" i="1">
                <a:latin typeface="Bookman Old Style"/>
                <a:cs typeface="Bookman Old Style"/>
              </a:rPr>
              <a:t>,</a:t>
            </a:r>
            <a:r>
              <a:rPr dirty="0" sz="1000" spc="5" b="0" i="1">
                <a:latin typeface="Bookman Old Style"/>
                <a:cs typeface="Bookman Old Style"/>
              </a:rPr>
              <a:t> </a:t>
            </a:r>
            <a:r>
              <a:rPr dirty="0" sz="1000" spc="80" b="0" i="1">
                <a:latin typeface="Bookman Old Style"/>
                <a:cs typeface="Bookman Old Style"/>
              </a:rPr>
              <a:t>M</a:t>
            </a:r>
            <a:r>
              <a:rPr dirty="0" baseline="27777" sz="1050" spc="120" b="0" i="1">
                <a:latin typeface="Bookman Old Style"/>
                <a:cs typeface="Bookman Old Style"/>
              </a:rPr>
              <a:t>α</a:t>
            </a:r>
            <a:r>
              <a:rPr dirty="0" sz="1000" spc="80">
                <a:latin typeface="Garamond"/>
                <a:cs typeface="Garamond"/>
              </a:rPr>
              <a:t>]</a:t>
            </a:r>
            <a:endParaRPr sz="1000">
              <a:latin typeface="Garamond"/>
              <a:cs typeface="Garamond"/>
            </a:endParaRPr>
          </a:p>
        </p:txBody>
      </p:sp>
      <p:graphicFrame>
        <p:nvGraphicFramePr>
          <p:cNvPr id="22" name="object 22" descr=""/>
          <p:cNvGraphicFramePr>
            <a:graphicFrameLocks noGrp="1"/>
          </p:cNvGraphicFramePr>
          <p:nvPr/>
        </p:nvGraphicFramePr>
        <p:xfrm>
          <a:off x="2162556" y="2258570"/>
          <a:ext cx="508634" cy="430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145"/>
                <a:gridCol w="144145"/>
                <a:gridCol w="144144"/>
              </a:tblGrid>
              <a:tr h="143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3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3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3" name="object 23" descr=""/>
          <p:cNvSpPr txBox="1"/>
          <p:nvPr/>
        </p:nvSpPr>
        <p:spPr>
          <a:xfrm>
            <a:off x="2666809" y="1291993"/>
            <a:ext cx="14351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150" i="1">
                <a:latin typeface="MesloLGLDZ NF"/>
                <a:cs typeface="MesloLGLDZ NF"/>
              </a:rPr>
              <a:t>⊕</a:t>
            </a:r>
            <a:endParaRPr sz="1200">
              <a:latin typeface="MesloLGLDZ NF"/>
              <a:cs typeface="MesloLGLDZ NF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3240039" y="1200032"/>
            <a:ext cx="437515" cy="437515"/>
            <a:chOff x="3240039" y="1200032"/>
            <a:chExt cx="437515" cy="437515"/>
          </a:xfrm>
        </p:grpSpPr>
        <p:sp>
          <p:nvSpPr>
            <p:cNvPr id="25" name="object 25" descr=""/>
            <p:cNvSpPr/>
            <p:nvPr/>
          </p:nvSpPr>
          <p:spPr>
            <a:xfrm>
              <a:off x="3242569" y="1202562"/>
              <a:ext cx="432434" cy="432434"/>
            </a:xfrm>
            <a:custGeom>
              <a:avLst/>
              <a:gdLst/>
              <a:ahLst/>
              <a:cxnLst/>
              <a:rect l="l" t="t" r="r" b="b"/>
              <a:pathLst>
                <a:path w="432435" h="432435">
                  <a:moveTo>
                    <a:pt x="0" y="431998"/>
                  </a:moveTo>
                  <a:lnTo>
                    <a:pt x="0" y="0"/>
                  </a:lnTo>
                  <a:lnTo>
                    <a:pt x="431998" y="0"/>
                  </a:lnTo>
                  <a:lnTo>
                    <a:pt x="431998" y="431998"/>
                  </a:lnTo>
                  <a:lnTo>
                    <a:pt x="0" y="431998"/>
                  </a:lnTo>
                  <a:close/>
                </a:path>
              </a:pathLst>
            </a:custGeom>
            <a:solidFill>
              <a:srgbClr val="D6E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242569" y="1202562"/>
              <a:ext cx="432434" cy="432434"/>
            </a:xfrm>
            <a:custGeom>
              <a:avLst/>
              <a:gdLst/>
              <a:ahLst/>
              <a:cxnLst/>
              <a:rect l="l" t="t" r="r" b="b"/>
              <a:pathLst>
                <a:path w="432435" h="432435">
                  <a:moveTo>
                    <a:pt x="0" y="431998"/>
                  </a:moveTo>
                  <a:lnTo>
                    <a:pt x="0" y="0"/>
                  </a:lnTo>
                  <a:lnTo>
                    <a:pt x="431998" y="0"/>
                  </a:lnTo>
                  <a:lnTo>
                    <a:pt x="431998" y="431998"/>
                  </a:lnTo>
                  <a:lnTo>
                    <a:pt x="0" y="431998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3272929" y="1656046"/>
            <a:ext cx="3651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8333" sz="1500" spc="-15" b="0" i="1">
                <a:latin typeface="Bookman Old Style"/>
                <a:cs typeface="Bookman Old Style"/>
              </a:rPr>
              <a:t>O</a:t>
            </a:r>
            <a:r>
              <a:rPr dirty="0" sz="700" spc="-10" b="0">
                <a:latin typeface="Bookman Old Style"/>
                <a:cs typeface="Bookman Old Style"/>
              </a:rPr>
              <a:t>ﬁnal</a:t>
            </a:r>
            <a:endParaRPr sz="700">
              <a:latin typeface="Bookman Old Style"/>
              <a:cs typeface="Bookman Old Style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470530" y="1028191"/>
            <a:ext cx="724535" cy="60960"/>
            <a:chOff x="470530" y="1028191"/>
            <a:chExt cx="724535" cy="60960"/>
          </a:xfrm>
        </p:grpSpPr>
        <p:sp>
          <p:nvSpPr>
            <p:cNvPr id="29" name="object 29" descr=""/>
            <p:cNvSpPr/>
            <p:nvPr/>
          </p:nvSpPr>
          <p:spPr>
            <a:xfrm>
              <a:off x="470530" y="1058557"/>
              <a:ext cx="715645" cy="0"/>
            </a:xfrm>
            <a:custGeom>
              <a:avLst/>
              <a:gdLst/>
              <a:ahLst/>
              <a:cxnLst/>
              <a:rect l="l" t="t" r="r" b="b"/>
              <a:pathLst>
                <a:path w="715644" h="0">
                  <a:moveTo>
                    <a:pt x="0" y="0"/>
                  </a:moveTo>
                  <a:lnTo>
                    <a:pt x="715280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166073" y="1032240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5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 descr=""/>
          <p:cNvGrpSpPr/>
          <p:nvPr/>
        </p:nvGrpSpPr>
        <p:grpSpPr>
          <a:xfrm>
            <a:off x="470530" y="1748201"/>
            <a:ext cx="1804670" cy="60960"/>
            <a:chOff x="470530" y="1748201"/>
            <a:chExt cx="1804670" cy="60960"/>
          </a:xfrm>
        </p:grpSpPr>
        <p:sp>
          <p:nvSpPr>
            <p:cNvPr id="32" name="object 32" descr=""/>
            <p:cNvSpPr/>
            <p:nvPr/>
          </p:nvSpPr>
          <p:spPr>
            <a:xfrm>
              <a:off x="470530" y="1778566"/>
              <a:ext cx="1795780" cy="0"/>
            </a:xfrm>
            <a:custGeom>
              <a:avLst/>
              <a:gdLst/>
              <a:ahLst/>
              <a:cxnLst/>
              <a:rect l="l" t="t" r="r" b="b"/>
              <a:pathLst>
                <a:path w="1795780" h="0">
                  <a:moveTo>
                    <a:pt x="0" y="0"/>
                  </a:moveTo>
                  <a:lnTo>
                    <a:pt x="1795293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246086" y="1752249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 descr=""/>
          <p:cNvGrpSpPr/>
          <p:nvPr/>
        </p:nvGrpSpPr>
        <p:grpSpPr>
          <a:xfrm>
            <a:off x="1268176" y="723167"/>
            <a:ext cx="60960" cy="240665"/>
            <a:chOff x="1268176" y="723167"/>
            <a:chExt cx="60960" cy="240665"/>
          </a:xfrm>
        </p:grpSpPr>
        <p:sp>
          <p:nvSpPr>
            <p:cNvPr id="35" name="object 35" descr=""/>
            <p:cNvSpPr/>
            <p:nvPr/>
          </p:nvSpPr>
          <p:spPr>
            <a:xfrm>
              <a:off x="1298542" y="723167"/>
              <a:ext cx="0" cy="231140"/>
            </a:xfrm>
            <a:custGeom>
              <a:avLst/>
              <a:gdLst/>
              <a:ahLst/>
              <a:cxnLst/>
              <a:rect l="l" t="t" r="r" b="b"/>
              <a:pathLst>
                <a:path w="0" h="231140">
                  <a:moveTo>
                    <a:pt x="0" y="0"/>
                  </a:moveTo>
                  <a:lnTo>
                    <a:pt x="0" y="231094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272225" y="934524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5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 descr=""/>
          <p:cNvGrpSpPr/>
          <p:nvPr/>
        </p:nvGrpSpPr>
        <p:grpSpPr>
          <a:xfrm>
            <a:off x="1397228" y="1053496"/>
            <a:ext cx="1372235" cy="269875"/>
            <a:chOff x="1397228" y="1053496"/>
            <a:chExt cx="1372235" cy="269875"/>
          </a:xfrm>
        </p:grpSpPr>
        <p:sp>
          <p:nvSpPr>
            <p:cNvPr id="38" name="object 38" descr=""/>
            <p:cNvSpPr/>
            <p:nvPr/>
          </p:nvSpPr>
          <p:spPr>
            <a:xfrm>
              <a:off x="1402289" y="1058557"/>
              <a:ext cx="1336675" cy="255904"/>
            </a:xfrm>
            <a:custGeom>
              <a:avLst/>
              <a:gdLst/>
              <a:ahLst/>
              <a:cxnLst/>
              <a:rect l="l" t="t" r="r" b="b"/>
              <a:pathLst>
                <a:path w="1336675" h="255905">
                  <a:moveTo>
                    <a:pt x="0" y="0"/>
                  </a:moveTo>
                  <a:lnTo>
                    <a:pt x="1336270" y="0"/>
                  </a:lnTo>
                  <a:lnTo>
                    <a:pt x="1336270" y="255708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712243" y="1294528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5">
                  <a:moveTo>
                    <a:pt x="52633" y="0"/>
                  </a:moveTo>
                  <a:lnTo>
                    <a:pt x="44589" y="3855"/>
                  </a:lnTo>
                  <a:lnTo>
                    <a:pt x="36391" y="11102"/>
                  </a:lnTo>
                  <a:lnTo>
                    <a:pt x="29734" y="18966"/>
                  </a:lnTo>
                  <a:lnTo>
                    <a:pt x="26316" y="24671"/>
                  </a:lnTo>
                  <a:lnTo>
                    <a:pt x="22898" y="18966"/>
                  </a:lnTo>
                  <a:lnTo>
                    <a:pt x="16242" y="11102"/>
                  </a:lnTo>
                  <a:lnTo>
                    <a:pt x="8044" y="3855"/>
                  </a:lnTo>
                  <a:lnTo>
                    <a:pt x="0" y="0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" name="object 40" descr=""/>
          <p:cNvGrpSpPr/>
          <p:nvPr/>
        </p:nvGrpSpPr>
        <p:grpSpPr>
          <a:xfrm>
            <a:off x="2477242" y="1513875"/>
            <a:ext cx="292100" cy="269875"/>
            <a:chOff x="2477242" y="1513875"/>
            <a:chExt cx="292100" cy="269875"/>
          </a:xfrm>
        </p:grpSpPr>
        <p:sp>
          <p:nvSpPr>
            <p:cNvPr id="41" name="object 41" descr=""/>
            <p:cNvSpPr/>
            <p:nvPr/>
          </p:nvSpPr>
          <p:spPr>
            <a:xfrm>
              <a:off x="2482303" y="1522858"/>
              <a:ext cx="256540" cy="255904"/>
            </a:xfrm>
            <a:custGeom>
              <a:avLst/>
              <a:gdLst/>
              <a:ahLst/>
              <a:cxnLst/>
              <a:rect l="l" t="t" r="r" b="b"/>
              <a:pathLst>
                <a:path w="256539" h="255905">
                  <a:moveTo>
                    <a:pt x="0" y="255708"/>
                  </a:moveTo>
                  <a:lnTo>
                    <a:pt x="256256" y="255708"/>
                  </a:lnTo>
                  <a:lnTo>
                    <a:pt x="256256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2712243" y="1517924"/>
              <a:ext cx="52705" cy="24765"/>
            </a:xfrm>
            <a:custGeom>
              <a:avLst/>
              <a:gdLst/>
              <a:ahLst/>
              <a:cxnLst/>
              <a:rect l="l" t="t" r="r" b="b"/>
              <a:pathLst>
                <a:path w="52705" h="24765">
                  <a:moveTo>
                    <a:pt x="0" y="24671"/>
                  </a:moveTo>
                  <a:lnTo>
                    <a:pt x="8044" y="20816"/>
                  </a:lnTo>
                  <a:lnTo>
                    <a:pt x="16242" y="13569"/>
                  </a:lnTo>
                  <a:lnTo>
                    <a:pt x="22898" y="5705"/>
                  </a:lnTo>
                  <a:lnTo>
                    <a:pt x="26316" y="0"/>
                  </a:lnTo>
                  <a:lnTo>
                    <a:pt x="29734" y="5705"/>
                  </a:lnTo>
                  <a:lnTo>
                    <a:pt x="36391" y="13569"/>
                  </a:lnTo>
                  <a:lnTo>
                    <a:pt x="44589" y="20816"/>
                  </a:lnTo>
                  <a:lnTo>
                    <a:pt x="52633" y="24671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" name="object 43" descr=""/>
          <p:cNvGrpSpPr/>
          <p:nvPr/>
        </p:nvGrpSpPr>
        <p:grpSpPr>
          <a:xfrm>
            <a:off x="2842308" y="1388196"/>
            <a:ext cx="364490" cy="60960"/>
            <a:chOff x="2842308" y="1388196"/>
            <a:chExt cx="364490" cy="60960"/>
          </a:xfrm>
        </p:grpSpPr>
        <p:sp>
          <p:nvSpPr>
            <p:cNvPr id="44" name="object 44" descr=""/>
            <p:cNvSpPr/>
            <p:nvPr/>
          </p:nvSpPr>
          <p:spPr>
            <a:xfrm>
              <a:off x="2842308" y="1418562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 h="0">
                  <a:moveTo>
                    <a:pt x="0" y="0"/>
                  </a:moveTo>
                  <a:lnTo>
                    <a:pt x="355275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177845" y="1392245"/>
              <a:ext cx="24765" cy="52705"/>
            </a:xfrm>
            <a:custGeom>
              <a:avLst/>
              <a:gdLst/>
              <a:ahLst/>
              <a:cxnLst/>
              <a:rect l="l" t="t" r="r" b="b"/>
              <a:pathLst>
                <a:path w="24764" h="52705">
                  <a:moveTo>
                    <a:pt x="0" y="0"/>
                  </a:moveTo>
                  <a:lnTo>
                    <a:pt x="3855" y="8044"/>
                  </a:lnTo>
                  <a:lnTo>
                    <a:pt x="11102" y="16242"/>
                  </a:lnTo>
                  <a:lnTo>
                    <a:pt x="18966" y="22898"/>
                  </a:lnTo>
                  <a:lnTo>
                    <a:pt x="24671" y="26316"/>
                  </a:lnTo>
                  <a:lnTo>
                    <a:pt x="18966" y="29734"/>
                  </a:lnTo>
                  <a:lnTo>
                    <a:pt x="11102" y="36391"/>
                  </a:lnTo>
                  <a:lnTo>
                    <a:pt x="3855" y="44589"/>
                  </a:lnTo>
                  <a:lnTo>
                    <a:pt x="0" y="52633"/>
                  </a:lnTo>
                </a:path>
              </a:pathLst>
            </a:custGeom>
            <a:ln w="80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2024-08-13T11:29:26Z</dcterms:created>
  <dcterms:modified xsi:type="dcterms:W3CDTF">2024-08-13T11:29:26Z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2024-08-08T00:00:00Z</vt:filetime>
  </property>
  <property fmtid="{D5CDD505-2E9C-101B-9397-08002B2CF9AE}" pid="3" name="Creator">
    <vt:lpwstr> XeTeX output 2024.08.08:2149</vt:lpwstr>
  </property>
  <property fmtid="{D5CDD505-2E9C-101B-9397-08002B2CF9AE}" pid="4" name="Producer">
    <vt:lpwstr>xdvipdfmx (20220710)</vt:lpwstr>
  </property>
  <property fmtid="{D5CDD505-2E9C-101B-9397-08002B2CF9AE}" pid="5" name="LastSaved">
    <vt:filetime>2024-08-08T00:00:00Z</vt:filetime>
  </property>
</Properties>
</file>