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23"/>
    <a:srgbClr val="2E0000"/>
    <a:srgbClr val="B9C78D"/>
    <a:srgbClr val="658873"/>
    <a:srgbClr val="D2BF69"/>
    <a:srgbClr val="E7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183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B2DA8-A734-055C-3FA9-B272EF84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B78B23-33CD-C97E-376B-E6DBAE67D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4FF20-3A84-A152-4333-BEE1C1A0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A9186-7C6D-62C8-3334-E3B10801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EB326-79BE-6F14-C1EB-5214225F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70324-E9C1-5478-833B-3184154A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F4515-B1DD-187E-3B7E-2740EF8A7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78869-1FFB-8CA7-176A-9AA036FA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68AB2-F1FA-69F4-A3C6-086BA73F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DE237-92CA-88BA-2852-21E7F83F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6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D8749-F84B-C086-8A20-58B2183AE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CA976-6D15-9734-7760-F4B941EB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963F4-5F66-F2B3-3C3F-15D39A3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B63A6-8CEF-0B8F-6753-26C4B4E2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81BDC-E48B-2B95-758C-75697679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9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88A9F-01BE-1569-E7E1-229AF88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F0456-B34C-BB42-B0A2-95532206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A512F-CAD0-C444-9637-2CBB7C8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A770B-AAE7-4AAA-4E57-46DB33D8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FEC43-5A27-7428-722B-0914B06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9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CB736-C1E7-ED21-D28A-7EBB7F81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8D85F-91BD-51C9-521A-8F6F7A568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7BB01-C84D-3E9D-D38C-BB34EECD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0D110-CBDA-0546-A8D9-26A47CAC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BE1EF-2A29-0699-6894-5987FEB0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9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9FD11-DF6C-A4F1-A38B-FB436D1A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D4F33-38AE-B917-6ACB-95F8282AF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C155E5-F3DE-0CAB-08C7-DA369F72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F53C5-7B26-32CE-C7FF-184DA822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52B56-3E48-0920-3826-E1363325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B8DF1E-7076-D61E-ECA4-D1134553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1381B-A4A1-DF66-60D2-F6005578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B71ED-AA7A-FFD4-8A14-2964FA26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655C0-AAF8-D30A-EBFB-1D786B56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D34CB-AC44-F81D-28F9-2934BF86F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F511F-DFE1-AA5C-5FCD-2A71BCCD6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C115D6-24C2-8EFE-023C-50EBB607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BFD545-C94C-EAF2-B297-02BAC10D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108E8C-9765-EDEC-55DA-B97EBB29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5E1D8-8331-801D-B2EF-CAB83DD9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5487E5-146D-3085-2039-4D785891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21492E-19DD-1BA8-0DC9-18590D02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D668EA-7EA2-774D-C948-CD4B0114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1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873621-7B5D-92A4-350F-DD7E5CB3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218A97-6EA8-B668-21F4-5CE12DEA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02575-D681-BC62-B981-138A916E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27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EBE0A-49A8-75B1-047A-0AE2CE8C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962EC-748C-8895-E8A5-6957D82F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795F3-051B-F349-99BF-9027BA97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73041-BE51-748D-8F97-D339DCC0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A6A488-CD31-005E-5410-E42E58A5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3A9B6-5CFB-4086-BC22-FE386A07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9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04406-1B01-0633-A0E4-39F8F297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A21474-7D2C-99A0-459F-D6739ED2D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66B40-121C-FB80-AD1D-E5DF84517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AE41B-0896-AEB1-66B1-145961A8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50BD-D975-FAD1-EC58-DD7EDDD3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AB290-8058-84DA-DC85-D08B5CC4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92B158-17CE-4E9C-5575-520D0DA7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8AF85-8587-4E9F-580F-7C2637AA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B5FE1-A770-FAA3-FEEB-89B97CB71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C271D-D859-414A-B580-7B931ED4B443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ACFD6-D309-88EF-E697-63879A641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C400A-FE83-B5E7-E88A-EF344DC7A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95D5A-E2F5-4DFD-B962-0EA109B5FD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2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119">
            <a:extLst>
              <a:ext uri="{FF2B5EF4-FFF2-40B4-BE49-F238E27FC236}">
                <a16:creationId xmlns:a16="http://schemas.microsoft.com/office/drawing/2014/main" id="{04B90F57-33C9-08E6-2809-7F86E0A071C7}"/>
              </a:ext>
            </a:extLst>
          </p:cNvPr>
          <p:cNvSpPr/>
          <p:nvPr/>
        </p:nvSpPr>
        <p:spPr>
          <a:xfrm>
            <a:off x="6250400" y="88716"/>
            <a:ext cx="1550499" cy="515003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0B42145-F461-AB08-23BA-90F44C13BE5E}"/>
              </a:ext>
            </a:extLst>
          </p:cNvPr>
          <p:cNvGrpSpPr/>
          <p:nvPr/>
        </p:nvGrpSpPr>
        <p:grpSpPr>
          <a:xfrm>
            <a:off x="359069" y="207688"/>
            <a:ext cx="7252344" cy="4909258"/>
            <a:chOff x="359069" y="207687"/>
            <a:chExt cx="8169192" cy="552989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03C470-D4F3-E499-4F1F-F73AA854ACCB}"/>
                </a:ext>
              </a:extLst>
            </p:cNvPr>
            <p:cNvSpPr/>
            <p:nvPr/>
          </p:nvSpPr>
          <p:spPr>
            <a:xfrm>
              <a:off x="4470399" y="249382"/>
              <a:ext cx="1746514" cy="5054834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2420E7E-88A2-3207-BCC0-25724BDEEA7D}"/>
                </a:ext>
              </a:extLst>
            </p:cNvPr>
            <p:cNvGrpSpPr/>
            <p:nvPr/>
          </p:nvGrpSpPr>
          <p:grpSpPr>
            <a:xfrm>
              <a:off x="359069" y="1959725"/>
              <a:ext cx="1565618" cy="1588443"/>
              <a:chOff x="2142365" y="1293090"/>
              <a:chExt cx="1565618" cy="1588443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9DD2A382-E71E-46F7-6089-E3E7792F6196}"/>
                  </a:ext>
                </a:extLst>
              </p:cNvPr>
              <p:cNvGrpSpPr/>
              <p:nvPr/>
            </p:nvGrpSpPr>
            <p:grpSpPr>
              <a:xfrm>
                <a:off x="2142365" y="1293090"/>
                <a:ext cx="1565618" cy="1588443"/>
                <a:chOff x="1330275" y="1200727"/>
                <a:chExt cx="1565618" cy="1588443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CD735FB-85AD-02A9-C210-365E9B61871E}"/>
                    </a:ext>
                  </a:extLst>
                </p:cNvPr>
                <p:cNvSpPr/>
                <p:nvPr/>
              </p:nvSpPr>
              <p:spPr>
                <a:xfrm>
                  <a:off x="1653308" y="1200727"/>
                  <a:ext cx="858982" cy="858982"/>
                </a:xfrm>
                <a:prstGeom prst="rect">
                  <a:avLst/>
                </a:prstGeom>
                <a:solidFill>
                  <a:srgbClr val="65887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58873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DC484335-BB69-1E19-4631-3AC3300D32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0275" y="2099192"/>
                      <a:ext cx="1565618" cy="6899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Noise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5" name="文本框 4">
                      <a:extLst>
                        <a:ext uri="{FF2B5EF4-FFF2-40B4-BE49-F238E27FC236}">
                          <a16:creationId xmlns:a16="http://schemas.microsoft.com/office/drawing/2014/main" id="{DC484335-BB69-1E19-4631-3AC3300D32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0275" y="2099192"/>
                      <a:ext cx="1565618" cy="68997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98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9A5381-4ECD-946F-0E10-00355D6FE3A5}"/>
                  </a:ext>
                </a:extLst>
              </p:cNvPr>
              <p:cNvSpPr/>
              <p:nvPr/>
            </p:nvSpPr>
            <p:spPr>
              <a:xfrm>
                <a:off x="2829290" y="1505527"/>
                <a:ext cx="429554" cy="43410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B6809AA-0F1C-B104-C67C-D2828109434C}"/>
                  </a:ext>
                </a:extLst>
              </p:cNvPr>
              <p:cNvSpPr/>
              <p:nvPr/>
            </p:nvSpPr>
            <p:spPr>
              <a:xfrm>
                <a:off x="2653578" y="1595390"/>
                <a:ext cx="543193" cy="548952"/>
              </a:xfrm>
              <a:prstGeom prst="rect">
                <a:avLst/>
              </a:prstGeom>
              <a:noFill/>
              <a:ln w="28575">
                <a:solidFill>
                  <a:srgbClr val="D2BF6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5B56812-331C-8097-34F6-9596AE4BA4A6}"/>
                  </a:ext>
                </a:extLst>
              </p:cNvPr>
              <p:cNvSpPr/>
              <p:nvPr/>
            </p:nvSpPr>
            <p:spPr>
              <a:xfrm>
                <a:off x="2548853" y="1387763"/>
                <a:ext cx="477045" cy="482103"/>
              </a:xfrm>
              <a:prstGeom prst="rect">
                <a:avLst/>
              </a:prstGeom>
              <a:noFill/>
              <a:ln w="28575">
                <a:solidFill>
                  <a:srgbClr val="E7E3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3A04BAC2-80CF-1028-E52F-EE7B1DECA636}"/>
                </a:ext>
              </a:extLst>
            </p:cNvPr>
            <p:cNvSpPr/>
            <p:nvPr/>
          </p:nvSpPr>
          <p:spPr>
            <a:xfrm>
              <a:off x="1796838" y="2268602"/>
              <a:ext cx="1200728" cy="344245"/>
            </a:xfrm>
            <a:prstGeom prst="rightArrow">
              <a:avLst/>
            </a:prstGeom>
            <a:solidFill>
              <a:srgbClr val="B9C78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DFE7BF9-B0F7-3F27-38F9-84472CC9E057}"/>
                </a:ext>
              </a:extLst>
            </p:cNvPr>
            <p:cNvSpPr txBox="1"/>
            <p:nvPr/>
          </p:nvSpPr>
          <p:spPr>
            <a:xfrm>
              <a:off x="1718724" y="2548793"/>
              <a:ext cx="1319619" cy="53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Select Noise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364F3A1-1EBC-0390-E387-EE71588554E5}"/>
                </a:ext>
              </a:extLst>
            </p:cNvPr>
            <p:cNvGrpSpPr/>
            <p:nvPr/>
          </p:nvGrpSpPr>
          <p:grpSpPr>
            <a:xfrm>
              <a:off x="2858338" y="1361675"/>
              <a:ext cx="1326386" cy="2951999"/>
              <a:chOff x="2858338" y="1361675"/>
              <a:chExt cx="1326386" cy="2951999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128C39E-9807-55E8-412E-D8DF487380D9}"/>
                  </a:ext>
                </a:extLst>
              </p:cNvPr>
              <p:cNvGrpSpPr/>
              <p:nvPr/>
            </p:nvGrpSpPr>
            <p:grpSpPr>
              <a:xfrm>
                <a:off x="2865105" y="1361675"/>
                <a:ext cx="1319619" cy="759320"/>
                <a:chOff x="3817128" y="824240"/>
                <a:chExt cx="1319619" cy="75932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6BB6BED-5AD8-7200-5B31-006AFAFE2989}"/>
                    </a:ext>
                  </a:extLst>
                </p:cNvPr>
                <p:cNvSpPr/>
                <p:nvPr/>
              </p:nvSpPr>
              <p:spPr>
                <a:xfrm>
                  <a:off x="4238416" y="824240"/>
                  <a:ext cx="477045" cy="482103"/>
                </a:xfrm>
                <a:prstGeom prst="rect">
                  <a:avLst/>
                </a:prstGeom>
                <a:solidFill>
                  <a:srgbClr val="658873"/>
                </a:solidFill>
                <a:ln w="28575">
                  <a:solidFill>
                    <a:srgbClr val="E7E3E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637C757E-6947-475F-8F9F-689ABA3916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128" y="1255393"/>
                      <a:ext cx="1319619" cy="328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637C757E-6947-475F-8F9F-689ABA3916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128" y="1255393"/>
                      <a:ext cx="1319619" cy="32816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98111F4-DEE0-E55A-63C3-11E6C573BE4D}"/>
                  </a:ext>
                </a:extLst>
              </p:cNvPr>
              <p:cNvGrpSpPr/>
              <p:nvPr/>
            </p:nvGrpSpPr>
            <p:grpSpPr>
              <a:xfrm>
                <a:off x="2865105" y="2166249"/>
                <a:ext cx="1319619" cy="858550"/>
                <a:chOff x="3817128" y="1628814"/>
                <a:chExt cx="1319619" cy="85855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5F4976F-D8C1-1EC3-EA1E-66A0368E315F}"/>
                    </a:ext>
                  </a:extLst>
                </p:cNvPr>
                <p:cNvSpPr/>
                <p:nvPr/>
              </p:nvSpPr>
              <p:spPr>
                <a:xfrm>
                  <a:off x="4205343" y="1628814"/>
                  <a:ext cx="543193" cy="548952"/>
                </a:xfrm>
                <a:prstGeom prst="rect">
                  <a:avLst/>
                </a:prstGeom>
                <a:solidFill>
                  <a:srgbClr val="658873"/>
                </a:solidFill>
                <a:ln w="28575">
                  <a:solidFill>
                    <a:srgbClr val="D2BF6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FF599EA-F504-8226-C67E-F40AC2D584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128" y="2159197"/>
                      <a:ext cx="1319619" cy="3281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FF599EA-F504-8226-C67E-F40AC2D584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128" y="2159197"/>
                      <a:ext cx="1319619" cy="32816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7EB8D96-1C1D-6315-1249-5DFD300C2AF5}"/>
                  </a:ext>
                </a:extLst>
              </p:cNvPr>
              <p:cNvGrpSpPr/>
              <p:nvPr/>
            </p:nvGrpSpPr>
            <p:grpSpPr>
              <a:xfrm>
                <a:off x="2858338" y="3555182"/>
                <a:ext cx="1319619" cy="758492"/>
                <a:chOff x="3817128" y="3429000"/>
                <a:chExt cx="1319619" cy="758492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1F027EA-E80A-BF35-4104-541A207883DD}"/>
                    </a:ext>
                  </a:extLst>
                </p:cNvPr>
                <p:cNvSpPr/>
                <p:nvPr/>
              </p:nvSpPr>
              <p:spPr>
                <a:xfrm>
                  <a:off x="4262160" y="3429000"/>
                  <a:ext cx="429554" cy="434108"/>
                </a:xfrm>
                <a:prstGeom prst="rect">
                  <a:avLst/>
                </a:prstGeom>
                <a:solidFill>
                  <a:srgbClr val="658873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B207AB90-57A8-9AAB-DC2C-07F11E05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128" y="3863108"/>
                      <a:ext cx="1319619" cy="324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B207AB90-57A8-9AAB-DC2C-07F11E05B9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128" y="3863108"/>
                      <a:ext cx="1319619" cy="32438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FE01314A-B692-9272-FD62-A1DEE0BC4B44}"/>
                  </a:ext>
                </a:extLst>
              </p:cNvPr>
              <p:cNvGrpSpPr/>
              <p:nvPr/>
            </p:nvGrpSpPr>
            <p:grpSpPr>
              <a:xfrm>
                <a:off x="3474015" y="3042773"/>
                <a:ext cx="83784" cy="418841"/>
                <a:chOff x="4437880" y="2509294"/>
                <a:chExt cx="83784" cy="418841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E4EC3587-61AC-DA69-26BF-F7BA6FE8EDFC}"/>
                    </a:ext>
                  </a:extLst>
                </p:cNvPr>
                <p:cNvSpPr/>
                <p:nvPr/>
              </p:nvSpPr>
              <p:spPr>
                <a:xfrm>
                  <a:off x="4437880" y="2509294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FC4F979B-11A8-DF04-9AC3-38112443750C}"/>
                    </a:ext>
                  </a:extLst>
                </p:cNvPr>
                <p:cNvSpPr/>
                <p:nvPr/>
              </p:nvSpPr>
              <p:spPr>
                <a:xfrm>
                  <a:off x="4437880" y="2680373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034C86AF-32A7-DAFE-F93C-6A41DC74FEC9}"/>
                    </a:ext>
                  </a:extLst>
                </p:cNvPr>
                <p:cNvSpPr/>
                <p:nvPr/>
              </p:nvSpPr>
              <p:spPr>
                <a:xfrm>
                  <a:off x="4437880" y="2844351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0BABF78-2EBC-2F41-40EF-7FF2FB8ABE0E}"/>
                </a:ext>
              </a:extLst>
            </p:cNvPr>
            <p:cNvGrpSpPr/>
            <p:nvPr/>
          </p:nvGrpSpPr>
          <p:grpSpPr>
            <a:xfrm>
              <a:off x="4695945" y="467813"/>
              <a:ext cx="1319623" cy="4672340"/>
              <a:chOff x="4695945" y="467813"/>
              <a:chExt cx="1319623" cy="4672340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CE4DC75-6B51-9DF8-84FC-A5DEB49981C1}"/>
                  </a:ext>
                </a:extLst>
              </p:cNvPr>
              <p:cNvGrpSpPr/>
              <p:nvPr/>
            </p:nvGrpSpPr>
            <p:grpSpPr>
              <a:xfrm>
                <a:off x="4695945" y="467813"/>
                <a:ext cx="1319619" cy="1330931"/>
                <a:chOff x="3817128" y="253206"/>
                <a:chExt cx="1319619" cy="1330931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8400438A-680C-7F2D-583E-55E423ABADF6}"/>
                    </a:ext>
                  </a:extLst>
                </p:cNvPr>
                <p:cNvSpPr/>
                <p:nvPr/>
              </p:nvSpPr>
              <p:spPr>
                <a:xfrm>
                  <a:off x="3981100" y="253206"/>
                  <a:ext cx="991673" cy="1002187"/>
                </a:xfrm>
                <a:prstGeom prst="rect">
                  <a:avLst/>
                </a:prstGeom>
                <a:solidFill>
                  <a:srgbClr val="658873"/>
                </a:solidFill>
                <a:ln w="28575">
                  <a:solidFill>
                    <a:srgbClr val="E7E3E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188708EF-740F-252B-A78B-046B1E7E52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128" y="1255393"/>
                      <a:ext cx="1319619" cy="3287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zh-CN" altLang="en-US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1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0" dirty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188708EF-740F-252B-A78B-046B1E7E52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128" y="1255393"/>
                      <a:ext cx="1319619" cy="3287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C9255A3E-8997-58C7-5EEE-6C6A2278C1E1}"/>
                  </a:ext>
                </a:extLst>
              </p:cNvPr>
              <p:cNvGrpSpPr/>
              <p:nvPr/>
            </p:nvGrpSpPr>
            <p:grpSpPr>
              <a:xfrm>
                <a:off x="4695949" y="1959725"/>
                <a:ext cx="1319619" cy="1341652"/>
                <a:chOff x="3824254" y="1547472"/>
                <a:chExt cx="1319619" cy="1341652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EBE0C2D7-7C76-8135-6A99-220B223E9861}"/>
                    </a:ext>
                  </a:extLst>
                </p:cNvPr>
                <p:cNvSpPr/>
                <p:nvPr/>
              </p:nvSpPr>
              <p:spPr>
                <a:xfrm>
                  <a:off x="3988226" y="1547472"/>
                  <a:ext cx="991673" cy="1002187"/>
                </a:xfrm>
                <a:prstGeom prst="rect">
                  <a:avLst/>
                </a:prstGeom>
                <a:solidFill>
                  <a:srgbClr val="658873"/>
                </a:solidFill>
                <a:ln w="28575">
                  <a:solidFill>
                    <a:srgbClr val="D2BF6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72709A89-20FC-131E-A4E4-1EC30478FF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254" y="2560380"/>
                      <a:ext cx="1319619" cy="3287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1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0" dirty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72709A89-20FC-131E-A4E4-1EC30478FF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4254" y="2560380"/>
                      <a:ext cx="1319619" cy="32874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FE5024FD-2B94-FC5E-60A1-6A80DF293A90}"/>
                  </a:ext>
                </a:extLst>
              </p:cNvPr>
              <p:cNvGrpSpPr/>
              <p:nvPr/>
            </p:nvGrpSpPr>
            <p:grpSpPr>
              <a:xfrm>
                <a:off x="4695945" y="3790559"/>
                <a:ext cx="1319619" cy="1349594"/>
                <a:chOff x="3817128" y="2842258"/>
                <a:chExt cx="1319619" cy="1349594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22CD726-80EC-6A28-0875-44BD56975386}"/>
                    </a:ext>
                  </a:extLst>
                </p:cNvPr>
                <p:cNvSpPr/>
                <p:nvPr/>
              </p:nvSpPr>
              <p:spPr>
                <a:xfrm>
                  <a:off x="3981100" y="2842258"/>
                  <a:ext cx="991673" cy="996849"/>
                </a:xfrm>
                <a:prstGeom prst="rect">
                  <a:avLst/>
                </a:prstGeom>
                <a:solidFill>
                  <a:srgbClr val="658873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AC7BBBB3-3AD7-A9DE-5C00-1A9C4B909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128" y="3863108"/>
                      <a:ext cx="1319619" cy="3287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p>
                            </m:sSubSup>
                            <m:r>
                              <a:rPr lang="zh-CN" altLang="en-US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1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0" dirty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AC7BBBB3-3AD7-A9DE-5C00-1A9C4B909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128" y="3863108"/>
                      <a:ext cx="1319619" cy="3287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27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F9FE867-39CD-A4B9-251B-866362A9D386}"/>
                  </a:ext>
                </a:extLst>
              </p:cNvPr>
              <p:cNvGrpSpPr/>
              <p:nvPr/>
            </p:nvGrpSpPr>
            <p:grpSpPr>
              <a:xfrm>
                <a:off x="5285749" y="3311521"/>
                <a:ext cx="83784" cy="418841"/>
                <a:chOff x="4437880" y="2509294"/>
                <a:chExt cx="83784" cy="418841"/>
              </a:xfrm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E6D4FBF4-4CE9-2941-A2EA-6EAD3F71DC81}"/>
                    </a:ext>
                  </a:extLst>
                </p:cNvPr>
                <p:cNvSpPr/>
                <p:nvPr/>
              </p:nvSpPr>
              <p:spPr>
                <a:xfrm>
                  <a:off x="4437880" y="2509294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B03B0B8E-784F-2CA9-EDFB-ED73A82BC400}"/>
                    </a:ext>
                  </a:extLst>
                </p:cNvPr>
                <p:cNvSpPr/>
                <p:nvPr/>
              </p:nvSpPr>
              <p:spPr>
                <a:xfrm>
                  <a:off x="4437880" y="2680373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01C4E5E6-89E7-AB40-332A-3ADBB46D0929}"/>
                    </a:ext>
                  </a:extLst>
                </p:cNvPr>
                <p:cNvSpPr/>
                <p:nvPr/>
              </p:nvSpPr>
              <p:spPr>
                <a:xfrm>
                  <a:off x="4437880" y="2844351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B3D3D45A-2F04-11B7-7DC9-683BAC951EF1}"/>
                </a:ext>
              </a:extLst>
            </p:cNvPr>
            <p:cNvGrpSpPr/>
            <p:nvPr/>
          </p:nvGrpSpPr>
          <p:grpSpPr>
            <a:xfrm>
              <a:off x="3800960" y="1089580"/>
              <a:ext cx="1036863" cy="635046"/>
              <a:chOff x="3800960" y="1089580"/>
              <a:chExt cx="1036863" cy="635046"/>
            </a:xfrm>
          </p:grpSpPr>
          <p:sp>
            <p:nvSpPr>
              <p:cNvPr id="46" name="箭头: 右 45">
                <a:extLst>
                  <a:ext uri="{FF2B5EF4-FFF2-40B4-BE49-F238E27FC236}">
                    <a16:creationId xmlns:a16="http://schemas.microsoft.com/office/drawing/2014/main" id="{E9A05A9D-B6B5-B5B0-BFB7-2944E18FAA46}"/>
                  </a:ext>
                </a:extLst>
              </p:cNvPr>
              <p:cNvSpPr/>
              <p:nvPr/>
            </p:nvSpPr>
            <p:spPr>
              <a:xfrm rot="19855223">
                <a:off x="3861054" y="1089580"/>
                <a:ext cx="976769" cy="344245"/>
              </a:xfrm>
              <a:prstGeom prst="rightArrow">
                <a:avLst/>
              </a:prstGeom>
              <a:solidFill>
                <a:srgbClr val="B9C78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FEC612-E574-841A-8C18-6898F81AA7DD}"/>
                  </a:ext>
                </a:extLst>
              </p:cNvPr>
              <p:cNvSpPr txBox="1"/>
              <p:nvPr/>
            </p:nvSpPr>
            <p:spPr>
              <a:xfrm>
                <a:off x="3800960" y="1447627"/>
                <a:ext cx="91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B4578BE9-7197-9922-E0A2-DCE9EB9AFF1A}"/>
                </a:ext>
              </a:extLst>
            </p:cNvPr>
            <p:cNvSpPr/>
            <p:nvPr/>
          </p:nvSpPr>
          <p:spPr>
            <a:xfrm>
              <a:off x="6342226" y="2340047"/>
              <a:ext cx="870841" cy="344245"/>
            </a:xfrm>
            <a:prstGeom prst="rightArrow">
              <a:avLst/>
            </a:prstGeom>
            <a:solidFill>
              <a:srgbClr val="B9C78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E779269-C6EF-417A-39D7-725116191EA4}"/>
                </a:ext>
              </a:extLst>
            </p:cNvPr>
            <p:cNvGrpSpPr/>
            <p:nvPr/>
          </p:nvGrpSpPr>
          <p:grpSpPr>
            <a:xfrm>
              <a:off x="3793052" y="2180712"/>
              <a:ext cx="991806" cy="526458"/>
              <a:chOff x="3793052" y="2180712"/>
              <a:chExt cx="991806" cy="526458"/>
            </a:xfrm>
          </p:grpSpPr>
          <p:sp>
            <p:nvSpPr>
              <p:cNvPr id="47" name="箭头: 右 46">
                <a:extLst>
                  <a:ext uri="{FF2B5EF4-FFF2-40B4-BE49-F238E27FC236}">
                    <a16:creationId xmlns:a16="http://schemas.microsoft.com/office/drawing/2014/main" id="{71C1B6B3-54EA-E344-D737-0CBADEF6992D}"/>
                  </a:ext>
                </a:extLst>
              </p:cNvPr>
              <p:cNvSpPr/>
              <p:nvPr/>
            </p:nvSpPr>
            <p:spPr>
              <a:xfrm>
                <a:off x="3914017" y="2180712"/>
                <a:ext cx="870841" cy="344245"/>
              </a:xfrm>
              <a:prstGeom prst="rightArrow">
                <a:avLst/>
              </a:prstGeom>
              <a:solidFill>
                <a:srgbClr val="B9C78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0B5F843-8124-16F5-EA94-AF11F20F8AAA}"/>
                  </a:ext>
                </a:extLst>
              </p:cNvPr>
              <p:cNvSpPr txBox="1"/>
              <p:nvPr/>
            </p:nvSpPr>
            <p:spPr>
              <a:xfrm>
                <a:off x="3793052" y="2430171"/>
                <a:ext cx="91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55CD11E-A51A-F29F-B7EA-B7D2EB0FBCEF}"/>
                </a:ext>
              </a:extLst>
            </p:cNvPr>
            <p:cNvGrpSpPr/>
            <p:nvPr/>
          </p:nvGrpSpPr>
          <p:grpSpPr>
            <a:xfrm>
              <a:off x="3750189" y="3771603"/>
              <a:ext cx="1052829" cy="544519"/>
              <a:chOff x="3750189" y="3771603"/>
              <a:chExt cx="1052829" cy="544519"/>
            </a:xfrm>
          </p:grpSpPr>
          <p:sp>
            <p:nvSpPr>
              <p:cNvPr id="48" name="箭头: 右 47">
                <a:extLst>
                  <a:ext uri="{FF2B5EF4-FFF2-40B4-BE49-F238E27FC236}">
                    <a16:creationId xmlns:a16="http://schemas.microsoft.com/office/drawing/2014/main" id="{119C115C-BE5F-C7EE-9B0D-BA73E9918560}"/>
                  </a:ext>
                </a:extLst>
              </p:cNvPr>
              <p:cNvSpPr/>
              <p:nvPr/>
            </p:nvSpPr>
            <p:spPr>
              <a:xfrm rot="936243">
                <a:off x="3826249" y="3771603"/>
                <a:ext cx="976769" cy="344245"/>
              </a:xfrm>
              <a:prstGeom prst="rightArrow">
                <a:avLst/>
              </a:prstGeom>
              <a:solidFill>
                <a:srgbClr val="B9C78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5C8455D-49EA-7F38-C2D5-2AEB80D8B143}"/>
                  </a:ext>
                </a:extLst>
              </p:cNvPr>
              <p:cNvSpPr txBox="1"/>
              <p:nvPr/>
            </p:nvSpPr>
            <p:spPr>
              <a:xfrm>
                <a:off x="3750189" y="4039123"/>
                <a:ext cx="912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F04F464-9FF5-D111-7591-F26C4A6AE070}"/>
                </a:ext>
              </a:extLst>
            </p:cNvPr>
            <p:cNvGrpSpPr/>
            <p:nvPr/>
          </p:nvGrpSpPr>
          <p:grpSpPr>
            <a:xfrm>
              <a:off x="7208638" y="207687"/>
              <a:ext cx="1319623" cy="5529891"/>
              <a:chOff x="7208634" y="464808"/>
              <a:chExt cx="1319623" cy="5529891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0AAF3B8B-B57D-E46F-86B3-39C385033A40}"/>
                  </a:ext>
                </a:extLst>
              </p:cNvPr>
              <p:cNvGrpSpPr/>
              <p:nvPr/>
            </p:nvGrpSpPr>
            <p:grpSpPr>
              <a:xfrm>
                <a:off x="7208634" y="2151669"/>
                <a:ext cx="1319619" cy="1330931"/>
                <a:chOff x="3817128" y="253206"/>
                <a:chExt cx="1319619" cy="1330931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F6519B69-782F-CD45-6A0F-BAA797AB42AB}"/>
                    </a:ext>
                  </a:extLst>
                </p:cNvPr>
                <p:cNvSpPr/>
                <p:nvPr/>
              </p:nvSpPr>
              <p:spPr>
                <a:xfrm>
                  <a:off x="3981100" y="253206"/>
                  <a:ext cx="991673" cy="1002187"/>
                </a:xfrm>
                <a:prstGeom prst="rect">
                  <a:avLst/>
                </a:prstGeom>
                <a:solidFill>
                  <a:srgbClr val="658873"/>
                </a:solidFill>
                <a:ln w="28575">
                  <a:solidFill>
                    <a:srgbClr val="E7E3E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A32B674C-093C-2D32-B858-F53B3A6E9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128" y="1255393"/>
                      <a:ext cx="1319619" cy="3287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zh-CN" altLang="en-US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1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0" dirty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83" name="文本框 82">
                      <a:extLst>
                        <a:ext uri="{FF2B5EF4-FFF2-40B4-BE49-F238E27FC236}">
                          <a16:creationId xmlns:a16="http://schemas.microsoft.com/office/drawing/2014/main" id="{A32B674C-093C-2D32-B858-F53B3A6E91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128" y="1255393"/>
                      <a:ext cx="1319619" cy="3287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4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122F37C9-A57A-2BC1-0838-C17611B7C878}"/>
                  </a:ext>
                </a:extLst>
              </p:cNvPr>
              <p:cNvGrpSpPr/>
              <p:nvPr/>
            </p:nvGrpSpPr>
            <p:grpSpPr>
              <a:xfrm>
                <a:off x="7208638" y="464808"/>
                <a:ext cx="1319619" cy="1341652"/>
                <a:chOff x="3824254" y="1547472"/>
                <a:chExt cx="1319619" cy="1341652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2DAEF3A-E9BA-427F-939B-D9FDD849C201}"/>
                    </a:ext>
                  </a:extLst>
                </p:cNvPr>
                <p:cNvSpPr/>
                <p:nvPr/>
              </p:nvSpPr>
              <p:spPr>
                <a:xfrm>
                  <a:off x="3988226" y="1547472"/>
                  <a:ext cx="991673" cy="1002187"/>
                </a:xfrm>
                <a:prstGeom prst="rect">
                  <a:avLst/>
                </a:prstGeom>
                <a:solidFill>
                  <a:srgbClr val="658873"/>
                </a:solidFill>
                <a:ln w="28575">
                  <a:solidFill>
                    <a:srgbClr val="D2BF6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C117D4F5-0E15-7290-406F-EE2854AD92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4254" y="2560380"/>
                      <a:ext cx="1319619" cy="3287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zh-CN" altLang="en-US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1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0" dirty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C117D4F5-0E15-7290-406F-EE2854AD92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4254" y="2560380"/>
                      <a:ext cx="1319619" cy="32874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27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79E1A08A-31F2-4260-F71E-45BC2CBC2385}"/>
                  </a:ext>
                </a:extLst>
              </p:cNvPr>
              <p:cNvGrpSpPr/>
              <p:nvPr/>
            </p:nvGrpSpPr>
            <p:grpSpPr>
              <a:xfrm>
                <a:off x="7208636" y="4645105"/>
                <a:ext cx="1319619" cy="1349594"/>
                <a:chOff x="3817128" y="2842258"/>
                <a:chExt cx="1319619" cy="1349594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D1E9B1A0-514B-2A00-33AB-FBA7431FF238}"/>
                    </a:ext>
                  </a:extLst>
                </p:cNvPr>
                <p:cNvSpPr/>
                <p:nvPr/>
              </p:nvSpPr>
              <p:spPr>
                <a:xfrm>
                  <a:off x="3981100" y="2842258"/>
                  <a:ext cx="991673" cy="996849"/>
                </a:xfrm>
                <a:prstGeom prst="rect">
                  <a:avLst/>
                </a:prstGeom>
                <a:solidFill>
                  <a:srgbClr val="658873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文本框 78">
                      <a:extLst>
                        <a:ext uri="{FF2B5EF4-FFF2-40B4-BE49-F238E27FC236}">
                          <a16:creationId xmlns:a16="http://schemas.microsoft.com/office/drawing/2014/main" id="{079C6CA7-2F18-524E-EDD9-7828258287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7128" y="3863108"/>
                      <a:ext cx="1319619" cy="3287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400" i="1" dirty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p>
                            </m:sSubSup>
                            <m:r>
                              <a:rPr lang="zh-CN" altLang="en-US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1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0" dirty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79" name="文本框 78">
                      <a:extLst>
                        <a:ext uri="{FF2B5EF4-FFF2-40B4-BE49-F238E27FC236}">
                          <a16:creationId xmlns:a16="http://schemas.microsoft.com/office/drawing/2014/main" id="{079C6CA7-2F18-524E-EDD9-7828258287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7128" y="3863108"/>
                      <a:ext cx="1319619" cy="3287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27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C05EBABA-315D-D20B-2C1C-0F4082CB9C68}"/>
                  </a:ext>
                </a:extLst>
              </p:cNvPr>
              <p:cNvGrpSpPr/>
              <p:nvPr/>
            </p:nvGrpSpPr>
            <p:grpSpPr>
              <a:xfrm>
                <a:off x="7798442" y="3781251"/>
                <a:ext cx="83784" cy="418841"/>
                <a:chOff x="4437880" y="2509294"/>
                <a:chExt cx="83784" cy="418841"/>
              </a:xfrm>
            </p:grpSpPr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CD6D037F-4AE1-F6CA-F7E6-087694CD2EBA}"/>
                    </a:ext>
                  </a:extLst>
                </p:cNvPr>
                <p:cNvSpPr/>
                <p:nvPr/>
              </p:nvSpPr>
              <p:spPr>
                <a:xfrm>
                  <a:off x="4437880" y="2509294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E3FF417F-CC82-0914-DC77-7EA0805410DD}"/>
                    </a:ext>
                  </a:extLst>
                </p:cNvPr>
                <p:cNvSpPr/>
                <p:nvPr/>
              </p:nvSpPr>
              <p:spPr>
                <a:xfrm>
                  <a:off x="4437880" y="2680373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3862543E-B815-FD3A-1613-F6F8AC2D8A81}"/>
                    </a:ext>
                  </a:extLst>
                </p:cNvPr>
                <p:cNvSpPr/>
                <p:nvPr/>
              </p:nvSpPr>
              <p:spPr>
                <a:xfrm>
                  <a:off x="4437880" y="2844351"/>
                  <a:ext cx="83784" cy="8378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3C004D2-4872-0C96-D9EE-04A9BBC29891}"/>
                      </a:ext>
                    </a:extLst>
                  </p:cNvPr>
                  <p:cNvSpPr txBox="1"/>
                  <p:nvPr/>
                </p:nvSpPr>
                <p:spPr>
                  <a:xfrm>
                    <a:off x="7694456" y="1775024"/>
                    <a:ext cx="2917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3C004D2-4872-0C96-D9EE-04A9BBC298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4456" y="1775024"/>
                    <a:ext cx="29174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233" t="-2500" r="-34884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A132951D-DBED-5C9E-2A75-BB6285E61775}"/>
                      </a:ext>
                    </a:extLst>
                  </p:cNvPr>
                  <p:cNvSpPr txBox="1"/>
                  <p:nvPr/>
                </p:nvSpPr>
                <p:spPr>
                  <a:xfrm>
                    <a:off x="7694456" y="3402709"/>
                    <a:ext cx="2917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A132951D-DBED-5C9E-2A75-BB6285E617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4456" y="3402709"/>
                    <a:ext cx="29174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0233" t="-2500" r="-34884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FC3B0CB4-3DED-14EC-9540-578D4A1588A7}"/>
                      </a:ext>
                    </a:extLst>
                  </p:cNvPr>
                  <p:cNvSpPr txBox="1"/>
                  <p:nvPr/>
                </p:nvSpPr>
                <p:spPr>
                  <a:xfrm>
                    <a:off x="7694456" y="4310048"/>
                    <a:ext cx="2917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FC3B0CB4-3DED-14EC-9540-578D4A1588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4456" y="4310048"/>
                    <a:ext cx="29174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233" r="-34884" b="-4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id="{FFE07279-C0C8-0088-E023-4D09E71577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9136" y="6149892"/>
            <a:ext cx="1455432" cy="1455432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241C5E15-D250-1360-88A5-23B526F239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0161" y="1614274"/>
            <a:ext cx="2295002" cy="2295002"/>
          </a:xfrm>
          <a:prstGeom prst="rect">
            <a:avLst/>
          </a:prstGeom>
        </p:spPr>
      </p:pic>
      <p:sp>
        <p:nvSpPr>
          <p:cNvPr id="124" name="箭头: 右 123">
            <a:extLst>
              <a:ext uri="{FF2B5EF4-FFF2-40B4-BE49-F238E27FC236}">
                <a16:creationId xmlns:a16="http://schemas.microsoft.com/office/drawing/2014/main" id="{C906F3FC-AFE0-639B-5AD5-E5588285FBED}"/>
              </a:ext>
            </a:extLst>
          </p:cNvPr>
          <p:cNvSpPr/>
          <p:nvPr/>
        </p:nvSpPr>
        <p:spPr>
          <a:xfrm rot="5400000">
            <a:off x="6629384" y="5426318"/>
            <a:ext cx="696012" cy="305610"/>
          </a:xfrm>
          <a:prstGeom prst="rightArrow">
            <a:avLst/>
          </a:prstGeom>
          <a:solidFill>
            <a:srgbClr val="B9C7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B2A7296C-B63C-3A30-F088-E5C5298A6E37}"/>
              </a:ext>
            </a:extLst>
          </p:cNvPr>
          <p:cNvGrpSpPr/>
          <p:nvPr/>
        </p:nvGrpSpPr>
        <p:grpSpPr>
          <a:xfrm>
            <a:off x="3448404" y="5927128"/>
            <a:ext cx="5682896" cy="2579756"/>
            <a:chOff x="3448404" y="5927129"/>
            <a:chExt cx="6624959" cy="3007407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063ABB63-8979-9411-2FC5-354C0780F690}"/>
                </a:ext>
              </a:extLst>
            </p:cNvPr>
            <p:cNvGrpSpPr/>
            <p:nvPr/>
          </p:nvGrpSpPr>
          <p:grpSpPr>
            <a:xfrm>
              <a:off x="3448404" y="5927129"/>
              <a:ext cx="6624959" cy="2343355"/>
              <a:chOff x="3448404" y="5927129"/>
              <a:chExt cx="6624959" cy="2343355"/>
            </a:xfrm>
          </p:grpSpPr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C383EE64-7755-0EA1-7208-BD98FDBB099B}"/>
                  </a:ext>
                </a:extLst>
              </p:cNvPr>
              <p:cNvGrpSpPr/>
              <p:nvPr/>
            </p:nvGrpSpPr>
            <p:grpSpPr>
              <a:xfrm>
                <a:off x="3497502" y="6186821"/>
                <a:ext cx="6338975" cy="2083663"/>
                <a:chOff x="3497502" y="6186821"/>
                <a:chExt cx="6338975" cy="2083663"/>
              </a:xfrm>
            </p:grpSpPr>
            <p:grpSp>
              <p:nvGrpSpPr>
                <p:cNvPr id="134" name="组合 133">
                  <a:extLst>
                    <a:ext uri="{FF2B5EF4-FFF2-40B4-BE49-F238E27FC236}">
                      <a16:creationId xmlns:a16="http://schemas.microsoft.com/office/drawing/2014/main" id="{924D1E94-DB1B-3D58-7EDD-3BE614800A91}"/>
                    </a:ext>
                  </a:extLst>
                </p:cNvPr>
                <p:cNvGrpSpPr/>
                <p:nvPr/>
              </p:nvGrpSpPr>
              <p:grpSpPr>
                <a:xfrm>
                  <a:off x="6165989" y="6210499"/>
                  <a:ext cx="1659051" cy="2059985"/>
                  <a:chOff x="6165989" y="6210499"/>
                  <a:chExt cx="1659051" cy="2059985"/>
                </a:xfrm>
              </p:grpSpPr>
              <p:pic>
                <p:nvPicPr>
                  <p:cNvPr id="126" name="图片 125">
                    <a:extLst>
                      <a:ext uri="{FF2B5EF4-FFF2-40B4-BE49-F238E27FC236}">
                        <a16:creationId xmlns:a16="http://schemas.microsoft.com/office/drawing/2014/main" id="{16519A20-5AC8-4AD5-BBEE-040D5DE2A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272977" y="6210499"/>
                    <a:ext cx="1455431" cy="145543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7" name="文本框 126">
                        <a:extLst>
                          <a:ext uri="{FF2B5EF4-FFF2-40B4-BE49-F238E27FC236}">
                            <a16:creationId xmlns:a16="http://schemas.microsoft.com/office/drawing/2014/main" id="{E871426F-090E-2AB7-5EA5-1393B4C931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5989" y="7660529"/>
                        <a:ext cx="1659051" cy="6099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Generated Cloud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r>
                              <a:rPr lang="zh-CN" altLang="en-US" sz="1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en-US" sz="1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0" dirty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zh-CN" altLang="en-US" sz="1400" i="1" dirty="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</m:sSup>
                          </m:oMath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7" name="文本框 126">
                        <a:extLst>
                          <a:ext uri="{FF2B5EF4-FFF2-40B4-BE49-F238E27FC236}">
                            <a16:creationId xmlns:a16="http://schemas.microsoft.com/office/drawing/2014/main" id="{E871426F-090E-2AB7-5EA5-1393B4C9313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5989" y="7660529"/>
                        <a:ext cx="1659051" cy="60995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t="-2326" r="-34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3" name="组合 132">
                  <a:extLst>
                    <a:ext uri="{FF2B5EF4-FFF2-40B4-BE49-F238E27FC236}">
                      <a16:creationId xmlns:a16="http://schemas.microsoft.com/office/drawing/2014/main" id="{EE3C791D-007F-9A6D-28DB-59FD8F701458}"/>
                    </a:ext>
                  </a:extLst>
                </p:cNvPr>
                <p:cNvGrpSpPr/>
                <p:nvPr/>
              </p:nvGrpSpPr>
              <p:grpSpPr>
                <a:xfrm>
                  <a:off x="4083260" y="6207827"/>
                  <a:ext cx="1447874" cy="2003439"/>
                  <a:chOff x="4083260" y="6207827"/>
                  <a:chExt cx="1447874" cy="2003439"/>
                </a:xfrm>
              </p:grpSpPr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F130DEFD-394C-9A04-3860-EA49F5A848BC}"/>
                      </a:ext>
                    </a:extLst>
                  </p:cNvPr>
                  <p:cNvSpPr/>
                  <p:nvPr/>
                </p:nvSpPr>
                <p:spPr>
                  <a:xfrm>
                    <a:off x="4083260" y="6207827"/>
                    <a:ext cx="1447873" cy="145543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2" name="文本框 131">
                        <a:extLst>
                          <a:ext uri="{FF2B5EF4-FFF2-40B4-BE49-F238E27FC236}">
                            <a16:creationId xmlns:a16="http://schemas.microsoft.com/office/drawing/2014/main" id="{6642D941-C743-1348-1B53-5F783263FC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3260" y="7684262"/>
                        <a:ext cx="1447874" cy="5270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White Image</a:t>
                        </a: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zh-CN" altLang="en-US" sz="14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sz="1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zh-CN" altLang="en-US" sz="1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zh-CN" altLang="en-US" sz="1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a:rPr lang="zh-CN" altLang="en-US" sz="14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2" name="文本框 131">
                        <a:extLst>
                          <a:ext uri="{FF2B5EF4-FFF2-40B4-BE49-F238E27FC236}">
                            <a16:creationId xmlns:a16="http://schemas.microsoft.com/office/drawing/2014/main" id="{6642D941-C743-1348-1B53-5F783263FCD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83260" y="7684262"/>
                        <a:ext cx="1447874" cy="52700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t="-2703" b="-94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35" name="减号 134">
                  <a:extLst>
                    <a:ext uri="{FF2B5EF4-FFF2-40B4-BE49-F238E27FC236}">
                      <a16:creationId xmlns:a16="http://schemas.microsoft.com/office/drawing/2014/main" id="{136CDE66-02BB-B23C-D41B-3EC413658F4C}"/>
                    </a:ext>
                  </a:extLst>
                </p:cNvPr>
                <p:cNvSpPr/>
                <p:nvPr/>
              </p:nvSpPr>
              <p:spPr>
                <a:xfrm>
                  <a:off x="5680899" y="6763399"/>
                  <a:ext cx="476250" cy="344286"/>
                </a:xfrm>
                <a:prstGeom prst="mathMinus">
                  <a:avLst/>
                </a:prstGeom>
                <a:solidFill>
                  <a:srgbClr val="2E2F2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4FC65510-637D-131C-3C62-2E08FBFED03E}"/>
                    </a:ext>
                  </a:extLst>
                </p:cNvPr>
                <p:cNvSpPr txBox="1"/>
                <p:nvPr/>
              </p:nvSpPr>
              <p:spPr>
                <a:xfrm>
                  <a:off x="3497502" y="6186821"/>
                  <a:ext cx="58575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0" dirty="0"/>
                    <a:t>(</a:t>
                  </a:r>
                  <a:endParaRPr lang="zh-CN" altLang="en-US" sz="8000" dirty="0"/>
                </a:p>
              </p:txBody>
            </p:sp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0D3B31FA-2909-B633-C2FF-F53DF8A11EF5}"/>
                    </a:ext>
                  </a:extLst>
                </p:cNvPr>
                <p:cNvSpPr txBox="1"/>
                <p:nvPr/>
              </p:nvSpPr>
              <p:spPr>
                <a:xfrm>
                  <a:off x="7884494" y="6186821"/>
                  <a:ext cx="58575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0" dirty="0"/>
                    <a:t>)</a:t>
                  </a:r>
                  <a:endParaRPr lang="zh-CN" altLang="en-US" sz="8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0" name="文本框 139">
                      <a:extLst>
                        <a:ext uri="{FF2B5EF4-FFF2-40B4-BE49-F238E27FC236}">
                          <a16:creationId xmlns:a16="http://schemas.microsoft.com/office/drawing/2014/main" id="{0767369A-9987-DAE7-E6D0-7AB4E7C135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4306" y="6472851"/>
                      <a:ext cx="1372171" cy="9253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32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zh-CN" altLang="en-US" sz="32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32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255</m:t>
                                </m:r>
                                <m:r>
                                  <a:rPr lang="zh-CN" altLang="en-US" sz="32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3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40" name="文本框 139">
                      <a:extLst>
                        <a:ext uri="{FF2B5EF4-FFF2-40B4-BE49-F238E27FC236}">
                          <a16:creationId xmlns:a16="http://schemas.microsoft.com/office/drawing/2014/main" id="{0767369A-9987-DAE7-E6D0-7AB4E7C135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4306" y="6472851"/>
                      <a:ext cx="1372171" cy="92538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6701" b="-1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82E5AA7-FF1F-4BAE-A878-FEBCFCC7738F}"/>
                  </a:ext>
                </a:extLst>
              </p:cNvPr>
              <p:cNvSpPr/>
              <p:nvPr/>
            </p:nvSpPr>
            <p:spPr>
              <a:xfrm>
                <a:off x="3448404" y="5927129"/>
                <a:ext cx="6624959" cy="2337954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566C6E97-B048-EB19-1F45-D50156929DCE}"/>
                    </a:ext>
                  </a:extLst>
                </p:cNvPr>
                <p:cNvSpPr txBox="1"/>
                <p:nvPr/>
              </p:nvSpPr>
              <p:spPr>
                <a:xfrm>
                  <a:off x="5890510" y="8324581"/>
                  <a:ext cx="1993984" cy="609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Foreground Image</a:t>
                  </a:r>
                  <a:endParaRPr lang="en-US" altLang="zh-CN" sz="14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14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CN" altLang="en-US" sz="14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400" i="0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zh-CN" altLang="en-US" sz="14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zh-CN" altLang="en-US" sz="14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sz="1400" i="1" dirty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566C6E97-B048-EB19-1F45-D50156929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510" y="8324581"/>
                  <a:ext cx="1993984" cy="609955"/>
                </a:xfrm>
                <a:prstGeom prst="rect">
                  <a:avLst/>
                </a:prstGeom>
                <a:blipFill>
                  <a:blip r:embed="rId18"/>
                  <a:stretch>
                    <a:fillRect t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8650FA8-0487-EC39-1F32-3FF428E8FD2B}"/>
              </a:ext>
            </a:extLst>
          </p:cNvPr>
          <p:cNvSpPr txBox="1"/>
          <p:nvPr/>
        </p:nvSpPr>
        <p:spPr>
          <a:xfrm>
            <a:off x="9425462" y="6604268"/>
            <a:ext cx="5551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⊙</a:t>
            </a:r>
          </a:p>
        </p:txBody>
      </p:sp>
      <p:sp>
        <p:nvSpPr>
          <p:cNvPr id="151" name="箭头: 右 150">
            <a:extLst>
              <a:ext uri="{FF2B5EF4-FFF2-40B4-BE49-F238E27FC236}">
                <a16:creationId xmlns:a16="http://schemas.microsoft.com/office/drawing/2014/main" id="{8FEA596C-37AB-F96E-800C-E374A7657E19}"/>
              </a:ext>
            </a:extLst>
          </p:cNvPr>
          <p:cNvSpPr/>
          <p:nvPr/>
        </p:nvSpPr>
        <p:spPr>
          <a:xfrm rot="16200000">
            <a:off x="9125522" y="4640612"/>
            <a:ext cx="1184281" cy="555178"/>
          </a:xfrm>
          <a:prstGeom prst="rightArrow">
            <a:avLst/>
          </a:prstGeom>
          <a:solidFill>
            <a:srgbClr val="B9C7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142CAC7D-AC63-B9A7-FBA6-0FCF5E25284E}"/>
                  </a:ext>
                </a:extLst>
              </p:cNvPr>
              <p:cNvSpPr txBox="1"/>
              <p:nvPr/>
            </p:nvSpPr>
            <p:spPr>
              <a:xfrm>
                <a:off x="10161631" y="7614242"/>
                <a:ext cx="17104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Image</a:t>
                </a:r>
                <a:endParaRPr lang="en-US" altLang="zh-C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14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14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14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142CAC7D-AC63-B9A7-FBA6-0FCF5E25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631" y="7614242"/>
                <a:ext cx="1710441" cy="523220"/>
              </a:xfrm>
              <a:prstGeom prst="rect">
                <a:avLst/>
              </a:prstGeom>
              <a:blipFill>
                <a:blip r:embed="rId19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EEA9E883-EDC3-8C39-182A-17D24AB3A01A}"/>
                  </a:ext>
                </a:extLst>
              </p:cNvPr>
              <p:cNvSpPr txBox="1"/>
              <p:nvPr/>
            </p:nvSpPr>
            <p:spPr>
              <a:xfrm>
                <a:off x="8847831" y="3867278"/>
                <a:ext cx="17104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Image</a:t>
                </a:r>
                <a:endParaRPr lang="en-US" altLang="zh-C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sz="140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CN" altLang="en-US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0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en-US" sz="14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14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EEA9E883-EDC3-8C39-182A-17D24AB3A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831" y="3867278"/>
                <a:ext cx="1710441" cy="523220"/>
              </a:xfrm>
              <a:prstGeom prst="rect">
                <a:avLst/>
              </a:prstGeom>
              <a:blipFill>
                <a:blip r:embed="rId20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6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102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Xiaotong Zhou</dc:creator>
  <cp:lastModifiedBy>Xiaotong Zhou</cp:lastModifiedBy>
  <cp:revision>75</cp:revision>
  <dcterms:created xsi:type="dcterms:W3CDTF">2024-08-29T21:29:38Z</dcterms:created>
  <dcterms:modified xsi:type="dcterms:W3CDTF">2024-08-30T00:02:40Z</dcterms:modified>
</cp:coreProperties>
</file>