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FD6"/>
    <a:srgbClr val="15213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2424-A3F3-4DF9-969A-1EB029CE27FB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77DA-5954-40EC-B325-A1D2271C512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1081-48B3-4206-B2FE-4829DFE9D04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8589-603A-4DB4-9615-3569023056E1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2A58-335B-470F-8691-78E38985F01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0AD-A51B-4BF5-A6B3-4510139129AF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5F29-1121-4DF4-AF25-4F148BF3641B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C1D-4428-43AA-B8DD-BAA43BC0DB21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A7C6-50A6-443F-8AC5-C6312DC018D9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C462-02EE-417F-A9CC-3B416D51FAF7}" type="datetime1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340-DD34-4DB5-91FB-EF2E3355017D}" type="datetime1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A769-8B66-40D3-A621-01EF2710F2E6}" type="datetime1">
              <a:rPr lang="ru-RU" smtClean="0"/>
              <a:t>19.05.2025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C48F-D655-46CD-8C5D-07EF20369826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B930-2DA2-43F5-A04A-0D567E7C82BF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D043-A8F4-4BD8-88DF-9D119A27C021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3D590-CE3B-47B7-B19E-F4272D1F129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69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b="1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b="1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  Григорьевича Столетовых»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kern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6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Колледж инновационных технологий и </a:t>
            </a:r>
            <a:r>
              <a:rPr lang="ru-RU" sz="1600" kern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предпринимательства</a:t>
            </a:r>
            <a:r>
              <a:rPr lang="ru-RU" sz="16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kern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Итоговый проект по </a:t>
            </a:r>
            <a:r>
              <a:rPr lang="en-US" sz="1600" kern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endParaRPr lang="ru-RU" sz="1600" kern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ru-RU" sz="1600" kern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тему: «Автосервис»</a:t>
            </a:r>
            <a:endParaRPr lang="ru-RU" sz="1600" kern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" algn="r">
              <a:spcBef>
                <a:spcPts val="200"/>
              </a:spcBef>
              <a:spcAft>
                <a:spcPts val="200"/>
              </a:spcAft>
            </a:pPr>
            <a:endParaRPr lang="ru-RU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" algn="r">
              <a:spcBef>
                <a:spcPts val="200"/>
              </a:spcBef>
              <a:spcAft>
                <a:spcPts val="2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ыполнил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" algn="r">
              <a:spcBef>
                <a:spcPts val="200"/>
              </a:spcBef>
              <a:spcAft>
                <a:spcPts val="2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 ИРсп-122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" algn="r">
              <a:spcBef>
                <a:spcPts val="200"/>
              </a:spcBef>
              <a:spcAft>
                <a:spcPts val="200"/>
              </a:spcAft>
            </a:pP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Стрюков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Н.В.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" algn="r">
              <a:spcBef>
                <a:spcPts val="200"/>
              </a:spcBef>
              <a:spcAft>
                <a:spcPts val="2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" algn="r">
              <a:spcBef>
                <a:spcPts val="200"/>
              </a:spcBef>
              <a:spcAft>
                <a:spcPts val="2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" algn="r">
              <a:spcBef>
                <a:spcPts val="200"/>
              </a:spcBef>
              <a:spcAft>
                <a:spcPts val="20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Проверила: </a:t>
            </a:r>
            <a:endParaRPr lang="ru-RU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810" algn="r">
              <a:spcBef>
                <a:spcPts val="200"/>
              </a:spcBef>
              <a:spcAft>
                <a:spcPts val="200"/>
              </a:spcAft>
            </a:pP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Шамышева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О.Н.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Владимир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2025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76FD6"/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Карта навигации</a:t>
            </a:r>
            <a:endParaRPr lang="ru-RU" dirty="0">
              <a:solidFill>
                <a:srgbClr val="476FD6"/>
              </a:solidFill>
              <a:latin typeface="+mn-lt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1680918"/>
            <a:ext cx="6192114" cy="349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76FD6"/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Диаграмма прецедентов</a:t>
            </a:r>
            <a:endParaRPr lang="ru-RU" dirty="0">
              <a:solidFill>
                <a:srgbClr val="476FD6"/>
              </a:solidFill>
              <a:latin typeface="+mn-lt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48" y="1633398"/>
            <a:ext cx="7065103" cy="47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6FD6"/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ER</a:t>
            </a:r>
            <a:r>
              <a:rPr lang="ru-RU" dirty="0" smtClean="0">
                <a:solidFill>
                  <a:srgbClr val="476FD6"/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-диаграмма</a:t>
            </a:r>
            <a:endParaRPr lang="ru-RU" dirty="0">
              <a:solidFill>
                <a:srgbClr val="476FD6"/>
              </a:solidFill>
              <a:latin typeface="+mn-lt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590-CE3B-47B7-B19E-F4272D1F1292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90688"/>
            <a:ext cx="684943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6758-P76OG4-356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296758-P76OG4-356</Template>
  <TotalTime>37</TotalTime>
  <Words>43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296758-P76OG4-356</vt:lpstr>
      <vt:lpstr>Презентация PowerPoint</vt:lpstr>
      <vt:lpstr>Карта навигации</vt:lpstr>
      <vt:lpstr>Диаграмма прецедентов</vt:lpstr>
      <vt:lpstr>ER-диаграмма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ПОРНО</dc:title>
  <dc:creator>Пользователь</dc:creator>
  <cp:lastModifiedBy>nek4</cp:lastModifiedBy>
  <cp:revision>172</cp:revision>
  <dcterms:created xsi:type="dcterms:W3CDTF">2025-04-18T13:51:36Z</dcterms:created>
  <dcterms:modified xsi:type="dcterms:W3CDTF">2025-05-18T22:33:12Z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F2F8F8A6D0DA7D43E858026866553A80_43</vt:lpwstr>
  </property>
  <property fmtid="{D5CDD505-2E9C-101B-9397-08002B2CF9AE}" pid="3" name="KSOProductBuildVer">
    <vt:lpwstr>1033-6.10.1.8197</vt:lpwstr>
  </property>
</Properties>
</file>