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0" r:id="rId5"/>
    <p:sldId id="259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882"/>
    <a:srgbClr val="E84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82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07417-A3FC-4E95-8048-043816DD93A1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D3D8-CACC-4CB5-8DD4-5302F177A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16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система будет разрабатываться в виде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 с понятным и простым интерфейсом. Данное приложение будет полезно аналитикам различных компаний, которым необходимо быстро и наглядно обрабатывать большой объем данных.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3D3D8-CACC-4CB5-8DD4-5302F177AC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5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3D3D8-CACC-4CB5-8DD4-5302F177AC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7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После цели: задачи, какие задачи надо решить для достижения цели, освоить библиотеку, понять кластеризацию</a:t>
            </a:r>
          </a:p>
          <a:p>
            <a:r>
              <a:rPr lang="ru-RU" dirty="0" smtClean="0"/>
              <a:t>Слайд: слева сухое, справа: изображение конечного результата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Ссылка на </a:t>
            </a:r>
            <a:r>
              <a:rPr lang="ru-RU" dirty="0" err="1" smtClean="0"/>
              <a:t>гитхаб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Спасибо</a:t>
            </a:r>
            <a:r>
              <a:rPr lang="ru-RU" baseline="0" dirty="0" smtClean="0"/>
              <a:t> за внимание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3D3D8-CACC-4CB5-8DD4-5302F177AC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20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9AE4F-7E99-424B-9F19-A3EF3D66B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A08791-5AEF-4E21-A8DB-0FF2B751E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C21971-A4E9-4F05-B6CE-747B9D46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17FEB-14AB-4697-88C7-96EE1841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BA43D-27A5-4630-9022-6935FBD3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E013F9-D019-4E63-9959-2BC39B320D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073F3-3AEC-439E-8394-1199FC44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0AB905-D3CE-441B-AF68-AAC98616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60BC30-B65D-4E70-904C-A5E35005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2E787B-28B2-4A82-87A0-2B140641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337FBC-2D7B-4DB6-8D32-9AE26631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3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0BEDB6-F74C-4164-B03A-CDBCDEEA2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89C12B-A85A-4F8C-8AEC-D39F15224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AC5C9A-6A6E-4045-B422-E4E17B00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31299-3200-48BF-93B3-0EADAD8C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7014E-F93F-42B9-AE80-B32D4C52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06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4793E-BAD3-497B-92C6-A903D3F1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C0C50-BC9D-46CC-A355-7DC48A8A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25FC1-5AE1-4527-9747-28B383F8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4AB94-5A90-4F40-B429-A7A5A193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17378-1986-4FCC-A81D-4279D605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3F77C-7573-45B6-8A65-FE52656F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7AD44C-E9A8-4F9B-98A6-9710CF60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44CDC-A04D-4AFC-80A8-83010F2D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0CAAF-A3DD-42E9-ABB7-FDD9BC6A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E702E-6749-4A5D-A709-20BBA0D7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30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247DB-D3F3-44CE-BD15-E09745CB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69293-F5FB-4CE0-B101-1B6D25D26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9FA0D-3651-42A0-A72C-F70F417FC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6BB0CE-9F65-4923-80FC-76FB560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0F860C-14A3-429E-A045-26708989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07F1A-5456-4D84-BB61-E45159F6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1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69232-E04B-43E6-877A-9259DCD0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D0EA8-06D7-476F-BF4F-0B1A0B7E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A21B3E-B3B9-4407-B3DD-3A067DCC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F84270-5D3F-49B1-8C76-042F7FD5E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95AEF2-376C-4FC8-B585-A84962836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337366-95C1-475E-9AB2-DC2CA808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842A37-3A8A-4558-AA40-56672A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27E9BB-F9FC-4B26-B438-EDA4878B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4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AB80-E1F5-4BAF-8D19-B4333D2F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58352C-992F-4DFF-B6EE-A9B87CB1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BBCA7C-6BF3-459E-8B5C-C4CCE82F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004A5E-B8DD-4ED1-B3F2-A8EF3194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476E5E-D619-4F07-9095-8EEF9E88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D3F129-ED42-4EE3-9EF5-72BF98E6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01D94A-A3B5-42D4-9C11-75C38B89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5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06594-C143-4FC7-B37C-D7CEA45A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DD6E7-0856-4427-92B6-09B51BF1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A006ED-1A80-4F3D-8E2D-0BEB9E30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2FB513-3760-4EA9-ACD6-6A80E1A2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BA761D-D2FC-4E95-BDB9-5464245A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B4894D-AEB9-4B19-B16E-6293B391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4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898CF-4C50-4476-935F-C8E0C7C5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744D5D-9CC4-4350-A771-8C27F18AC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741768-3151-44F7-8B98-0EA66D6B7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EC06F7-2DC1-4034-B9DD-CC457622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29EB7-024F-422B-A8E6-0D600CBA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DC1429-C81F-4875-8D61-53A3436D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6588F-2975-435E-9633-D7FBE064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AB10C3-B53D-4B2D-A434-91A0E77B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A9CC0-A446-4475-BB78-D2C43B514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E370-37DF-4587-B67B-2D387C88E8A2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95997-F943-4E97-9DC8-FB4EAEF31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3F548-7194-4D9A-AA0E-D4243C4BB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DFB5F-4BB7-4916-9CAF-C2AA3CE8412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930195-C7E5-4518-83A4-7E58DD94C8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95511-3461-4C4F-BC1C-D848A488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754" y="3001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6600" b="1" dirty="0">
                <a:gradFill>
                  <a:gsLst>
                    <a:gs pos="0">
                      <a:srgbClr val="E8487C"/>
                    </a:gs>
                    <a:gs pos="100000">
                      <a:srgbClr val="380882"/>
                    </a:gs>
                  </a:gsLst>
                  <a:lin ang="13500000" scaled="1"/>
                </a:gradFill>
                <a:latin typeface="+mn-lt"/>
              </a:rPr>
              <a:t>Разработка информационной системы генерации визуальных отчетов из табличных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8E48A9-07EA-4DD8-9D8B-7D8519754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5578" y="5389269"/>
            <a:ext cx="9144000" cy="1655762"/>
          </a:xfrm>
        </p:spPr>
        <p:txBody>
          <a:bodyPr/>
          <a:lstStyle/>
          <a:p>
            <a:r>
              <a:rPr lang="ru-RU" dirty="0" smtClean="0"/>
              <a:t>ВКР Лобанов Н.А 09-851</a:t>
            </a:r>
          </a:p>
          <a:p>
            <a:r>
              <a:rPr lang="ru-RU" dirty="0" smtClean="0"/>
              <a:t>Руководитель: Сабитов Ш. 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4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0E7A5-D975-40E3-B60A-01AA392D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65" y="411704"/>
            <a:ext cx="10515600" cy="798657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56A0E7A5-D975-40E3-B60A-01AA392DAABA}"/>
              </a:ext>
            </a:extLst>
          </p:cNvPr>
          <p:cNvSpPr txBox="1">
            <a:spLocks/>
          </p:cNvSpPr>
          <p:nvPr/>
        </p:nvSpPr>
        <p:spPr>
          <a:xfrm>
            <a:off x="1987730" y="2471281"/>
            <a:ext cx="10515600" cy="251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создание простой в использовании системы для генерации визуальных отчётов из табличных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485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2811" y="500062"/>
            <a:ext cx="10515600" cy="1325563"/>
          </a:xfrm>
        </p:spPr>
        <p:txBody>
          <a:bodyPr/>
          <a:lstStyle/>
          <a:p>
            <a:r>
              <a:rPr lang="ru-RU" dirty="0"/>
              <a:t>Задачи работы: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2811" y="1825625"/>
            <a:ext cx="8803105" cy="4351338"/>
          </a:xfrm>
        </p:spPr>
        <p:txBody>
          <a:bodyPr/>
          <a:lstStyle/>
          <a:p>
            <a:pPr lvl="0"/>
            <a:r>
              <a:rPr lang="ru-RU" dirty="0" smtClean="0"/>
              <a:t>Изучение </a:t>
            </a:r>
            <a:r>
              <a:rPr lang="ru-RU" dirty="0"/>
              <a:t>различных способов обработки данных </a:t>
            </a:r>
            <a:endParaRPr lang="en-US" dirty="0" smtClean="0"/>
          </a:p>
          <a:p>
            <a:pPr lvl="0"/>
            <a:r>
              <a:rPr lang="ru-RU" dirty="0" smtClean="0"/>
              <a:t>Получение навыков подготовки данных </a:t>
            </a:r>
            <a:r>
              <a:rPr lang="ru-RU" dirty="0" smtClean="0"/>
              <a:t>для </a:t>
            </a:r>
            <a:r>
              <a:rPr lang="ru-RU" dirty="0"/>
              <a:t>визуализации</a:t>
            </a:r>
          </a:p>
          <a:p>
            <a:pPr lvl="0"/>
            <a:r>
              <a:rPr lang="ru-RU" dirty="0" smtClean="0"/>
              <a:t>Осваивание </a:t>
            </a:r>
            <a:r>
              <a:rPr lang="en-US" dirty="0" smtClean="0"/>
              <a:t>JavaScript </a:t>
            </a:r>
            <a:r>
              <a:rPr lang="ru-RU" dirty="0" smtClean="0"/>
              <a:t>библиотеки </a:t>
            </a:r>
            <a:r>
              <a:rPr lang="en-US" dirty="0" smtClean="0"/>
              <a:t>D3js</a:t>
            </a:r>
            <a:endParaRPr lang="ru-RU" dirty="0" smtClean="0"/>
          </a:p>
          <a:p>
            <a:pPr lvl="0"/>
            <a:r>
              <a:rPr lang="ru-RU" dirty="0" smtClean="0"/>
              <a:t>Построение архитектуры системы</a:t>
            </a:r>
          </a:p>
          <a:p>
            <a:pPr lvl="0"/>
            <a:r>
              <a:rPr lang="ru-RU" dirty="0" smtClean="0"/>
              <a:t>Создание </a:t>
            </a:r>
            <a:r>
              <a:rPr lang="en-US" dirty="0" smtClean="0"/>
              <a:t>Web-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1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4143" y="277551"/>
            <a:ext cx="10515600" cy="1325563"/>
          </a:xfrm>
        </p:spPr>
        <p:txBody>
          <a:bodyPr/>
          <a:lstStyle/>
          <a:p>
            <a:r>
              <a:rPr lang="ru-RU" dirty="0" smtClean="0"/>
              <a:t>Почему визуализация?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37" y="1380603"/>
            <a:ext cx="10930340" cy="45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93" y="195307"/>
            <a:ext cx="9227507" cy="68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7590" y="268871"/>
            <a:ext cx="10515600" cy="1325563"/>
          </a:xfrm>
        </p:spPr>
        <p:txBody>
          <a:bodyPr/>
          <a:lstStyle/>
          <a:p>
            <a:r>
              <a:rPr lang="ru-RU" dirty="0" smtClean="0"/>
              <a:t>Инструменты визуализации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2040" y="1732548"/>
            <a:ext cx="10041150" cy="47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95608"/>
            <a:ext cx="10515600" cy="1325563"/>
          </a:xfrm>
        </p:spPr>
        <p:txBody>
          <a:bodyPr/>
          <a:lstStyle/>
          <a:p>
            <a:r>
              <a:rPr lang="ru-RU" dirty="0" smtClean="0"/>
              <a:t>Конечный 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05" y="888168"/>
            <a:ext cx="4616014" cy="31131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62" y="4001294"/>
            <a:ext cx="5702101" cy="28867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746" y="0"/>
            <a:ext cx="5212604" cy="5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8011" y="500062"/>
            <a:ext cx="10515600" cy="1325563"/>
          </a:xfrm>
        </p:spPr>
        <p:txBody>
          <a:bodyPr/>
          <a:lstStyle/>
          <a:p>
            <a:r>
              <a:rPr lang="ru-RU" dirty="0" smtClean="0"/>
              <a:t>Ссылка на </a:t>
            </a:r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5948" y="3253372"/>
            <a:ext cx="10515600" cy="4351338"/>
          </a:xfrm>
        </p:spPr>
        <p:txBody>
          <a:bodyPr/>
          <a:lstStyle/>
          <a:p>
            <a:r>
              <a:rPr lang="en-US" dirty="0"/>
              <a:t>https://github.com/Nekit-vp/Visual_reporting_system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8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55187" y="2967335"/>
            <a:ext cx="6681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24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143</Words>
  <Application>Microsoft Office PowerPoint</Application>
  <PresentationFormat>Широкоэкранный</PresentationFormat>
  <Paragraphs>27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информационной системы генерации визуальных отчетов из табличных данных</vt:lpstr>
      <vt:lpstr>Цель</vt:lpstr>
      <vt:lpstr>Задачи работы: </vt:lpstr>
      <vt:lpstr>Почему визуализация?</vt:lpstr>
      <vt:lpstr>Презентация PowerPoint</vt:lpstr>
      <vt:lpstr>Инструменты визуализации</vt:lpstr>
      <vt:lpstr>Конечный результат</vt:lpstr>
      <vt:lpstr>Ссылка на github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Никита Лобанов</cp:lastModifiedBy>
  <cp:revision>6</cp:revision>
  <dcterms:created xsi:type="dcterms:W3CDTF">2021-06-25T08:50:16Z</dcterms:created>
  <dcterms:modified xsi:type="dcterms:W3CDTF">2021-12-06T09:41:39Z</dcterms:modified>
</cp:coreProperties>
</file>