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70" r:id="rId6"/>
    <p:sldId id="264" r:id="rId7"/>
    <p:sldId id="268" r:id="rId8"/>
    <p:sldId id="269" r:id="rId9"/>
    <p:sldId id="267" r:id="rId10"/>
    <p:sldId id="265" r:id="rId11"/>
    <p:sldId id="257" r:id="rId12"/>
    <p:sldId id="25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CC245-8749-49F2-A1E1-3AE0A311CBD6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6FD8C-ADF7-440E-871F-6EC7209527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6FD8C-ADF7-440E-871F-6EC7209527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0562704-E2E0-41D7-9065-58F08AE961D7}" type="datetimeFigureOut">
              <a:rPr lang="ru-RU" smtClean="0"/>
              <a:pPr/>
              <a:t>19.12.2008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C1BDC21-8772-467F-A8EC-F4C260E1FD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gotdotnet.ru/personal/AlexanderByndy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IronPythonStudio" TargetMode="External"/><Relationship Id="rId2" Type="http://schemas.openxmlformats.org/officeDocument/2006/relationships/hyperlink" Target="http://www.codeplex.com/Iron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plex.com/sdlsdk" TargetMode="External"/><Relationship Id="rId4" Type="http://schemas.openxmlformats.org/officeDocument/2006/relationships/hyperlink" Target="http://blogs.msdn.com/iron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8143932" cy="197510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Silverlight</a:t>
            </a:r>
            <a:r>
              <a:rPr lang="en-US" sz="3600" dirty="0" smtClean="0"/>
              <a:t> + Dynamic languages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571612"/>
            <a:ext cx="6913098" cy="1752600"/>
          </a:xfrm>
        </p:spPr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Бындю</a:t>
            </a:r>
            <a:endParaRPr lang="ru-RU" dirty="0" smtClean="0"/>
          </a:p>
          <a:p>
            <a:r>
              <a:rPr lang="ru-RU" dirty="0" err="1" smtClean="0"/>
              <a:t>Блог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http://blogs.gotdotnet.ru/personal/AlexanderByndyu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42852"/>
            <a:ext cx="1323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142852"/>
            <a:ext cx="1524000" cy="68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Documents and Settings\AHT\Рабочий стол\B&amp;Z\Логотипы\Untitled-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142852"/>
            <a:ext cx="2139996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Iron         in Action</a:t>
            </a:r>
            <a:endParaRPr lang="ru-RU" dirty="0"/>
          </a:p>
        </p:txBody>
      </p:sp>
      <p:pic>
        <p:nvPicPr>
          <p:cNvPr id="6" name="Picture 3" descr="D:\Downloads\python-logo-master.png"/>
          <p:cNvPicPr>
            <a:picLocks noChangeAspect="1" noChangeArrowheads="1"/>
          </p:cNvPicPr>
          <p:nvPr/>
        </p:nvPicPr>
        <p:blipFill>
          <a:blip r:embed="rId2" cstate="print"/>
          <a:srcRect l="7843" t="18082" r="66667" b="23152"/>
          <a:stretch>
            <a:fillRect/>
          </a:stretch>
        </p:blipFill>
        <p:spPr bwMode="auto">
          <a:xfrm>
            <a:off x="1714480" y="164305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http://www.codeplex.com/IronPython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http://www.codeplex.com/IronPythonStudio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http://blogs.msdn.com/ironpython</a:t>
            </a:r>
            <a:endParaRPr lang="ru-RU" sz="2000" dirty="0" smtClean="0"/>
          </a:p>
          <a:p>
            <a:r>
              <a:rPr lang="en-US" sz="2000" dirty="0" smtClean="0">
                <a:hlinkClick r:id="rId5"/>
              </a:rPr>
              <a:t>http://www.codeplex.com/sdlsdk</a:t>
            </a:r>
            <a:endParaRPr lang="en-US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Свобода</a:t>
            </a:r>
            <a:endParaRPr lang="en-US" dirty="0" smtClean="0"/>
          </a:p>
          <a:p>
            <a:r>
              <a:rPr lang="ru-RU" dirty="0" smtClean="0"/>
              <a:t>Динамические языки</a:t>
            </a:r>
            <a:endParaRPr lang="en-US" dirty="0" smtClean="0"/>
          </a:p>
          <a:p>
            <a:r>
              <a:rPr lang="ru-RU" dirty="0" smtClean="0"/>
              <a:t>Особенности </a:t>
            </a:r>
            <a:r>
              <a:rPr lang="en-US" dirty="0" err="1" smtClean="0"/>
              <a:t>IronPython</a:t>
            </a:r>
            <a:endParaRPr lang="en-US" dirty="0" smtClean="0"/>
          </a:p>
          <a:p>
            <a:r>
              <a:rPr lang="ru-RU" dirty="0" smtClean="0"/>
              <a:t>Пример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772400" cy="914400"/>
          </a:xfrm>
        </p:spPr>
        <p:txBody>
          <a:bodyPr/>
          <a:lstStyle/>
          <a:p>
            <a:r>
              <a:rPr lang="ru-RU" dirty="0" smtClean="0"/>
              <a:t>Свобода выбора платформы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1714512" cy="12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3583" t="1613" r="50000" b="52419"/>
          <a:stretch>
            <a:fillRect/>
          </a:stretch>
        </p:blipFill>
        <p:spPr bwMode="auto">
          <a:xfrm>
            <a:off x="3500430" y="1285860"/>
            <a:ext cx="12144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349545"/>
            <a:ext cx="1143008" cy="108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85786" y="257174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Свобода выбора браузера</a:t>
            </a:r>
            <a:endParaRPr kumimoji="0" lang="ru-RU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/>
          <a:srcRect l="4762"/>
          <a:stretch>
            <a:fillRect/>
          </a:stretch>
        </p:blipFill>
        <p:spPr bwMode="auto">
          <a:xfrm>
            <a:off x="1714480" y="3357562"/>
            <a:ext cx="928694" cy="9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3357562"/>
            <a:ext cx="107157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868" y="3349838"/>
            <a:ext cx="1071570" cy="103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8143932" cy="914400"/>
          </a:xfrm>
        </p:spPr>
        <p:txBody>
          <a:bodyPr/>
          <a:lstStyle/>
          <a:p>
            <a:r>
              <a:rPr lang="ru-RU" sz="3600" dirty="0" smtClean="0"/>
              <a:t>Свобода просмотра исходного кода</a:t>
            </a:r>
            <a:endParaRPr lang="ru-RU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1914529" cy="9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0"/>
            <a:ext cx="2438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714488"/>
            <a:ext cx="15716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0892" y="2428868"/>
            <a:ext cx="1810480" cy="230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4643446"/>
            <a:ext cx="2143140" cy="87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3438" y="5000636"/>
            <a:ext cx="1976430" cy="99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Динамический </a:t>
            </a:r>
            <a:r>
              <a:rPr lang="en-US" dirty="0" err="1" smtClean="0"/>
              <a:t>Silverlight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Добавлена поддержка динамических языков</a:t>
            </a:r>
          </a:p>
          <a:p>
            <a:pPr lvl="1"/>
            <a:r>
              <a:rPr lang="ru-RU" dirty="0" smtClean="0"/>
              <a:t>для пользователей не имеет значения</a:t>
            </a:r>
          </a:p>
          <a:p>
            <a:pPr lvl="1"/>
            <a:r>
              <a:rPr lang="ru-RU" dirty="0" smtClean="0"/>
              <a:t>для программистов – больше выбор</a:t>
            </a:r>
          </a:p>
          <a:p>
            <a:r>
              <a:rPr lang="en-US" dirty="0" smtClean="0"/>
              <a:t>DLR</a:t>
            </a:r>
            <a:r>
              <a:rPr lang="ru-RU" dirty="0" smtClean="0"/>
              <a:t> библиотеки загружаются вместе с </a:t>
            </a:r>
            <a:r>
              <a:rPr lang="en-US" dirty="0" err="1" smtClean="0"/>
              <a:t>Silverlight</a:t>
            </a:r>
            <a:r>
              <a:rPr lang="ru-RU" dirty="0" smtClean="0"/>
              <a:t> приложением</a:t>
            </a:r>
          </a:p>
          <a:p>
            <a:r>
              <a:rPr lang="ru-RU" dirty="0" smtClean="0"/>
              <a:t>Могут быть выделены в отдельную сборку</a:t>
            </a:r>
          </a:p>
          <a:p>
            <a:pPr lvl="1"/>
            <a:r>
              <a:rPr lang="ru-RU" dirty="0" smtClean="0"/>
              <a:t>кэширование на клиенте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878" y="500042"/>
            <a:ext cx="8501122" cy="914400"/>
          </a:xfrm>
        </p:spPr>
        <p:txBody>
          <a:bodyPr/>
          <a:lstStyle/>
          <a:p>
            <a:r>
              <a:rPr lang="ru-RU" sz="3600" dirty="0" smtClean="0"/>
              <a:t>Динамические </a:t>
            </a:r>
            <a:r>
              <a:rPr lang="ru-RU" sz="3600" dirty="0" smtClean="0"/>
              <a:t>языки для </a:t>
            </a:r>
            <a:r>
              <a:rPr lang="en-US" sz="3600" dirty="0" err="1" smtClean="0"/>
              <a:t>Silverlight</a:t>
            </a:r>
            <a:endParaRPr lang="ru-RU" sz="3600" dirty="0"/>
          </a:p>
        </p:txBody>
      </p:sp>
      <p:pic>
        <p:nvPicPr>
          <p:cNvPr id="4" name="Picture 3" descr="D:\Downloads\python-logo-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03408"/>
            <a:ext cx="3643338" cy="1580332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928802"/>
            <a:ext cx="3309944" cy="211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«Большие идеи»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Нет компилятора</a:t>
            </a:r>
            <a:endParaRPr lang="en-US" dirty="0" smtClean="0"/>
          </a:p>
          <a:p>
            <a:r>
              <a:rPr lang="ru-RU" dirty="0" smtClean="0"/>
              <a:t>Динамическая типизация</a:t>
            </a:r>
          </a:p>
          <a:p>
            <a:r>
              <a:rPr lang="ru-RU" dirty="0" smtClean="0"/>
              <a:t>Все - объект</a:t>
            </a:r>
            <a:endParaRPr lang="en-US" dirty="0" smtClean="0"/>
          </a:p>
          <a:p>
            <a:r>
              <a:rPr lang="ru-RU" dirty="0" smtClean="0"/>
              <a:t>Простота реализации имеет значение!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err="1" smtClean="0"/>
              <a:t>IronPython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Компилируется в </a:t>
            </a:r>
            <a:r>
              <a:rPr lang="en-US" dirty="0" smtClean="0"/>
              <a:t>IL</a:t>
            </a:r>
          </a:p>
          <a:p>
            <a:pPr lvl="1"/>
            <a:r>
              <a:rPr lang="ru-RU" dirty="0" smtClean="0"/>
              <a:t>возможность использовать </a:t>
            </a:r>
            <a:r>
              <a:rPr lang="en-US" dirty="0" smtClean="0"/>
              <a:t>.NET</a:t>
            </a:r>
            <a:r>
              <a:rPr lang="ru-RU" dirty="0" smtClean="0"/>
              <a:t> библиотеки</a:t>
            </a:r>
          </a:p>
          <a:p>
            <a:pPr lvl="1"/>
            <a:r>
              <a:rPr lang="ru-RU" dirty="0" smtClean="0"/>
              <a:t>возможность импортировать любые </a:t>
            </a:r>
            <a:r>
              <a:rPr lang="en-US" dirty="0" smtClean="0"/>
              <a:t>.NET </a:t>
            </a:r>
            <a:r>
              <a:rPr lang="ru-RU" dirty="0" smtClean="0"/>
              <a:t>объекты</a:t>
            </a:r>
            <a:endParaRPr lang="en-US" dirty="0" smtClean="0"/>
          </a:p>
          <a:p>
            <a:r>
              <a:rPr lang="ru-RU" dirty="0" smtClean="0"/>
              <a:t>Работает быстрее чем </a:t>
            </a:r>
            <a:r>
              <a:rPr lang="en-US" dirty="0" err="1" smtClean="0"/>
              <a:t>CPython</a:t>
            </a:r>
            <a:endParaRPr lang="ru-RU" dirty="0" smtClean="0"/>
          </a:p>
          <a:p>
            <a:r>
              <a:rPr lang="ru-RU" dirty="0" smtClean="0"/>
              <a:t>Создан на основе </a:t>
            </a:r>
            <a:r>
              <a:rPr lang="en-US" dirty="0" smtClean="0"/>
              <a:t>Python 2.5</a:t>
            </a:r>
            <a:r>
              <a:rPr lang="ru-RU" dirty="0" smtClean="0"/>
              <a:t>.2</a:t>
            </a:r>
            <a:endParaRPr lang="en-US" dirty="0" smtClean="0"/>
          </a:p>
          <a:p>
            <a:r>
              <a:rPr lang="ru-RU" dirty="0" smtClean="0"/>
              <a:t>Поддерживается </a:t>
            </a:r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C Open Source </a:t>
            </a:r>
            <a:r>
              <a:rPr lang="ru-RU" dirty="0" smtClean="0"/>
              <a:t>лицензией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языка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Открытый исходный код</a:t>
            </a:r>
            <a:endParaRPr lang="en-US" dirty="0" smtClean="0"/>
          </a:p>
          <a:p>
            <a:r>
              <a:rPr lang="ru-RU" dirty="0" smtClean="0"/>
              <a:t>Единство оформления</a:t>
            </a:r>
          </a:p>
          <a:p>
            <a:r>
              <a:rPr lang="ru-RU" dirty="0" smtClean="0"/>
              <a:t>Компактный код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352</TotalTime>
  <Words>146</Words>
  <Application>Microsoft Office PowerPoint</Application>
  <PresentationFormat>Экран (4:3)</PresentationFormat>
  <Paragraphs>45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Метро</vt:lpstr>
      <vt:lpstr>Silverlight + Dynamic languages</vt:lpstr>
      <vt:lpstr>О чем поговорим?</vt:lpstr>
      <vt:lpstr>Свобода выбора платформы</vt:lpstr>
      <vt:lpstr>Свобода просмотра исходного кода</vt:lpstr>
      <vt:lpstr>Динамический Silverlight</vt:lpstr>
      <vt:lpstr>Динамические языки для Silverlight</vt:lpstr>
      <vt:lpstr>«Большие идеи» Python</vt:lpstr>
      <vt:lpstr>Особенности IronPython</vt:lpstr>
      <vt:lpstr>Плюсы языка Python</vt:lpstr>
      <vt:lpstr>Пример</vt:lpstr>
      <vt:lpstr>Вопросы?</vt:lpstr>
      <vt:lpstr>Ссылки</vt:lpstr>
    </vt:vector>
  </TitlesOfParts>
  <Company>WareZ Provider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 Composite Application Guidance for WPF and Silverlight site </dc:title>
  <dc:creator>www.PHILka.RU</dc:creator>
  <cp:lastModifiedBy>Alexander Byndyu</cp:lastModifiedBy>
  <cp:revision>91</cp:revision>
  <dcterms:created xsi:type="dcterms:W3CDTF">2008-12-13T19:25:16Z</dcterms:created>
  <dcterms:modified xsi:type="dcterms:W3CDTF">2008-12-19T05:03:30Z</dcterms:modified>
</cp:coreProperties>
</file>