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3" r:id="rId4"/>
    <p:sldId id="266" r:id="rId5"/>
    <p:sldId id="268" r:id="rId6"/>
    <p:sldId id="267" r:id="rId7"/>
    <p:sldId id="260" r:id="rId8"/>
    <p:sldId id="272" r:id="rId9"/>
    <p:sldId id="261" r:id="rId10"/>
    <p:sldId id="270" r:id="rId11"/>
    <p:sldId id="274" r:id="rId12"/>
    <p:sldId id="271" r:id="rId13"/>
    <p:sldId id="277" r:id="rId14"/>
    <p:sldId id="278" r:id="rId15"/>
    <p:sldId id="279" r:id="rId16"/>
    <p:sldId id="262" r:id="rId17"/>
    <p:sldId id="281" r:id="rId18"/>
    <p:sldId id="28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212" autoAdjust="0"/>
  </p:normalViewPr>
  <p:slideViewPr>
    <p:cSldViewPr>
      <p:cViewPr varScale="1">
        <p:scale>
          <a:sx n="93" d="100"/>
          <a:sy n="93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285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E589-D38C-4792-A17F-125DA0035676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CE830-1012-4CE5-B376-E2755BA95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A12BE-2FA6-4B4D-AB52-2BA29499A80A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A0B9-5A90-4B77-879D-094900CC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кого это выступление?</a:t>
            </a:r>
          </a:p>
          <a:p>
            <a:r>
              <a:rPr lang="ru-RU" baseline="0" dirty="0" smtClean="0"/>
              <a:t>1. Для тех кто каждый день руководствуется этим принципом. </a:t>
            </a:r>
          </a:p>
          <a:p>
            <a:r>
              <a:rPr lang="ru-RU" baseline="0" dirty="0" smtClean="0"/>
              <a:t>2. Для тех кто остановился на </a:t>
            </a:r>
            <a:r>
              <a:rPr lang="ru-RU" baseline="0" dirty="0" smtClean="0"/>
              <a:t>определении =)</a:t>
            </a:r>
            <a:endParaRPr lang="ru-RU" baseline="0" dirty="0" smtClean="0"/>
          </a:p>
          <a:p>
            <a:r>
              <a:rPr lang="ru-RU" baseline="0" dirty="0" smtClean="0"/>
              <a:t>3. Для тех кто еще ничего не слышал о </a:t>
            </a:r>
            <a:r>
              <a:rPr lang="en-US" baseline="0" dirty="0" smtClean="0"/>
              <a:t>DIP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будет, если клиенту моей программы нужно будет отсылать</a:t>
            </a:r>
            <a:r>
              <a:rPr lang="ru-RU" baseline="0" dirty="0" smtClean="0"/>
              <a:t> сообщения через </a:t>
            </a:r>
            <a:r>
              <a:rPr lang="en-US" baseline="0" dirty="0" smtClean="0"/>
              <a:t>SMS</a:t>
            </a:r>
            <a:r>
              <a:rPr lang="ru-RU" baseline="0" dirty="0" smtClean="0"/>
              <a:t> вместо </a:t>
            </a:r>
            <a:r>
              <a:rPr lang="en-US" baseline="0" dirty="0" smtClean="0"/>
              <a:t>e-mail?</a:t>
            </a:r>
          </a:p>
          <a:p>
            <a:r>
              <a:rPr lang="ru-RU" baseline="0" dirty="0" smtClean="0"/>
              <a:t>А если кто-то захочет сделать свой </a:t>
            </a:r>
            <a:r>
              <a:rPr lang="en-US" baseline="0" dirty="0" err="1" smtClean="0"/>
              <a:t>ReportBuilder</a:t>
            </a:r>
            <a:r>
              <a:rPr lang="en-US" baseline="0" dirty="0" smtClean="0"/>
              <a:t>?</a:t>
            </a:r>
          </a:p>
          <a:p>
            <a:r>
              <a:rPr lang="ru-RU" baseline="0" dirty="0" smtClean="0"/>
              <a:t>Как поступить правильно</a:t>
            </a:r>
            <a:r>
              <a:rPr lang="ru-RU" baseline="0" dirty="0" smtClean="0"/>
              <a:t>?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Пишем</a:t>
            </a:r>
            <a:r>
              <a:rPr lang="ru-RU" baseline="0" dirty="0" smtClean="0"/>
              <a:t> как умеем, а потом удивляемся =)</a:t>
            </a:r>
            <a:br>
              <a:rPr lang="ru-RU" baseline="0" dirty="0" smtClean="0"/>
            </a:br>
            <a:r>
              <a:rPr lang="ru-RU" baseline="0" dirty="0" smtClean="0"/>
              <a:t>Применим подтвержденный практикой принцип?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ru-RU" baseline="0" dirty="0" smtClean="0"/>
              <a:t> быстрой реализации конфигурирования зависимостей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2A0B9-5A90-4B77-879D-094900CC71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614144-4746-4333-8784-E53BDB877400}" type="datetimeFigureOut">
              <a:rPr lang="en-US" smtClean="0"/>
              <a:pPr/>
              <a:t>11/5/2008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C7549C-796E-4973-A0FD-BF9BE9504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gotdotnet.ru/personal/AlexanderByndy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dip.pdf" TargetMode="External"/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nrtv.com/default.aspx?showNum=126" TargetMode="External"/><Relationship Id="rId4" Type="http://schemas.openxmlformats.org/officeDocument/2006/relationships/hyperlink" Target="http://msdn.microsoft.com/en-us/library/aa973811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2590800"/>
            <a:ext cx="6172200" cy="1894362"/>
          </a:xfrm>
        </p:spPr>
        <p:txBody>
          <a:bodyPr/>
          <a:lstStyle/>
          <a:p>
            <a:r>
              <a:rPr lang="ru-RU" dirty="0" smtClean="0"/>
              <a:t>Принцип инверсии зависимостей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629400" cy="1371600"/>
          </a:xfrm>
        </p:spPr>
        <p:txBody>
          <a:bodyPr/>
          <a:lstStyle/>
          <a:p>
            <a:r>
              <a:rPr lang="ru-RU" dirty="0" smtClean="0"/>
              <a:t>Бындю Александр</a:t>
            </a:r>
            <a:endParaRPr lang="en-US" dirty="0" smtClean="0"/>
          </a:p>
          <a:p>
            <a:r>
              <a:rPr lang="ru-RU" sz="1600" dirty="0" err="1" smtClean="0"/>
              <a:t>Блог</a:t>
            </a:r>
            <a:r>
              <a:rPr lang="ru-RU" sz="1600" dirty="0" smtClean="0"/>
              <a:t> </a:t>
            </a:r>
            <a:r>
              <a:rPr lang="en-US" sz="1600" dirty="0" smtClean="0">
                <a:hlinkClick r:id="rId2"/>
              </a:rPr>
              <a:t>http://blogs.gotdotnet.ru/personal/AlexanderByndyu</a:t>
            </a:r>
            <a:endParaRPr lang="en-US" sz="16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019800"/>
            <a:ext cx="1323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6019801"/>
            <a:ext cx="1524000" cy="68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6019800"/>
            <a:ext cx="838200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914400"/>
          </a:xfrm>
        </p:spPr>
        <p:txBody>
          <a:bodyPr/>
          <a:lstStyle/>
          <a:p>
            <a:r>
              <a:rPr lang="ru-RU" dirty="0" smtClean="0"/>
              <a:t>Как произошла инверсия зависимостей?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309688"/>
            <a:ext cx="81057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Изначальный вариант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5238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57200" y="2438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Выделяем </a:t>
            </a:r>
            <a:r>
              <a:rPr kumimoji="0" lang="ru-RU" sz="24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конфигурирование зависимости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10000"/>
            <a:ext cx="5505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Разделение конфигурирования связей и использования объектов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Уменьшается связывание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Абстрактные интерфейсы не меняются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Конкретные объекты реализуют эти интерфейсы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Конкретные объекты проще заменить</a:t>
            </a:r>
            <a:endParaRPr lang="en-GB" sz="2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Увеличение мобильности модулей</a:t>
            </a:r>
            <a:endParaRPr lang="en-GB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от использования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Улучшение изоляции объектов</a:t>
            </a:r>
            <a:endParaRPr lang="en-GB" sz="28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Уменьшается связность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Увеличивается тестируемость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Увеличивается удобство в поддержке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ru-RU" dirty="0" smtClean="0"/>
              <a:t>утилиты для работы с </a:t>
            </a:r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StructureMap</a:t>
            </a:r>
            <a:r>
              <a:rPr lang="en-US" dirty="0" smtClean="0"/>
              <a:t> (</a:t>
            </a:r>
            <a:r>
              <a:rPr lang="en-US" dirty="0" err="1" smtClean="0"/>
              <a:t>AltDotNet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http://structuremap.sourceforge.net/Default.htm</a:t>
            </a:r>
          </a:p>
          <a:p>
            <a:r>
              <a:rPr lang="en-US" dirty="0" smtClean="0"/>
              <a:t>Castle Windsor (</a:t>
            </a:r>
            <a:r>
              <a:rPr lang="en-US" dirty="0" err="1" smtClean="0"/>
              <a:t>AltDotNet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http://www.castleproject.org/container/index.html</a:t>
            </a:r>
          </a:p>
          <a:p>
            <a:r>
              <a:rPr lang="en-US" dirty="0" smtClean="0"/>
              <a:t>Unity (Microsoft P&amp;P)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http://www.codeplex.com/unity</a:t>
            </a:r>
          </a:p>
          <a:p>
            <a:r>
              <a:rPr lang="en-US" dirty="0" err="1" smtClean="0"/>
              <a:t>Ninject</a:t>
            </a:r>
            <a:r>
              <a:rPr lang="en-US" dirty="0" smtClean="0"/>
              <a:t> (open source)</a:t>
            </a:r>
            <a:endParaRPr lang="ru-RU" dirty="0" smtClean="0"/>
          </a:p>
          <a:p>
            <a:pPr>
              <a:spcAft>
                <a:spcPts val="1800"/>
              </a:spcAft>
              <a:buNone/>
            </a:pPr>
            <a:r>
              <a:rPr lang="en-US" sz="1800" dirty="0" smtClean="0"/>
              <a:t>http://ninject.org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;)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http://martinfowler.com/articles/injection.html</a:t>
            </a:r>
            <a:endParaRPr lang="ru-RU" sz="1800" dirty="0" smtClean="0"/>
          </a:p>
          <a:p>
            <a:r>
              <a:rPr lang="en-US" sz="1800" dirty="0" smtClean="0">
                <a:hlinkClick r:id="rId3"/>
              </a:rPr>
              <a:t>http://www.objectmentor.com/resources/articles/dip.pdf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http://msdn.microsoft.com/en-us/library/aa973811.aspx</a:t>
            </a:r>
            <a:endParaRPr lang="ru-RU" sz="1800" dirty="0" smtClean="0"/>
          </a:p>
          <a:p>
            <a:r>
              <a:rPr lang="en-US" sz="1800" dirty="0" smtClean="0">
                <a:hlinkClick r:id="rId5"/>
              </a:rPr>
              <a:t>http://www.dnrtv.com/default.aspx?showNum=126</a:t>
            </a:r>
            <a:endParaRPr lang="ru-RU" sz="18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будем говорить?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DIP</a:t>
            </a:r>
            <a:endParaRPr lang="en-GB" dirty="0" smtClean="0"/>
          </a:p>
          <a:p>
            <a:r>
              <a:rPr lang="ru-RU" dirty="0" smtClean="0"/>
              <a:t>Признаки плохого кода</a:t>
            </a:r>
            <a:endParaRPr lang="en-GB" dirty="0" smtClean="0"/>
          </a:p>
          <a:p>
            <a:r>
              <a:rPr lang="ru-RU" dirty="0" smtClean="0"/>
              <a:t>Анализ проблемы</a:t>
            </a:r>
          </a:p>
          <a:p>
            <a:r>
              <a:rPr lang="ru-RU" dirty="0" smtClean="0"/>
              <a:t>Реализации </a:t>
            </a:r>
            <a:r>
              <a:rPr lang="en-US" dirty="0" smtClean="0"/>
              <a:t>Dependency Injection</a:t>
            </a:r>
          </a:p>
          <a:p>
            <a:r>
              <a:rPr lang="en-US" dirty="0" smtClean="0"/>
              <a:t>.NET </a:t>
            </a:r>
            <a:r>
              <a:rPr lang="ru-RU" dirty="0" smtClean="0"/>
              <a:t>утилиты для работы с </a:t>
            </a:r>
            <a:r>
              <a:rPr lang="en-US" dirty="0" smtClean="0"/>
              <a:t>DI</a:t>
            </a:r>
            <a:endParaRPr lang="ru-RU" dirty="0" smtClean="0"/>
          </a:p>
          <a:p>
            <a:r>
              <a:rPr lang="ru-RU" dirty="0" smtClean="0"/>
              <a:t>Пример применения </a:t>
            </a:r>
            <a:r>
              <a:rPr lang="en-US" dirty="0" smtClean="0"/>
              <a:t>DIP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Принцип Инверсии Зависимостей </a:t>
            </a:r>
            <a:r>
              <a:rPr lang="en-US" dirty="0" smtClean="0"/>
              <a:t>(DIP)?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Модули верхнего уровня не должны зависеть от модулей нижнего уровня</a:t>
            </a:r>
            <a:endParaRPr lang="en-US" dirty="0" smtClean="0"/>
          </a:p>
          <a:p>
            <a:r>
              <a:rPr lang="ru-RU" dirty="0" smtClean="0"/>
              <a:t>Оба должны зависеть от абстракции</a:t>
            </a:r>
            <a:endParaRPr lang="en-US" dirty="0" smtClean="0"/>
          </a:p>
          <a:p>
            <a:pPr lvl="1"/>
            <a:r>
              <a:rPr lang="ru-RU" dirty="0" smtClean="0"/>
              <a:t>Интерфейс или абстрактный класс</a:t>
            </a:r>
            <a:endParaRPr lang="en-US" dirty="0" smtClean="0"/>
          </a:p>
          <a:p>
            <a:r>
              <a:rPr lang="ru-RU" dirty="0" smtClean="0"/>
              <a:t>Абстракции не должны зависеть от деталей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r>
              <a:rPr lang="ru-RU" i="1" dirty="0" smtClean="0"/>
              <a:t>Вопрос:</a:t>
            </a:r>
          </a:p>
          <a:p>
            <a:pPr>
              <a:buNone/>
            </a:pPr>
            <a:r>
              <a:rPr lang="ru-RU" i="1" dirty="0" smtClean="0"/>
              <a:t>«Какие зависимости инвертировать будем?»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плохого кода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Показать проблемы в коде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Признаки плохого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/>
              <a:t>Компоненты без интерфейсов</a:t>
            </a:r>
            <a:endParaRPr lang="en-US" dirty="0" smtClean="0"/>
          </a:p>
          <a:p>
            <a:r>
              <a:rPr lang="ru-RU" dirty="0" smtClean="0"/>
              <a:t>Сильная связанность</a:t>
            </a:r>
            <a:endParaRPr lang="en-GB" dirty="0" smtClean="0"/>
          </a:p>
          <a:p>
            <a:r>
              <a:rPr lang="ru-RU" dirty="0" smtClean="0"/>
              <a:t>Нарушение </a:t>
            </a:r>
            <a:r>
              <a:rPr lang="en-GB" dirty="0" smtClean="0"/>
              <a:t>SRP</a:t>
            </a:r>
          </a:p>
          <a:p>
            <a:r>
              <a:rPr lang="ru-RU" dirty="0" smtClean="0"/>
              <a:t>Нарушение </a:t>
            </a:r>
            <a:r>
              <a:rPr lang="en-US" dirty="0" smtClean="0"/>
              <a:t>OCP</a:t>
            </a:r>
            <a:endParaRPr lang="en-GB" dirty="0" smtClean="0"/>
          </a:p>
          <a:p>
            <a:r>
              <a:rPr lang="ru-RU" dirty="0" smtClean="0"/>
              <a:t>Плохо тестируемые компоненты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Constructor Injection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«Всегда» инициализированный</a:t>
            </a:r>
            <a:endParaRPr lang="en-US" dirty="0" smtClean="0"/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Хорошая видимость зависимости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Скрывание </a:t>
            </a:r>
            <a:r>
              <a:rPr lang="ru-RU" dirty="0" smtClean="0"/>
              <a:t>сеттеров</a:t>
            </a:r>
            <a:endParaRPr lang="en-US" dirty="0" smtClean="0"/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  <a:buNone/>
            </a:pPr>
            <a:endParaRPr lang="ru-RU" dirty="0" smtClean="0"/>
          </a:p>
          <a:p>
            <a:r>
              <a:rPr lang="en-US" dirty="0" smtClean="0"/>
              <a:t>Setter Injection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Компонент пассивный</a:t>
            </a:r>
            <a:endParaRPr lang="en-US" dirty="0" smtClean="0"/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ru-RU" dirty="0" smtClean="0"/>
              <a:t>Кто-то выставляет </a:t>
            </a:r>
            <a:r>
              <a:rPr lang="ru-RU" dirty="0" smtClean="0"/>
              <a:t>зависимость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smtClean="0"/>
              <a:t>Apply DIP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Применяем </a:t>
            </a:r>
            <a:r>
              <a:rPr lang="ru-RU" dirty="0" smtClean="0"/>
              <a:t>принцип </a:t>
            </a:r>
            <a:r>
              <a:rPr lang="en-US" dirty="0" smtClean="0"/>
              <a:t>DIP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 модулей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174520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br>
              <a:rPr lang="ru-RU" dirty="0" smtClean="0"/>
            </a:br>
            <a:r>
              <a:rPr lang="ru-RU" dirty="0" smtClean="0"/>
              <a:t>Проект – </a:t>
            </a:r>
            <a:r>
              <a:rPr lang="en-US" dirty="0" err="1" smtClean="0"/>
              <a:t>ApplyIoC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Создание своего контейнера зависимостей</a:t>
            </a:r>
            <a:r>
              <a:rPr lang="en-US" dirty="0" smtClean="0"/>
              <a:t> (Service Locator)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663</TotalTime>
  <Words>327</Words>
  <Application>Microsoft Office PowerPoint</Application>
  <PresentationFormat>Экран (4:3)</PresentationFormat>
  <Paragraphs>93</Paragraphs>
  <Slides>19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Принцип инверсии зависимостей</vt:lpstr>
      <vt:lpstr>О чем будем говорить?</vt:lpstr>
      <vt:lpstr>Что такое Принцип Инверсии Зависимостей (DIP)? </vt:lpstr>
      <vt:lpstr>Пример плохого кода Проект – Original</vt:lpstr>
      <vt:lpstr>Признаки плохого кода</vt:lpstr>
      <vt:lpstr>Слайд 6</vt:lpstr>
      <vt:lpstr>Пример Проект – Apply DIP</vt:lpstr>
      <vt:lpstr>Связность модулей</vt:lpstr>
      <vt:lpstr>Пример Проект – ApplyIoC</vt:lpstr>
      <vt:lpstr>Как произошла инверсия зависимостей?</vt:lpstr>
      <vt:lpstr>Изначальный вариант</vt:lpstr>
      <vt:lpstr>Преимущества от использования DI</vt:lpstr>
      <vt:lpstr>Преимущества от использования DI</vt:lpstr>
      <vt:lpstr>Преимущества от использования DI</vt:lpstr>
      <vt:lpstr>Преимущества от использования DI</vt:lpstr>
      <vt:lpstr>.NET утилиты для работы с DI</vt:lpstr>
      <vt:lpstr>Слайд 17</vt:lpstr>
      <vt:lpstr>Спасибо ;)</vt:lpstr>
      <vt:lpstr>Ссылки</vt:lpstr>
    </vt:vector>
  </TitlesOfParts>
  <Company>Open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Alexander Byndyu</dc:creator>
  <cp:lastModifiedBy>www.PHILka.RU</cp:lastModifiedBy>
  <cp:revision>177</cp:revision>
  <dcterms:created xsi:type="dcterms:W3CDTF">2008-10-23T09:49:20Z</dcterms:created>
  <dcterms:modified xsi:type="dcterms:W3CDTF">2008-11-05T17:13:37Z</dcterms:modified>
</cp:coreProperties>
</file>