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63" r:id="rId4"/>
    <p:sldId id="266" r:id="rId5"/>
    <p:sldId id="268" r:id="rId6"/>
    <p:sldId id="267" r:id="rId7"/>
    <p:sldId id="260" r:id="rId8"/>
    <p:sldId id="272" r:id="rId9"/>
    <p:sldId id="261" r:id="rId10"/>
    <p:sldId id="270" r:id="rId11"/>
    <p:sldId id="274" r:id="rId12"/>
    <p:sldId id="271" r:id="rId13"/>
    <p:sldId id="277" r:id="rId14"/>
    <p:sldId id="278" r:id="rId15"/>
    <p:sldId id="279" r:id="rId16"/>
    <p:sldId id="262" r:id="rId17"/>
    <p:sldId id="281" r:id="rId18"/>
    <p:sldId id="280" r:id="rId19"/>
    <p:sldId id="25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2212" autoAdjust="0"/>
  </p:normalViewPr>
  <p:slideViewPr>
    <p:cSldViewPr>
      <p:cViewPr varScale="1">
        <p:scale>
          <a:sx n="58" d="100"/>
          <a:sy n="58" d="100"/>
        </p:scale>
        <p:origin x="-116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285" y="-8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2E589-D38C-4792-A17F-125DA0035676}" type="datetimeFigureOut">
              <a:rPr lang="en-US" smtClean="0"/>
              <a:pPr/>
              <a:t>11/7/2008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CE830-1012-4CE5-B376-E2755BA95D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A12BE-2FA6-4B4D-AB52-2BA29499A80A}" type="datetimeFigureOut">
              <a:rPr lang="en-US" smtClean="0"/>
              <a:pPr/>
              <a:t>11/7/2008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2A0B9-5A90-4B77-879D-094900CC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2A0B9-5A90-4B77-879D-094900CC711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</a:t>
            </a:r>
            <a:r>
              <a:rPr lang="ru-RU" baseline="0" dirty="0" smtClean="0"/>
              <a:t> кого это выступление?</a:t>
            </a:r>
          </a:p>
          <a:p>
            <a:r>
              <a:rPr lang="ru-RU" baseline="0" dirty="0" smtClean="0"/>
              <a:t>1. Для тех кто каждый день руководствуется этим принципом. </a:t>
            </a:r>
          </a:p>
          <a:p>
            <a:r>
              <a:rPr lang="ru-RU" baseline="0" dirty="0" smtClean="0"/>
              <a:t>2. Для тех кто остановился на определении =)</a:t>
            </a:r>
          </a:p>
          <a:p>
            <a:r>
              <a:rPr lang="ru-RU" baseline="0" dirty="0" smtClean="0"/>
              <a:t>3. Для тех кто еще ничего не слышал о </a:t>
            </a:r>
            <a:r>
              <a:rPr lang="en-US" baseline="0" dirty="0" smtClean="0"/>
              <a:t>DIP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2A0B9-5A90-4B77-879D-094900CC711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будет, если клиенту моей программы нужно будет отсылать</a:t>
            </a:r>
            <a:r>
              <a:rPr lang="ru-RU" baseline="0" dirty="0" smtClean="0"/>
              <a:t> сообщения через </a:t>
            </a:r>
            <a:r>
              <a:rPr lang="en-US" baseline="0" dirty="0" smtClean="0"/>
              <a:t>SMS</a:t>
            </a:r>
            <a:r>
              <a:rPr lang="ru-RU" baseline="0" dirty="0" smtClean="0"/>
              <a:t> вместо </a:t>
            </a:r>
            <a:r>
              <a:rPr lang="en-US" baseline="0" dirty="0" smtClean="0"/>
              <a:t>e-mail?</a:t>
            </a:r>
          </a:p>
          <a:p>
            <a:r>
              <a:rPr lang="ru-RU" baseline="0" dirty="0" smtClean="0"/>
              <a:t>А если кто-то захочет сделать свой </a:t>
            </a:r>
            <a:r>
              <a:rPr lang="en-US" baseline="0" dirty="0" err="1" smtClean="0"/>
              <a:t>ReportBuilder</a:t>
            </a:r>
            <a:r>
              <a:rPr lang="en-US" baseline="0" dirty="0" smtClean="0"/>
              <a:t>?</a:t>
            </a:r>
          </a:p>
          <a:p>
            <a:r>
              <a:rPr lang="ru-RU" baseline="0" dirty="0" smtClean="0"/>
              <a:t>Как поступить правильно?</a:t>
            </a:r>
          </a:p>
          <a:p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Пишем</a:t>
            </a:r>
            <a:r>
              <a:rPr lang="ru-RU" baseline="0" dirty="0" smtClean="0"/>
              <a:t> как умеем, а потом удивляемся =)</a:t>
            </a:r>
            <a:br>
              <a:rPr lang="ru-RU" baseline="0" dirty="0" smtClean="0"/>
            </a:br>
            <a:r>
              <a:rPr lang="ru-RU" baseline="0" dirty="0" smtClean="0"/>
              <a:t>Применим подтвержденный практикой принцип?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2A0B9-5A90-4B77-879D-094900CC711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2A0B9-5A90-4B77-879D-094900CC711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</a:t>
            </a:r>
            <a:r>
              <a:rPr lang="ru-RU" baseline="0" dirty="0" smtClean="0"/>
              <a:t> быстрой реализации конфигурирования зависимостей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2A0B9-5A90-4B77-879D-094900CC711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2A0B9-5A90-4B77-879D-094900CC711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7614144-4746-4333-8784-E53BDB877400}" type="datetimeFigureOut">
              <a:rPr lang="en-US" smtClean="0"/>
              <a:pPr/>
              <a:t>11/7/2008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0C7549C-796E-4973-A0FD-BF9BE9504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4144-4746-4333-8784-E53BDB877400}" type="datetimeFigureOut">
              <a:rPr lang="en-US" smtClean="0"/>
              <a:pPr/>
              <a:t>11/7/2008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549C-796E-4973-A0FD-BF9BE9504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4144-4746-4333-8784-E53BDB877400}" type="datetimeFigureOut">
              <a:rPr lang="en-US" smtClean="0"/>
              <a:pPr/>
              <a:t>11/7/2008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549C-796E-4973-A0FD-BF9BE9504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7614144-4746-4333-8784-E53BDB877400}" type="datetimeFigureOut">
              <a:rPr lang="en-US" smtClean="0"/>
              <a:pPr/>
              <a:t>11/7/2008</a:t>
            </a:fld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0C7549C-796E-4973-A0FD-BF9BE95049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7614144-4746-4333-8784-E53BDB877400}" type="datetimeFigureOut">
              <a:rPr lang="en-US" smtClean="0"/>
              <a:pPr/>
              <a:t>11/7/2008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0C7549C-796E-4973-A0FD-BF9BE9504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4144-4746-4333-8784-E53BDB877400}" type="datetimeFigureOut">
              <a:rPr lang="en-US" smtClean="0"/>
              <a:pPr/>
              <a:t>11/7/2008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549C-796E-4973-A0FD-BF9BE95049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4144-4746-4333-8784-E53BDB877400}" type="datetimeFigureOut">
              <a:rPr lang="en-US" smtClean="0"/>
              <a:pPr/>
              <a:t>11/7/2008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549C-796E-4973-A0FD-BF9BE95049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7614144-4746-4333-8784-E53BDB877400}" type="datetimeFigureOut">
              <a:rPr lang="en-US" smtClean="0"/>
              <a:pPr/>
              <a:t>11/7/2008</a:t>
            </a:fld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0C7549C-796E-4973-A0FD-BF9BE95049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4144-4746-4333-8784-E53BDB877400}" type="datetimeFigureOut">
              <a:rPr lang="en-US" smtClean="0"/>
              <a:pPr/>
              <a:t>11/7/2008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549C-796E-4973-A0FD-BF9BE9504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7614144-4746-4333-8784-E53BDB877400}" type="datetimeFigureOut">
              <a:rPr lang="en-US" smtClean="0"/>
              <a:pPr/>
              <a:t>11/7/2008</a:t>
            </a:fld>
            <a:endParaRPr lang="en-US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0C7549C-796E-4973-A0FD-BF9BE95049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7614144-4746-4333-8784-E53BDB877400}" type="datetimeFigureOut">
              <a:rPr lang="en-US" smtClean="0"/>
              <a:pPr/>
              <a:t>11/7/2008</a:t>
            </a:fld>
            <a:endParaRPr lang="en-US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0C7549C-796E-4973-A0FD-BF9BE95049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7614144-4746-4333-8784-E53BDB877400}" type="datetimeFigureOut">
              <a:rPr lang="en-US" smtClean="0"/>
              <a:pPr/>
              <a:t>11/7/2008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0C7549C-796E-4973-A0FD-BF9BE9504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blogs.gotdotnet.ru/personal/AlexanderByndyu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bjectmentor.com/resources/articles/dip.pdf" TargetMode="External"/><Relationship Id="rId2" Type="http://schemas.openxmlformats.org/officeDocument/2006/relationships/hyperlink" Target="http://martinfowler.com/articles/injec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nrtv.com/default.aspx?showNum=126" TargetMode="External"/><Relationship Id="rId4" Type="http://schemas.openxmlformats.org/officeDocument/2006/relationships/hyperlink" Target="http://msdn.microsoft.com/en-us/library/aa973811.asp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0" y="2590800"/>
            <a:ext cx="6172200" cy="1894362"/>
          </a:xfrm>
        </p:spPr>
        <p:txBody>
          <a:bodyPr/>
          <a:lstStyle/>
          <a:p>
            <a:r>
              <a:rPr lang="ru-RU" dirty="0" smtClean="0"/>
              <a:t>Принцип инверсии зависимостей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6000" y="4648200"/>
            <a:ext cx="6629400" cy="1371600"/>
          </a:xfrm>
        </p:spPr>
        <p:txBody>
          <a:bodyPr/>
          <a:lstStyle/>
          <a:p>
            <a:r>
              <a:rPr lang="ru-RU" dirty="0" smtClean="0"/>
              <a:t>Бындю Александр</a:t>
            </a:r>
            <a:endParaRPr lang="en-US" dirty="0" smtClean="0"/>
          </a:p>
          <a:p>
            <a:r>
              <a:rPr lang="ru-RU" sz="1600" dirty="0" err="1" smtClean="0"/>
              <a:t>Блог</a:t>
            </a:r>
            <a:r>
              <a:rPr lang="ru-RU" sz="1600" dirty="0" smtClean="0"/>
              <a:t> </a:t>
            </a:r>
            <a:r>
              <a:rPr lang="en-US" sz="1600" dirty="0" smtClean="0">
                <a:hlinkClick r:id="rId2"/>
              </a:rPr>
              <a:t>http://blogs.gotdotnet.ru/personal/AlexanderByndyu</a:t>
            </a:r>
            <a:endParaRPr lang="en-US" sz="1600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6019800"/>
            <a:ext cx="13239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6019801"/>
            <a:ext cx="1524000" cy="68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6019800"/>
            <a:ext cx="838200" cy="71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914400"/>
          </a:xfrm>
        </p:spPr>
        <p:txBody>
          <a:bodyPr/>
          <a:lstStyle/>
          <a:p>
            <a:r>
              <a:rPr lang="ru-RU" dirty="0" smtClean="0"/>
              <a:t>Как произошла инверсия зависимостей?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113" y="1309688"/>
            <a:ext cx="810577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Изначальный вариант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52387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457200" y="243840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Выделяем </a:t>
            </a:r>
            <a:r>
              <a:rPr kumimoji="0" lang="ru-RU" sz="2400" b="0" i="0" u="none" strike="noStrike" kern="1200" cap="small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конфигурирование зависимости</a:t>
            </a:r>
            <a:endParaRPr kumimoji="0" lang="en-US" sz="24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810000"/>
            <a:ext cx="55054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/>
          <a:lstStyle/>
          <a:p>
            <a:r>
              <a:rPr lang="ru-RU" dirty="0" smtClean="0"/>
              <a:t>Преимущества от использования </a:t>
            </a:r>
            <a:r>
              <a:rPr lang="en-US" dirty="0" smtClean="0"/>
              <a:t>DI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Разделение конфигурирования связей и использования объектов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от использования </a:t>
            </a:r>
            <a:r>
              <a:rPr lang="en-US" dirty="0" smtClean="0"/>
              <a:t>DI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 smtClean="0"/>
              <a:t>Уменьшается связывание</a:t>
            </a:r>
            <a:endParaRPr lang="en-US" sz="2800" dirty="0" smtClean="0"/>
          </a:p>
          <a:p>
            <a:pPr lvl="1">
              <a:lnSpc>
                <a:spcPct val="80000"/>
              </a:lnSpc>
            </a:pPr>
            <a:r>
              <a:rPr lang="ru-RU" sz="2000" dirty="0" smtClean="0"/>
              <a:t>Абстрактные интерфейсы не меняются</a:t>
            </a:r>
            <a:endParaRPr lang="en-GB" sz="2000" dirty="0" smtClean="0"/>
          </a:p>
          <a:p>
            <a:pPr lvl="1">
              <a:lnSpc>
                <a:spcPct val="80000"/>
              </a:lnSpc>
            </a:pPr>
            <a:r>
              <a:rPr lang="ru-RU" sz="2000" dirty="0" smtClean="0"/>
              <a:t>Конкретные объекты реализуют эти интерфейсы</a:t>
            </a:r>
            <a:endParaRPr lang="en-GB" sz="2000" dirty="0" smtClean="0"/>
          </a:p>
          <a:p>
            <a:pPr lvl="1">
              <a:lnSpc>
                <a:spcPct val="80000"/>
              </a:lnSpc>
            </a:pPr>
            <a:r>
              <a:rPr lang="ru-RU" sz="2000" dirty="0" smtClean="0"/>
              <a:t>Конкретные объекты проще заменить</a:t>
            </a:r>
            <a:endParaRPr lang="en-GB" sz="2000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от использования </a:t>
            </a:r>
            <a:r>
              <a:rPr lang="en-US" dirty="0" smtClean="0"/>
              <a:t>DI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Увеличение мобильности модулей</a:t>
            </a:r>
            <a:endParaRPr lang="en-GB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от использования </a:t>
            </a:r>
            <a:r>
              <a:rPr lang="en-US" dirty="0" smtClean="0"/>
              <a:t>DI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 smtClean="0"/>
              <a:t>Улучшение изоляции объектов</a:t>
            </a:r>
            <a:endParaRPr lang="en-GB" sz="2800" dirty="0" smtClean="0"/>
          </a:p>
          <a:p>
            <a:pPr lvl="1">
              <a:lnSpc>
                <a:spcPct val="80000"/>
              </a:lnSpc>
            </a:pPr>
            <a:r>
              <a:rPr lang="ru-RU" sz="2000" dirty="0" smtClean="0"/>
              <a:t>Уменьшается связность</a:t>
            </a:r>
            <a:endParaRPr lang="en-US" sz="2000" dirty="0" smtClean="0"/>
          </a:p>
          <a:p>
            <a:pPr lvl="1">
              <a:lnSpc>
                <a:spcPct val="80000"/>
              </a:lnSpc>
            </a:pPr>
            <a:r>
              <a:rPr lang="ru-RU" sz="2000" dirty="0" smtClean="0"/>
              <a:t>Увеличивается тестируемость</a:t>
            </a:r>
            <a:endParaRPr lang="en-US" sz="2000" dirty="0" smtClean="0"/>
          </a:p>
          <a:p>
            <a:pPr lvl="1">
              <a:lnSpc>
                <a:spcPct val="80000"/>
              </a:lnSpc>
            </a:pPr>
            <a:r>
              <a:rPr lang="ru-RU" sz="2000" dirty="0" smtClean="0"/>
              <a:t>Увеличивается удобство в поддержке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</a:t>
            </a:r>
            <a:r>
              <a:rPr lang="ru-RU" dirty="0" smtClean="0"/>
              <a:t>утилиты для работы с </a:t>
            </a:r>
            <a:r>
              <a:rPr lang="en-US" dirty="0" smtClean="0"/>
              <a:t>DI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StructureMap</a:t>
            </a:r>
            <a:r>
              <a:rPr lang="en-US" dirty="0" smtClean="0"/>
              <a:t> (</a:t>
            </a:r>
            <a:r>
              <a:rPr lang="en-US" dirty="0" err="1" smtClean="0"/>
              <a:t>AltDotNet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spcAft>
                <a:spcPts val="1800"/>
              </a:spcAft>
              <a:buNone/>
            </a:pPr>
            <a:r>
              <a:rPr lang="en-US" sz="1800" dirty="0" smtClean="0"/>
              <a:t>http://structuremap.sourceforge.net/Default.htm</a:t>
            </a:r>
          </a:p>
          <a:p>
            <a:r>
              <a:rPr lang="en-US" dirty="0" smtClean="0"/>
              <a:t>Castle Windsor (</a:t>
            </a:r>
            <a:r>
              <a:rPr lang="en-US" dirty="0" err="1" smtClean="0"/>
              <a:t>AltDotNet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spcAft>
                <a:spcPts val="1800"/>
              </a:spcAft>
              <a:buNone/>
            </a:pPr>
            <a:r>
              <a:rPr lang="en-US" sz="1800" dirty="0" smtClean="0"/>
              <a:t>http://www.castleproject.org/container/index.html</a:t>
            </a:r>
          </a:p>
          <a:p>
            <a:r>
              <a:rPr lang="en-US" dirty="0" smtClean="0"/>
              <a:t>Unity (Microsoft P&amp;P)</a:t>
            </a:r>
            <a:endParaRPr lang="ru-RU" dirty="0" smtClean="0"/>
          </a:p>
          <a:p>
            <a:pPr>
              <a:spcAft>
                <a:spcPts val="1800"/>
              </a:spcAft>
              <a:buNone/>
            </a:pPr>
            <a:r>
              <a:rPr lang="en-US" sz="1800" dirty="0" smtClean="0"/>
              <a:t>http://www.codeplex.com/unity</a:t>
            </a:r>
          </a:p>
          <a:p>
            <a:r>
              <a:rPr lang="en-US" dirty="0" err="1" smtClean="0"/>
              <a:t>Ninject</a:t>
            </a:r>
            <a:r>
              <a:rPr lang="en-US" dirty="0" smtClean="0"/>
              <a:t> (open source)</a:t>
            </a:r>
            <a:endParaRPr lang="ru-RU" dirty="0" smtClean="0"/>
          </a:p>
          <a:p>
            <a:pPr>
              <a:spcAft>
                <a:spcPts val="1800"/>
              </a:spcAft>
              <a:buNone/>
            </a:pPr>
            <a:r>
              <a:rPr lang="en-US" sz="1800" dirty="0" smtClean="0"/>
              <a:t>http://ninject.org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ru-RU" dirty="0" smtClean="0"/>
              <a:t>Пример</a:t>
            </a:r>
            <a:br>
              <a:rPr lang="ru-RU" dirty="0" smtClean="0"/>
            </a:br>
            <a:r>
              <a:rPr lang="ru-RU" dirty="0" smtClean="0"/>
              <a:t>Проект – </a:t>
            </a:r>
            <a:r>
              <a:rPr lang="en-US" dirty="0" err="1" smtClean="0"/>
              <a:t>ApplyNinject</a:t>
            </a:r>
            <a:endParaRPr lang="en-US" dirty="0"/>
          </a:p>
        </p:txBody>
      </p:sp>
      <p:sp>
        <p:nvSpPr>
          <p:cNvPr id="5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r>
              <a:rPr lang="ru-RU" dirty="0" smtClean="0"/>
              <a:t>Использование готового решени</a:t>
            </a:r>
            <a:r>
              <a:rPr lang="ru-RU" dirty="0" smtClean="0"/>
              <a:t>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;)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http://martinfowler.com/articles/injection.html</a:t>
            </a:r>
            <a:endParaRPr lang="ru-RU" sz="1800" dirty="0" smtClean="0"/>
          </a:p>
          <a:p>
            <a:r>
              <a:rPr lang="en-US" sz="1800" dirty="0" smtClean="0">
                <a:hlinkClick r:id="rId3"/>
              </a:rPr>
              <a:t>http://www.objectmentor.com/resources/articles/dip.pdf</a:t>
            </a:r>
            <a:endParaRPr lang="en-US" sz="1800" dirty="0" smtClean="0"/>
          </a:p>
          <a:p>
            <a:r>
              <a:rPr lang="en-US" sz="1800" dirty="0" smtClean="0">
                <a:hlinkClick r:id="rId4"/>
              </a:rPr>
              <a:t>http://msdn.microsoft.com/en-us/library/aa973811.aspx</a:t>
            </a:r>
            <a:endParaRPr lang="ru-RU" sz="1800" dirty="0" smtClean="0"/>
          </a:p>
          <a:p>
            <a:r>
              <a:rPr lang="en-US" sz="1800" dirty="0" smtClean="0">
                <a:hlinkClick r:id="rId5"/>
              </a:rPr>
              <a:t>http://www.dnrtv.com/default.aspx?showNum=126</a:t>
            </a:r>
            <a:endParaRPr lang="ru-RU" sz="18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чем будем говорить?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Описание </a:t>
            </a:r>
            <a:r>
              <a:rPr lang="en-US" dirty="0" smtClean="0"/>
              <a:t>DIP</a:t>
            </a:r>
            <a:endParaRPr lang="en-GB" dirty="0" smtClean="0"/>
          </a:p>
          <a:p>
            <a:r>
              <a:rPr lang="ru-RU" dirty="0" smtClean="0"/>
              <a:t>Признаки плохого кода</a:t>
            </a:r>
            <a:endParaRPr lang="en-GB" dirty="0" smtClean="0"/>
          </a:p>
          <a:p>
            <a:r>
              <a:rPr lang="ru-RU" dirty="0" smtClean="0"/>
              <a:t>Анализ проблемы</a:t>
            </a:r>
          </a:p>
          <a:p>
            <a:r>
              <a:rPr lang="ru-RU" dirty="0" smtClean="0"/>
              <a:t>Реализации </a:t>
            </a:r>
            <a:r>
              <a:rPr lang="en-US" dirty="0" smtClean="0"/>
              <a:t>Dependency Injection</a:t>
            </a:r>
          </a:p>
          <a:p>
            <a:r>
              <a:rPr lang="en-US" dirty="0" smtClean="0"/>
              <a:t>.NET </a:t>
            </a:r>
            <a:r>
              <a:rPr lang="ru-RU" dirty="0" smtClean="0"/>
              <a:t>утилиты для работы с </a:t>
            </a:r>
            <a:r>
              <a:rPr lang="en-US" dirty="0" smtClean="0"/>
              <a:t>DI</a:t>
            </a:r>
            <a:endParaRPr lang="ru-RU" dirty="0" smtClean="0"/>
          </a:p>
          <a:p>
            <a:r>
              <a:rPr lang="ru-RU" dirty="0" smtClean="0"/>
              <a:t>Пример применения </a:t>
            </a:r>
            <a:r>
              <a:rPr lang="en-US" dirty="0" smtClean="0"/>
              <a:t>DIP</a:t>
            </a:r>
            <a:endParaRPr lang="ru-RU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такое Принцип Инверсии Зависимостей </a:t>
            </a:r>
            <a:r>
              <a:rPr lang="en-US" dirty="0" smtClean="0"/>
              <a:t>(DIP)?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Модули верхнего уровня не должны зависеть от модулей нижнего уровня</a:t>
            </a:r>
            <a:endParaRPr lang="en-US" dirty="0" smtClean="0"/>
          </a:p>
          <a:p>
            <a:r>
              <a:rPr lang="ru-RU" dirty="0" smtClean="0"/>
              <a:t>Оба должны зависеть от абстракции</a:t>
            </a:r>
            <a:endParaRPr lang="en-US" dirty="0" smtClean="0"/>
          </a:p>
          <a:p>
            <a:pPr lvl="1"/>
            <a:r>
              <a:rPr lang="ru-RU" dirty="0" smtClean="0"/>
              <a:t>Интерфейс или абстрактный класс</a:t>
            </a:r>
            <a:endParaRPr lang="en-US" dirty="0" smtClean="0"/>
          </a:p>
          <a:p>
            <a:r>
              <a:rPr lang="ru-RU" dirty="0" smtClean="0"/>
              <a:t>Абстракции не должны зависеть от деталей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ru-RU" i="1" dirty="0" smtClean="0"/>
          </a:p>
          <a:p>
            <a:pPr>
              <a:buNone/>
            </a:pPr>
            <a:r>
              <a:rPr lang="ru-RU" i="1" dirty="0" smtClean="0"/>
              <a:t>Вопрос:</a:t>
            </a:r>
          </a:p>
          <a:p>
            <a:pPr>
              <a:buNone/>
            </a:pPr>
            <a:r>
              <a:rPr lang="ru-RU" i="1" dirty="0" smtClean="0"/>
              <a:t>«Какие зависимости инвертировать будем?»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плохого кода</a:t>
            </a:r>
            <a:br>
              <a:rPr lang="ru-RU" dirty="0" smtClean="0"/>
            </a:br>
            <a:r>
              <a:rPr lang="ru-RU" dirty="0" smtClean="0"/>
              <a:t>Проект – </a:t>
            </a:r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Показать проблемы в коде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Признаки плохого кода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dirty="0" smtClean="0"/>
              <a:t>Компоненты без интерфейсов</a:t>
            </a:r>
            <a:endParaRPr lang="en-US" dirty="0" smtClean="0"/>
          </a:p>
          <a:p>
            <a:r>
              <a:rPr lang="ru-RU" dirty="0" smtClean="0"/>
              <a:t>Сильная связанность</a:t>
            </a:r>
            <a:endParaRPr lang="en-GB" dirty="0" smtClean="0"/>
          </a:p>
          <a:p>
            <a:r>
              <a:rPr lang="ru-RU" dirty="0" smtClean="0"/>
              <a:t>Нарушение </a:t>
            </a:r>
            <a:r>
              <a:rPr lang="en-GB" dirty="0" smtClean="0"/>
              <a:t>SRP</a:t>
            </a:r>
          </a:p>
          <a:p>
            <a:r>
              <a:rPr lang="ru-RU" dirty="0" smtClean="0"/>
              <a:t>Нарушение </a:t>
            </a:r>
            <a:r>
              <a:rPr lang="en-US" dirty="0" smtClean="0"/>
              <a:t>OCP</a:t>
            </a:r>
            <a:endParaRPr lang="en-GB" dirty="0" smtClean="0"/>
          </a:p>
          <a:p>
            <a:r>
              <a:rPr lang="ru-RU" dirty="0" smtClean="0"/>
              <a:t>Плохо тестируемые компоненты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48737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Constructor Injection</a:t>
            </a:r>
          </a:p>
          <a:p>
            <a:pPr marL="548640" lvl="2">
              <a:lnSpc>
                <a:spcPct val="90000"/>
              </a:lnSpc>
              <a:spcBef>
                <a:spcPts val="600"/>
              </a:spcBef>
              <a:buSzPct val="70000"/>
            </a:pPr>
            <a:r>
              <a:rPr lang="ru-RU" dirty="0" smtClean="0"/>
              <a:t>«Всегда» инициализированный</a:t>
            </a:r>
            <a:endParaRPr lang="en-US" dirty="0" smtClean="0"/>
          </a:p>
          <a:p>
            <a:pPr marL="548640" lvl="2">
              <a:lnSpc>
                <a:spcPct val="90000"/>
              </a:lnSpc>
              <a:spcBef>
                <a:spcPts val="600"/>
              </a:spcBef>
              <a:buSzPct val="70000"/>
            </a:pPr>
            <a:r>
              <a:rPr lang="ru-RU" dirty="0" smtClean="0"/>
              <a:t>Хорошая видимость зависимости</a:t>
            </a:r>
          </a:p>
          <a:p>
            <a:pPr marL="548640" lvl="2">
              <a:lnSpc>
                <a:spcPct val="90000"/>
              </a:lnSpc>
              <a:spcBef>
                <a:spcPts val="600"/>
              </a:spcBef>
              <a:buSzPct val="70000"/>
            </a:pPr>
            <a:r>
              <a:rPr lang="ru-RU" dirty="0" smtClean="0"/>
              <a:t>Скрывание сеттеров</a:t>
            </a:r>
            <a:endParaRPr lang="en-US" dirty="0" smtClean="0"/>
          </a:p>
          <a:p>
            <a:pPr marL="548640" lvl="2">
              <a:lnSpc>
                <a:spcPct val="90000"/>
              </a:lnSpc>
              <a:spcBef>
                <a:spcPts val="600"/>
              </a:spcBef>
              <a:buSzPct val="70000"/>
              <a:buNone/>
            </a:pPr>
            <a:endParaRPr lang="ru-RU" dirty="0" smtClean="0"/>
          </a:p>
          <a:p>
            <a:r>
              <a:rPr lang="en-US" dirty="0" smtClean="0"/>
              <a:t>Setter Injection</a:t>
            </a:r>
          </a:p>
          <a:p>
            <a:pPr marL="548640" lvl="2">
              <a:lnSpc>
                <a:spcPct val="90000"/>
              </a:lnSpc>
              <a:spcBef>
                <a:spcPts val="600"/>
              </a:spcBef>
              <a:buSzPct val="70000"/>
            </a:pPr>
            <a:r>
              <a:rPr lang="ru-RU" dirty="0" smtClean="0"/>
              <a:t>Компонент пассивный</a:t>
            </a:r>
            <a:endParaRPr lang="en-US" dirty="0" smtClean="0"/>
          </a:p>
          <a:p>
            <a:pPr marL="548640" lvl="2">
              <a:lnSpc>
                <a:spcPct val="90000"/>
              </a:lnSpc>
              <a:spcBef>
                <a:spcPts val="600"/>
              </a:spcBef>
              <a:buSzPct val="70000"/>
            </a:pPr>
            <a:r>
              <a:rPr lang="ru-RU" dirty="0" smtClean="0"/>
              <a:t>Кто-то выставляет зависимость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br>
              <a:rPr lang="ru-RU" dirty="0" smtClean="0"/>
            </a:br>
            <a:r>
              <a:rPr lang="ru-RU" dirty="0" smtClean="0"/>
              <a:t>Проект – </a:t>
            </a:r>
            <a:r>
              <a:rPr lang="en-US" dirty="0" smtClean="0"/>
              <a:t>Apply DIP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Применяем принцип </a:t>
            </a:r>
            <a:r>
              <a:rPr lang="en-US" dirty="0" smtClean="0"/>
              <a:t>DIP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Связность модулей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174520" cy="399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br>
              <a:rPr lang="ru-RU" dirty="0" smtClean="0"/>
            </a:br>
            <a:r>
              <a:rPr lang="ru-RU" dirty="0" smtClean="0"/>
              <a:t>Проект – </a:t>
            </a:r>
            <a:r>
              <a:rPr lang="en-US" dirty="0" err="1" smtClean="0"/>
              <a:t>ApplyIoC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Создание своего контейнера зависимостей</a:t>
            </a:r>
            <a:r>
              <a:rPr lang="en-US" dirty="0" smtClean="0"/>
              <a:t> (Service Locator)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665</TotalTime>
  <Words>331</Words>
  <Application>Microsoft Office PowerPoint</Application>
  <PresentationFormat>Экран (4:3)</PresentationFormat>
  <Paragraphs>95</Paragraphs>
  <Slides>19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Эркер</vt:lpstr>
      <vt:lpstr>Принцип инверсии зависимостей</vt:lpstr>
      <vt:lpstr>О чем будем говорить?</vt:lpstr>
      <vt:lpstr>Что такое Принцип Инверсии Зависимостей (DIP)? </vt:lpstr>
      <vt:lpstr>Пример плохого кода Проект – Original</vt:lpstr>
      <vt:lpstr>Признаки плохого кода</vt:lpstr>
      <vt:lpstr>Слайд 6</vt:lpstr>
      <vt:lpstr>Пример Проект – Apply DIP</vt:lpstr>
      <vt:lpstr>Связность модулей</vt:lpstr>
      <vt:lpstr>Пример Проект – ApplyIoC</vt:lpstr>
      <vt:lpstr>Как произошла инверсия зависимостей?</vt:lpstr>
      <vt:lpstr>Изначальный вариант</vt:lpstr>
      <vt:lpstr>Преимущества от использования DI</vt:lpstr>
      <vt:lpstr>Преимущества от использования DI</vt:lpstr>
      <vt:lpstr>Преимущества от использования DI</vt:lpstr>
      <vt:lpstr>Преимущества от использования DI</vt:lpstr>
      <vt:lpstr>.NET утилиты для работы с DI</vt:lpstr>
      <vt:lpstr>Пример Проект – ApplyNinject</vt:lpstr>
      <vt:lpstr>Спасибо ;)</vt:lpstr>
      <vt:lpstr>Ссылки</vt:lpstr>
    </vt:vector>
  </TitlesOfParts>
  <Company>Open system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Alexander Byndyu</dc:creator>
  <cp:lastModifiedBy>Alexander Byndyu</cp:lastModifiedBy>
  <cp:revision>179</cp:revision>
  <dcterms:created xsi:type="dcterms:W3CDTF">2008-10-23T09:49:20Z</dcterms:created>
  <dcterms:modified xsi:type="dcterms:W3CDTF">2008-11-07T04:22:36Z</dcterms:modified>
</cp:coreProperties>
</file>