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63" r:id="rId6"/>
    <p:sldId id="259" r:id="rId7"/>
    <p:sldId id="258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11/27/2008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11/27/2008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11/27/2008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11/27/2008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11/27/2008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11/27/2008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11/27/2008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11/27/2008</a:t>
            </a:fld>
            <a:endParaRPr 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11/27/2008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11/27/2008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11/27/2008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11/27/2008</a:t>
            </a:fld>
            <a:endParaRPr lang="en-US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blogs.asp.net/alexeyzakharov" TargetMode="External"/><Relationship Id="rId2" Type="http://schemas.openxmlformats.org/officeDocument/2006/relationships/hyperlink" Target="http://blogs.gotdotnet.ru/personal/AlexanderByndy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733736" cy="2301240"/>
          </a:xfrm>
        </p:spPr>
        <p:txBody>
          <a:bodyPr>
            <a:normAutofit/>
          </a:bodyPr>
          <a:lstStyle/>
          <a:p>
            <a:r>
              <a:rPr lang="ru-RU" sz="6000" dirty="0" smtClean="0"/>
              <a:t>Введение в </a:t>
            </a:r>
            <a:r>
              <a:rPr sz="6000" smtClean="0"/>
              <a:t>TDD</a:t>
            </a:r>
            <a:r>
              <a:rPr lang="ru-RU" sz="6000" dirty="0" smtClean="0"/>
              <a:t/>
            </a:r>
            <a:br>
              <a:rPr lang="ru-RU" sz="6000" dirty="0" smtClean="0"/>
            </a:br>
            <a:r>
              <a:rPr sz="2200" smtClean="0"/>
              <a:t>Test-first programming</a:t>
            </a:r>
            <a:r>
              <a:rPr lang="ru-RU" sz="6000" dirty="0" smtClean="0"/>
              <a:t/>
            </a:r>
            <a:br>
              <a:rPr lang="ru-RU" sz="6000" dirty="0" smtClean="0"/>
            </a:b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" y="1544812"/>
            <a:ext cx="7010400" cy="1752600"/>
          </a:xfrm>
        </p:spPr>
        <p:txBody>
          <a:bodyPr>
            <a:normAutofit/>
          </a:bodyPr>
          <a:lstStyle/>
          <a:p>
            <a:r>
              <a:rPr lang="ru-RU" dirty="0" err="1" smtClean="0"/>
              <a:t>Бындю</a:t>
            </a:r>
            <a:r>
              <a:rPr lang="ru-RU" dirty="0" smtClean="0"/>
              <a:t> Александр</a:t>
            </a:r>
          </a:p>
          <a:p>
            <a:r>
              <a:rPr lang="ru-RU" dirty="0" err="1" smtClean="0"/>
              <a:t>Блог</a:t>
            </a:r>
            <a:r>
              <a:rPr lang="ru-RU" dirty="0" smtClean="0"/>
              <a:t> </a:t>
            </a:r>
            <a:r>
              <a:rPr lang="en-US" dirty="0" smtClean="0">
                <a:hlinkClick r:id="rId2"/>
              </a:rPr>
              <a:t>http://blogs.gotdotnet.ru/personal/AlexanderByndyu</a:t>
            </a:r>
            <a:endParaRPr lang="en-US" dirty="0" smtClean="0"/>
          </a:p>
          <a:p>
            <a:r>
              <a:rPr lang="ru-RU" dirty="0" smtClean="0"/>
              <a:t>Алексей Захаров</a:t>
            </a:r>
          </a:p>
          <a:p>
            <a:r>
              <a:rPr lang="ru-RU" dirty="0" err="1" smtClean="0"/>
              <a:t>Блог</a:t>
            </a:r>
            <a:r>
              <a:rPr lang="ru-RU" dirty="0" smtClean="0"/>
              <a:t> </a:t>
            </a:r>
            <a:r>
              <a:rPr lang="en-US" dirty="0" smtClean="0">
                <a:hlinkClick r:id="rId3"/>
              </a:rPr>
              <a:t>http://weblogs.asp.net/alexeyzakharov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чем поговорим?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Виды тестов</a:t>
            </a:r>
          </a:p>
          <a:p>
            <a:r>
              <a:rPr lang="ru-RU" dirty="0" err="1" smtClean="0"/>
              <a:t>Мантра</a:t>
            </a:r>
            <a:r>
              <a:rPr lang="ru-RU" dirty="0" smtClean="0"/>
              <a:t> </a:t>
            </a:r>
            <a:r>
              <a:rPr lang="en-US" dirty="0" smtClean="0"/>
              <a:t>TDD</a:t>
            </a:r>
          </a:p>
          <a:p>
            <a:r>
              <a:rPr lang="ru-RU" dirty="0" smtClean="0"/>
              <a:t>Хорошие тесты</a:t>
            </a:r>
          </a:p>
          <a:p>
            <a:r>
              <a:rPr lang="en-US" dirty="0" smtClean="0"/>
              <a:t>Just Mock It 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тестов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cap="small" dirty="0" smtClean="0"/>
              <a:t>Acceptance testing</a:t>
            </a:r>
          </a:p>
          <a:p>
            <a:r>
              <a:rPr lang="en-US" cap="small" dirty="0" smtClean="0"/>
              <a:t>Compatibility testing</a:t>
            </a:r>
          </a:p>
          <a:p>
            <a:r>
              <a:rPr lang="en-US" cap="small" dirty="0" smtClean="0"/>
              <a:t>Conformance testing</a:t>
            </a:r>
          </a:p>
          <a:p>
            <a:r>
              <a:rPr lang="en-US" cap="small" dirty="0" smtClean="0"/>
              <a:t>Functional testing</a:t>
            </a:r>
          </a:p>
          <a:p>
            <a:r>
              <a:rPr lang="en-US" cap="small" dirty="0" smtClean="0"/>
              <a:t>Integration testing</a:t>
            </a:r>
          </a:p>
          <a:p>
            <a:r>
              <a:rPr lang="en-US" cap="small" dirty="0" smtClean="0"/>
              <a:t>Performance testing</a:t>
            </a:r>
          </a:p>
          <a:p>
            <a:r>
              <a:rPr lang="en-US" cap="small" dirty="0" smtClean="0"/>
              <a:t>Regression testing</a:t>
            </a:r>
          </a:p>
          <a:p>
            <a:r>
              <a:rPr lang="en-US" cap="small" dirty="0" smtClean="0"/>
              <a:t>Stress testing</a:t>
            </a:r>
          </a:p>
          <a:p>
            <a:r>
              <a:rPr lang="en-US" cap="small" dirty="0" smtClean="0"/>
              <a:t>System testing</a:t>
            </a:r>
          </a:p>
          <a:p>
            <a:r>
              <a:rPr lang="en-US" cap="small" dirty="0" smtClean="0">
                <a:solidFill>
                  <a:schemeClr val="accent2"/>
                </a:solidFill>
              </a:rPr>
              <a:t>Unit testing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Мантра</a:t>
            </a:r>
            <a:r>
              <a:rPr lang="ru-RU" dirty="0" smtClean="0"/>
              <a:t> </a:t>
            </a:r>
            <a:r>
              <a:rPr lang="en-US" dirty="0" smtClean="0"/>
              <a:t>TDD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5181600" cy="541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 применения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У вас есть тест</a:t>
            </a:r>
          </a:p>
          <a:p>
            <a:r>
              <a:rPr lang="ru-RU" dirty="0" smtClean="0"/>
              <a:t>Создание только необходимой функциональности</a:t>
            </a:r>
          </a:p>
          <a:p>
            <a:r>
              <a:rPr lang="en-US" dirty="0" smtClean="0"/>
              <a:t>API</a:t>
            </a:r>
            <a:r>
              <a:rPr lang="ru-RU" dirty="0" smtClean="0"/>
              <a:t> получается повторно используемым и тестируемым</a:t>
            </a:r>
          </a:p>
          <a:p>
            <a:pPr lvl="1"/>
            <a:r>
              <a:rPr lang="ru-RU" dirty="0" smtClean="0"/>
              <a:t>Убирается сильная связность компонентов</a:t>
            </a:r>
          </a:p>
          <a:p>
            <a:pPr lvl="1"/>
            <a:r>
              <a:rPr lang="ru-RU" dirty="0" smtClean="0"/>
              <a:t>Создается дизайн для «впрыскивания» зависимостей</a:t>
            </a:r>
          </a:p>
          <a:p>
            <a:r>
              <a:rPr lang="ru-RU" dirty="0" smtClean="0"/>
              <a:t>Тесты – документация по использованию </a:t>
            </a:r>
            <a:r>
              <a:rPr lang="en-US" dirty="0" smtClean="0"/>
              <a:t>API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Качества хороших тестов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Большое покрытие кода</a:t>
            </a:r>
          </a:p>
          <a:p>
            <a:r>
              <a:rPr lang="ru-RU" dirty="0" smtClean="0"/>
              <a:t>Атомарность</a:t>
            </a:r>
          </a:p>
          <a:p>
            <a:r>
              <a:rPr lang="ru-RU" dirty="0" smtClean="0"/>
              <a:t>Изоляция</a:t>
            </a:r>
          </a:p>
          <a:p>
            <a:r>
              <a:rPr lang="ru-RU" dirty="0" smtClean="0"/>
              <a:t>Независимость тестов друг от друга</a:t>
            </a:r>
          </a:p>
          <a:p>
            <a:r>
              <a:rPr lang="ru-RU" dirty="0" smtClean="0"/>
              <a:t>Скорость</a:t>
            </a:r>
            <a:r>
              <a:rPr lang="en-US" dirty="0" smtClean="0"/>
              <a:t>?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Mock It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Практический пример от Алексея Захарова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56</TotalTime>
  <Words>109</Words>
  <PresentationFormat>Экран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Техническая</vt:lpstr>
      <vt:lpstr>Введение в TDD Test-first programming </vt:lpstr>
      <vt:lpstr>О чем поговорим?</vt:lpstr>
      <vt:lpstr>Виды тестов</vt:lpstr>
      <vt:lpstr>Мантра TDD</vt:lpstr>
      <vt:lpstr>Способ применения</vt:lpstr>
      <vt:lpstr>Преимущества</vt:lpstr>
      <vt:lpstr>Качества хороших тестов</vt:lpstr>
      <vt:lpstr>Just Mock It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TDD</dc:title>
  <cp:lastModifiedBy>www.PHILka.RU</cp:lastModifiedBy>
  <cp:revision>43</cp:revision>
  <dcterms:modified xsi:type="dcterms:W3CDTF">2008-11-27T17:46:48Z</dcterms:modified>
</cp:coreProperties>
</file>