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5ebced36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5ebced36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5ebced36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5ebced36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5ebced36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5ebced36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5ebced36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5ebced36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5ebced36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5ebced36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5ebced36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5ebced36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35250" y="631650"/>
            <a:ext cx="5197200" cy="9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020"/>
              <a:t>Home Cooking</a:t>
            </a:r>
            <a:endParaRPr sz="71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557900" y="1809000"/>
            <a:ext cx="5274300" cy="15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Авторы и разработчики: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Краснов Никита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Ширяева Ксения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Суедов Владимир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044075" y="0"/>
            <a:ext cx="1145100" cy="5143500"/>
          </a:xfrm>
          <a:prstGeom prst="rect">
            <a:avLst/>
          </a:prstGeom>
          <a:solidFill>
            <a:srgbClr val="7FDA56"/>
          </a:solidFill>
          <a:ln cap="flat" cmpd="sng" w="12700">
            <a:solidFill>
              <a:srgbClr val="7FDA5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103125" y="0"/>
            <a:ext cx="1147200" cy="5143500"/>
          </a:xfrm>
          <a:prstGeom prst="rect">
            <a:avLst/>
          </a:prstGeom>
          <a:solidFill>
            <a:srgbClr val="CAE365"/>
          </a:solidFill>
          <a:ln cap="flat" cmpd="sng" w="12700">
            <a:solidFill>
              <a:srgbClr val="CAE3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6" y="432829"/>
            <a:ext cx="2086200" cy="20862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C769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50" y="721900"/>
            <a:ext cx="1456675" cy="13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4294967295" type="ctrTitle"/>
          </p:nvPr>
        </p:nvSpPr>
        <p:spPr>
          <a:xfrm>
            <a:off x="2874700" y="206250"/>
            <a:ext cx="5957700" cy="11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ru" sz="5500">
                <a:latin typeface="Calibri"/>
                <a:ea typeface="Calibri"/>
                <a:cs typeface="Calibri"/>
                <a:sym typeface="Calibri"/>
              </a:rPr>
              <a:t>Идея проекта:</a:t>
            </a:r>
            <a:endParaRPr sz="5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320"/>
          </a:p>
        </p:txBody>
      </p:sp>
      <p:sp>
        <p:nvSpPr>
          <p:cNvPr id="65" name="Google Shape;65;p14"/>
          <p:cNvSpPr txBox="1"/>
          <p:nvPr>
            <p:ph idx="4294967295" type="subTitle"/>
          </p:nvPr>
        </p:nvSpPr>
        <p:spPr>
          <a:xfrm>
            <a:off x="2874500" y="1534025"/>
            <a:ext cx="5957700" cy="26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решили написать web-сайт для придорожного кафе, чтобы пользователь мог в дороге ознакомиться с меню и выбрать блюда, а если захочет, то и забронировать их.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1044075" y="0"/>
            <a:ext cx="1145100" cy="5143500"/>
          </a:xfrm>
          <a:prstGeom prst="rect">
            <a:avLst/>
          </a:prstGeom>
          <a:solidFill>
            <a:srgbClr val="7FDA56"/>
          </a:solidFill>
          <a:ln cap="flat" cmpd="sng" w="12700">
            <a:solidFill>
              <a:srgbClr val="7FDA5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103125" y="0"/>
            <a:ext cx="1147200" cy="5143500"/>
          </a:xfrm>
          <a:prstGeom prst="rect">
            <a:avLst/>
          </a:prstGeom>
          <a:solidFill>
            <a:srgbClr val="CAE365"/>
          </a:solidFill>
          <a:ln cap="flat" cmpd="sng" w="12700">
            <a:solidFill>
              <a:srgbClr val="CAE3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-6" y="432829"/>
            <a:ext cx="2086200" cy="20862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C769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Голова с шестеренками" id="69" name="Google Shape;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784" y="709886"/>
            <a:ext cx="1532100" cy="153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1044075" y="0"/>
            <a:ext cx="1145100" cy="5143500"/>
          </a:xfrm>
          <a:prstGeom prst="rect">
            <a:avLst/>
          </a:prstGeom>
          <a:solidFill>
            <a:srgbClr val="7FDA56"/>
          </a:solidFill>
          <a:ln cap="flat" cmpd="sng" w="12700">
            <a:solidFill>
              <a:srgbClr val="7FDA5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-103125" y="0"/>
            <a:ext cx="1147200" cy="5143500"/>
          </a:xfrm>
          <a:prstGeom prst="rect">
            <a:avLst/>
          </a:prstGeom>
          <a:solidFill>
            <a:srgbClr val="CAE365"/>
          </a:solidFill>
          <a:ln cap="flat" cmpd="sng" w="12700">
            <a:solidFill>
              <a:srgbClr val="CAE3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-6" y="432829"/>
            <a:ext cx="2086200" cy="20862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C769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Контрольный список"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356" y="687400"/>
            <a:ext cx="1411500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4294967295" type="ctrTitle"/>
          </p:nvPr>
        </p:nvSpPr>
        <p:spPr>
          <a:xfrm>
            <a:off x="2977825" y="128900"/>
            <a:ext cx="51972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020"/>
              <a:t>Цель проекта:</a:t>
            </a:r>
            <a:endParaRPr sz="5020"/>
          </a:p>
        </p:txBody>
      </p:sp>
      <p:sp>
        <p:nvSpPr>
          <p:cNvPr id="79" name="Google Shape;79;p15"/>
          <p:cNvSpPr txBox="1"/>
          <p:nvPr/>
        </p:nvSpPr>
        <p:spPr>
          <a:xfrm>
            <a:off x="2977825" y="1167800"/>
            <a:ext cx="5452800" cy="13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Закрепить на практике знания о фреймворке flask, написав сайт.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6300" y="2546900"/>
            <a:ext cx="1860700" cy="18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4294967295" type="ctrTitle"/>
          </p:nvPr>
        </p:nvSpPr>
        <p:spPr>
          <a:xfrm>
            <a:off x="3416100" y="0"/>
            <a:ext cx="3944700" cy="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ru" sz="5020"/>
              <a:t>Реализация</a:t>
            </a:r>
            <a:endParaRPr sz="5020"/>
          </a:p>
        </p:txBody>
      </p:sp>
      <p:sp>
        <p:nvSpPr>
          <p:cNvPr id="86" name="Google Shape;86;p16"/>
          <p:cNvSpPr txBox="1"/>
          <p:nvPr>
            <p:ph idx="4294967295" type="subTitle"/>
          </p:nvPr>
        </p:nvSpPr>
        <p:spPr>
          <a:xfrm>
            <a:off x="2500850" y="825025"/>
            <a:ext cx="6419700" cy="27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Сайт написан на 4 языках (html, python, css, javascript). Главный файл main. В папке data лежат модели таблиц бд. В db лежит база данных. В папке forms лежат основы для orm-форм. Папка static разделена еще на три папки css(лежат стили), img(находятся фотографии) и js. В следующей папке templates лежит "скелет" проекта - это html код. В файле bot.py написан бот для отправки предзаказов в общий чат кафе. В functions.py написаны функции, которые многократно повторяются в коде. Security.json - файл для хранения паролей, логинов и т.д.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1044075" y="0"/>
            <a:ext cx="1145100" cy="5143500"/>
          </a:xfrm>
          <a:prstGeom prst="rect">
            <a:avLst/>
          </a:prstGeom>
          <a:solidFill>
            <a:srgbClr val="7FDA56"/>
          </a:solidFill>
          <a:ln cap="flat" cmpd="sng" w="12700">
            <a:solidFill>
              <a:srgbClr val="7FDA5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03125" y="0"/>
            <a:ext cx="1147200" cy="5143500"/>
          </a:xfrm>
          <a:prstGeom prst="rect">
            <a:avLst/>
          </a:prstGeom>
          <a:solidFill>
            <a:srgbClr val="CAE365"/>
          </a:solidFill>
          <a:ln cap="flat" cmpd="sng" w="12700">
            <a:solidFill>
              <a:srgbClr val="CAE3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-6" y="432829"/>
            <a:ext cx="2086200" cy="20862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C769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Шестеренки"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163" y="675999"/>
            <a:ext cx="1599857" cy="1599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7775" y="3553525"/>
            <a:ext cx="31813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4294967295" type="ctrTitle"/>
          </p:nvPr>
        </p:nvSpPr>
        <p:spPr>
          <a:xfrm>
            <a:off x="3596575" y="154700"/>
            <a:ext cx="3016500" cy="8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ru" sz="5000">
                <a:latin typeface="Calibri"/>
                <a:ea typeface="Calibri"/>
                <a:cs typeface="Calibri"/>
                <a:sym typeface="Calibri"/>
              </a:rPr>
              <a:t>Фишечки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sz="3320"/>
          </a:p>
        </p:txBody>
      </p:sp>
      <p:sp>
        <p:nvSpPr>
          <p:cNvPr id="97" name="Google Shape;97;p17"/>
          <p:cNvSpPr txBox="1"/>
          <p:nvPr>
            <p:ph idx="4294967295" type="subTitle"/>
          </p:nvPr>
        </p:nvSpPr>
        <p:spPr>
          <a:xfrm>
            <a:off x="2603975" y="1250425"/>
            <a:ext cx="64347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Хеширование данных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Работа с  API телеграмма и </a:t>
            </a:r>
            <a:r>
              <a:rPr lang="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Яндекс Карт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Прямой домен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Подтверждение аккаунта через электронную почту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Договоренность о последующей продаже</a:t>
            </a:r>
            <a:r>
              <a:rPr lang="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проекта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1044075" y="0"/>
            <a:ext cx="1145100" cy="5143500"/>
          </a:xfrm>
          <a:prstGeom prst="rect">
            <a:avLst/>
          </a:prstGeom>
          <a:solidFill>
            <a:srgbClr val="7FDA56"/>
          </a:solidFill>
          <a:ln cap="flat" cmpd="sng" w="12700">
            <a:solidFill>
              <a:srgbClr val="7FDA5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-103125" y="0"/>
            <a:ext cx="1147200" cy="5143500"/>
          </a:xfrm>
          <a:prstGeom prst="rect">
            <a:avLst/>
          </a:prstGeom>
          <a:solidFill>
            <a:srgbClr val="CAE365"/>
          </a:solidFill>
          <a:ln cap="flat" cmpd="sng" w="12700">
            <a:solidFill>
              <a:srgbClr val="CAE3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-6" y="432829"/>
            <a:ext cx="2086200" cy="20862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C769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Информация"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640" y="566464"/>
            <a:ext cx="1818900" cy="18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ctrTitle"/>
          </p:nvPr>
        </p:nvSpPr>
        <p:spPr>
          <a:xfrm>
            <a:off x="3209850" y="0"/>
            <a:ext cx="5622600" cy="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" sz="5500">
                <a:latin typeface="Calibri"/>
                <a:ea typeface="Calibri"/>
                <a:cs typeface="Calibri"/>
                <a:sym typeface="Calibri"/>
              </a:rPr>
              <a:t>Технологии:</a:t>
            </a:r>
            <a:endParaRPr sz="5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320"/>
          </a:p>
        </p:txBody>
      </p:sp>
      <p:sp>
        <p:nvSpPr>
          <p:cNvPr id="107" name="Google Shape;107;p18"/>
          <p:cNvSpPr txBox="1"/>
          <p:nvPr>
            <p:ph idx="4294967295" type="subTitle"/>
          </p:nvPr>
        </p:nvSpPr>
        <p:spPr>
          <a:xfrm>
            <a:off x="2449275" y="953925"/>
            <a:ext cx="6561600" cy="368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Flask версия 2.0.3					</a:t>
            </a:r>
            <a:r>
              <a:rPr lang="ru"/>
              <a:t>Flask-Login </a:t>
            </a:r>
            <a:r>
              <a:rPr lang="ru"/>
              <a:t>версия </a:t>
            </a:r>
            <a:r>
              <a:rPr lang="ru"/>
              <a:t>0.5.0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Flask-WTF </a:t>
            </a:r>
            <a:r>
              <a:rPr lang="ru"/>
              <a:t>версия </a:t>
            </a:r>
            <a:r>
              <a:rPr lang="ru"/>
              <a:t>1.0.0			Jinja2 </a:t>
            </a:r>
            <a:r>
              <a:rPr lang="ru"/>
              <a:t>версия </a:t>
            </a:r>
            <a:r>
              <a:rPr lang="ru"/>
              <a:t>3.0.3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Pillow </a:t>
            </a:r>
            <a:r>
              <a:rPr lang="ru"/>
              <a:t>версия </a:t>
            </a:r>
            <a:r>
              <a:rPr lang="ru"/>
              <a:t>9.0.1					requests </a:t>
            </a:r>
            <a:r>
              <a:rPr lang="ru"/>
              <a:t>версия </a:t>
            </a:r>
            <a:r>
              <a:rPr lang="ru"/>
              <a:t>2.27.1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SQLAlchemy </a:t>
            </a:r>
            <a:r>
              <a:rPr lang="ru"/>
              <a:t>версия </a:t>
            </a:r>
            <a:r>
              <a:rPr lang="ru"/>
              <a:t>1.4.31			Werkzeug </a:t>
            </a:r>
            <a:r>
              <a:rPr lang="ru"/>
              <a:t>версия </a:t>
            </a:r>
            <a:r>
              <a:rPr lang="ru"/>
              <a:t>2.0.3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WTForms </a:t>
            </a:r>
            <a:r>
              <a:rPr lang="ru"/>
              <a:t>версия </a:t>
            </a:r>
            <a:r>
              <a:rPr lang="ru"/>
              <a:t>3.0.1				waitress </a:t>
            </a:r>
            <a:r>
              <a:rPr lang="ru"/>
              <a:t>версия </a:t>
            </a:r>
            <a:r>
              <a:rPr lang="ru"/>
              <a:t>2.1.2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SQLAlchemy-serializer версия 1.4.1    bootstrap версия 5.2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python-dotenv </a:t>
            </a:r>
            <a:r>
              <a:rPr lang="ru"/>
              <a:t>версия </a:t>
            </a:r>
            <a:r>
              <a:rPr lang="ru"/>
              <a:t>0.20.0</a:t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1044075" y="0"/>
            <a:ext cx="1145100" cy="5143500"/>
          </a:xfrm>
          <a:prstGeom prst="rect">
            <a:avLst/>
          </a:prstGeom>
          <a:solidFill>
            <a:srgbClr val="7FDA56"/>
          </a:solidFill>
          <a:ln cap="flat" cmpd="sng" w="12700">
            <a:solidFill>
              <a:srgbClr val="7FDA5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-103125" y="0"/>
            <a:ext cx="1147200" cy="5143500"/>
          </a:xfrm>
          <a:prstGeom prst="rect">
            <a:avLst/>
          </a:prstGeom>
          <a:solidFill>
            <a:srgbClr val="CAE365"/>
          </a:solidFill>
          <a:ln cap="flat" cmpd="sng" w="12700">
            <a:solidFill>
              <a:srgbClr val="CAE3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-6" y="432829"/>
            <a:ext cx="2086200" cy="20862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C769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Гаечный ключ" id="111" name="Google Shape;11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157" y="690225"/>
            <a:ext cx="1571400" cy="15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4294967295" type="ctrTitle"/>
          </p:nvPr>
        </p:nvSpPr>
        <p:spPr>
          <a:xfrm>
            <a:off x="2410625" y="206250"/>
            <a:ext cx="6987000" cy="11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" sz="5000">
                <a:latin typeface="Calibri"/>
                <a:ea typeface="Calibri"/>
                <a:cs typeface="Calibri"/>
                <a:sym typeface="Calibri"/>
              </a:rPr>
              <a:t>Возможные улучшения: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320"/>
          </a:p>
        </p:txBody>
      </p:sp>
      <p:sp>
        <p:nvSpPr>
          <p:cNvPr id="117" name="Google Shape;117;p19"/>
          <p:cNvSpPr txBox="1"/>
          <p:nvPr>
            <p:ph idx="4294967295" type="subTitle"/>
          </p:nvPr>
        </p:nvSpPr>
        <p:spPr>
          <a:xfrm>
            <a:off x="2874500" y="1534025"/>
            <a:ext cx="5957700" cy="26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Добавить систему </a:t>
            </a:r>
            <a:r>
              <a:rPr lang="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лояльности для постоянных посетителей</a:t>
            </a:r>
            <a:r>
              <a:rPr lang="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Сделать подтверждение аккаунта по номеру телефона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1044075" y="0"/>
            <a:ext cx="1145100" cy="5143500"/>
          </a:xfrm>
          <a:prstGeom prst="rect">
            <a:avLst/>
          </a:prstGeom>
          <a:solidFill>
            <a:srgbClr val="7FDA56"/>
          </a:solidFill>
          <a:ln cap="flat" cmpd="sng" w="12700">
            <a:solidFill>
              <a:srgbClr val="7FDA5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-103125" y="0"/>
            <a:ext cx="1147200" cy="5143500"/>
          </a:xfrm>
          <a:prstGeom prst="rect">
            <a:avLst/>
          </a:prstGeom>
          <a:solidFill>
            <a:srgbClr val="CAE365"/>
          </a:solidFill>
          <a:ln cap="flat" cmpd="sng" w="12700">
            <a:solidFill>
              <a:srgbClr val="CAE3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-6" y="432829"/>
            <a:ext cx="2086200" cy="20862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C769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Карандаш"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935" y="684626"/>
            <a:ext cx="1376337" cy="1376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