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B606"/>
    <a:srgbClr val="F0C106"/>
    <a:srgbClr val="C76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591CC-DBB2-4823-81D5-BD50E1872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DC0AFF-F61A-4DE1-B273-1C7D834D6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48E497-9FCD-404A-A486-D3F4ED84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7CF7-3D6A-4D96-A4AA-C3434D1AD34B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042A2-0D61-44B2-B911-4E21433D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203F7A-DDCA-4E90-9142-C23D3ED9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BB6-840F-4EAE-9D34-93642045D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42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46419-098C-4436-AD09-C9B05904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EA63B6-763C-431F-B124-EC908A836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F68EDD-B175-4AD9-B4D6-8C14C5C3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7CF7-3D6A-4D96-A4AA-C3434D1AD34B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56DCB0-3B69-48A5-B2B9-6326BD7E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B19D34-3A52-4C6B-B7D6-0C27D3F5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BB6-840F-4EAE-9D34-93642045D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62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C596B0-BE45-45C8-BC64-C7EAD093D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5F6692-88AD-4F8D-B5DE-6E98A40AE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02BE97-9E71-4C78-B978-F360BD23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7CF7-3D6A-4D96-A4AA-C3434D1AD34B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0A101C-9BCF-41F3-A17D-694772F6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462ED2-8C84-46EE-A37C-AF00851C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BB6-840F-4EAE-9D34-93642045D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80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D5501-3124-4D48-8F00-CD319A8D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7777CB-F847-47FA-8297-C03391175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D19208-366F-4FE9-A9CB-967EC270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7CF7-3D6A-4D96-A4AA-C3434D1AD34B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DA4CC9-3FA5-4D37-A124-5D0540C4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F00611-56AA-4282-8C6F-B5CD332A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BB6-840F-4EAE-9D34-93642045D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31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2D6BB-4C55-439B-A757-DA3B1A5E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B20246-7DC8-489E-BB4B-47F2ACA84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8E5020-FABD-47DD-83A1-9C57DD77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7CF7-3D6A-4D96-A4AA-C3434D1AD34B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A062A7-DC37-45A7-9946-5C1DB003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5D1D4-39A2-4485-B369-0A9D69B8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BB6-840F-4EAE-9D34-93642045D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60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D949D-B53E-4AE9-A043-192D14ED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2B925B-7666-4DAF-AD2B-D83596A2F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900648-39B0-4277-827C-FC9B6C503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2587B8-9BB7-44C4-B726-BB6DB8CD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7CF7-3D6A-4D96-A4AA-C3434D1AD34B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C31709-0E41-4806-851F-6DC08EB6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8E4F4D-7282-4E4F-955A-794AC912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BB6-840F-4EAE-9D34-93642045D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25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A90D5-8556-45A9-AE1C-4549B768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4237D6-C5B6-4C42-9441-59033A4BA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637FC4-7C56-4120-979C-CC3AFE898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988A15-EC87-4918-9C07-57D747DDD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419856-D00C-42A8-8E5A-83050DE54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3820D7-A0C0-4017-B835-CA4A3DE5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7CF7-3D6A-4D96-A4AA-C3434D1AD34B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1E1BB79-7AE1-4F44-AF20-D96CABFE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0AF7DB-2D51-4F63-B1A2-94AC3534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BB6-840F-4EAE-9D34-93642045D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57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48F51-7D64-45C0-BF08-87CC909F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BC6D3E-41C0-4336-A91C-26C60B41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7CF7-3D6A-4D96-A4AA-C3434D1AD34B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44A29F-3AE3-4ACA-946E-E9C68988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1EBB7C-034B-42CB-83E4-75250755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BB6-840F-4EAE-9D34-93642045D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58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1E64163-A0D8-4E7C-B92F-452D9388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7CF7-3D6A-4D96-A4AA-C3434D1AD34B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A86345-FFA9-4122-894D-D1FE068B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E08364-1771-40A7-B6A7-C303B112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BB6-840F-4EAE-9D34-93642045D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32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FD407-9903-4E6B-9A91-B1343175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690706-C881-4832-9829-8AE9EFA6C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BED15E-BB13-4C30-9A53-D7628D9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8A9BB8-AF4D-42E8-999B-240B4BC1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7CF7-3D6A-4D96-A4AA-C3434D1AD34B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13913C-E43D-4475-9BEB-E775E352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FAFBD3-C7DC-4591-883D-4D35193D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BB6-840F-4EAE-9D34-93642045D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45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70A29-843E-452C-BAD3-3E1E7CD5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8B84CD-7804-4BBB-8220-1B5A0FDF9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B1FC9F-9631-4852-8242-271723F9D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CF4753-0AB3-4DFB-96CB-BE9BDDD0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7CF7-3D6A-4D96-A4AA-C3434D1AD34B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146061-2E30-4E67-A87C-2CFAC52A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643E45-684E-40B3-9DDF-ABFF2BF1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BB6-840F-4EAE-9D34-93642045D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72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28E39-3A6E-446E-B101-92E959F4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71DA57-95A9-4137-8DD3-72CC41076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8A3ABB-3913-48B4-AED4-183A666DC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57CF7-3D6A-4D96-A4AA-C3434D1AD34B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D86561-7295-49AF-9110-7FC83D641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933230-303B-4CC8-989C-903A75BDD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07BB6-840F-4EAE-9D34-93642045D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85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2D50D-65B8-4441-8F65-E0A1AEFE2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3229" y="1140780"/>
            <a:ext cx="7125810" cy="1423711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Arial Rounded MT Bold" panose="020F0704030504030204" pitchFamily="34" charset="0"/>
              </a:rPr>
              <a:t>Super Bird</a:t>
            </a:r>
            <a:endParaRPr lang="ru-RU" sz="9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3F6E34-24A0-453F-89EE-7BD39186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7082" y="2882946"/>
            <a:ext cx="6698103" cy="1964262"/>
          </a:xfrm>
        </p:spPr>
        <p:txBody>
          <a:bodyPr>
            <a:noAutofit/>
          </a:bodyPr>
          <a:lstStyle/>
          <a:p>
            <a:r>
              <a:rPr lang="ru-RU" sz="3200" dirty="0"/>
              <a:t>Авторы и разработчики</a:t>
            </a:r>
            <a:r>
              <a:rPr lang="en-US" sz="3200" dirty="0"/>
              <a:t>:</a:t>
            </a:r>
          </a:p>
          <a:p>
            <a:r>
              <a:rPr lang="ru-RU" sz="3200" dirty="0"/>
              <a:t>Краснов Никита Алексеевич</a:t>
            </a:r>
          </a:p>
          <a:p>
            <a:r>
              <a:rPr lang="ru-RU" sz="3200" dirty="0"/>
              <a:t>Ширяева Ксения Александровна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2C4B143-227D-4682-9BE3-2BE6AA0DD084}"/>
              </a:ext>
            </a:extLst>
          </p:cNvPr>
          <p:cNvSpPr/>
          <p:nvPr/>
        </p:nvSpPr>
        <p:spPr>
          <a:xfrm>
            <a:off x="452761" y="0"/>
            <a:ext cx="1296140" cy="6858000"/>
          </a:xfrm>
          <a:prstGeom prst="rect">
            <a:avLst/>
          </a:prstGeom>
          <a:solidFill>
            <a:srgbClr val="F0C1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97DC014-0D17-4D26-AC4B-AACE03052C14}"/>
              </a:ext>
            </a:extLst>
          </p:cNvPr>
          <p:cNvSpPr/>
          <p:nvPr/>
        </p:nvSpPr>
        <p:spPr>
          <a:xfrm>
            <a:off x="1189608" y="304060"/>
            <a:ext cx="710213" cy="6249880"/>
          </a:xfrm>
          <a:prstGeom prst="rect">
            <a:avLst/>
          </a:prstGeom>
          <a:solidFill>
            <a:srgbClr val="C769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52AA18C-6677-4354-9302-A6F404852082}"/>
              </a:ext>
            </a:extLst>
          </p:cNvPr>
          <p:cNvSpPr/>
          <p:nvPr/>
        </p:nvSpPr>
        <p:spPr>
          <a:xfrm>
            <a:off x="61944" y="97654"/>
            <a:ext cx="2086253" cy="2086253"/>
          </a:xfrm>
          <a:prstGeom prst="ellipse">
            <a:avLst/>
          </a:prstGeom>
          <a:solidFill>
            <a:schemeClr val="bg1"/>
          </a:solidFill>
          <a:ln>
            <a:solidFill>
              <a:srgbClr val="C769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6101CEB-279E-4138-A8AC-97AA98CC0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833" y="-269661"/>
            <a:ext cx="2820881" cy="282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5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FC4F3C8-2405-48D2-A391-01F5AE59BBCC}"/>
              </a:ext>
            </a:extLst>
          </p:cNvPr>
          <p:cNvSpPr/>
          <p:nvPr/>
        </p:nvSpPr>
        <p:spPr>
          <a:xfrm>
            <a:off x="452761" y="0"/>
            <a:ext cx="1296140" cy="6858000"/>
          </a:xfrm>
          <a:prstGeom prst="rect">
            <a:avLst/>
          </a:prstGeom>
          <a:solidFill>
            <a:srgbClr val="F0C1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4B8D523-FF04-43BD-9196-29093CBA33CD}"/>
              </a:ext>
            </a:extLst>
          </p:cNvPr>
          <p:cNvSpPr/>
          <p:nvPr/>
        </p:nvSpPr>
        <p:spPr>
          <a:xfrm>
            <a:off x="1189608" y="304060"/>
            <a:ext cx="710213" cy="6249880"/>
          </a:xfrm>
          <a:prstGeom prst="rect">
            <a:avLst/>
          </a:prstGeom>
          <a:solidFill>
            <a:srgbClr val="C769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0CB2CF7A-332E-480D-86AF-5CD9896A0F0B}"/>
              </a:ext>
            </a:extLst>
          </p:cNvPr>
          <p:cNvSpPr/>
          <p:nvPr/>
        </p:nvSpPr>
        <p:spPr>
          <a:xfrm>
            <a:off x="61944" y="97654"/>
            <a:ext cx="2086253" cy="2086253"/>
          </a:xfrm>
          <a:prstGeom prst="ellipse">
            <a:avLst/>
          </a:prstGeom>
          <a:solidFill>
            <a:schemeClr val="bg1"/>
          </a:solidFill>
          <a:ln>
            <a:solidFill>
              <a:srgbClr val="C769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A4CCC-A10E-4972-9393-369087DB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458" y="570706"/>
            <a:ext cx="9297140" cy="914400"/>
          </a:xfrm>
        </p:spPr>
        <p:txBody>
          <a:bodyPr>
            <a:noAutofit/>
          </a:bodyPr>
          <a:lstStyle/>
          <a:p>
            <a:r>
              <a:rPr lang="ru-RU" sz="7200" dirty="0"/>
              <a:t>Идея проекта</a:t>
            </a:r>
            <a:r>
              <a:rPr lang="en-US" sz="7200" dirty="0"/>
              <a:t>:</a:t>
            </a:r>
            <a:endParaRPr lang="ru-RU" sz="7200" dirty="0"/>
          </a:p>
        </p:txBody>
      </p:sp>
      <p:pic>
        <p:nvPicPr>
          <p:cNvPr id="15" name="Объект 14" descr="Голова с шестеренками">
            <a:extLst>
              <a:ext uri="{FF2B5EF4-FFF2-40B4-BE49-F238E27FC236}">
                <a16:creationId xmlns:a16="http://schemas.microsoft.com/office/drawing/2014/main" id="{2AD2A591-5513-405A-9650-C4853E385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684" y="374711"/>
            <a:ext cx="1532137" cy="1532137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EF8FAA-455D-4CA6-95C5-F779438F556B}"/>
              </a:ext>
            </a:extLst>
          </p:cNvPr>
          <p:cNvSpPr txBox="1"/>
          <p:nvPr/>
        </p:nvSpPr>
        <p:spPr>
          <a:xfrm>
            <a:off x="2233274" y="1819922"/>
            <a:ext cx="978709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Идея заключалась в том, чтобы создать игру, на основе многими любимой аркады “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Flappy Bird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”. В наших целях было создать похожий игровой процесс, но облегчить его для лучшего прохождения. Так же было принято решение расширить игру, добавив магазин, регистрацию и рейтинг.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762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DCDA4-FA16-4A5C-A668-7B76DD8D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604" y="365125"/>
            <a:ext cx="8930196" cy="1325563"/>
          </a:xfrm>
        </p:spPr>
        <p:txBody>
          <a:bodyPr>
            <a:normAutofit/>
          </a:bodyPr>
          <a:lstStyle/>
          <a:p>
            <a:r>
              <a:rPr lang="ru-RU" sz="7200" dirty="0"/>
              <a:t>Цель проекта</a:t>
            </a:r>
            <a:r>
              <a:rPr lang="en-US" sz="7200" dirty="0"/>
              <a:t>:</a:t>
            </a:r>
            <a:endParaRPr lang="ru-RU" sz="7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BBB520F-181A-4B38-AC46-DC510B92119D}"/>
              </a:ext>
            </a:extLst>
          </p:cNvPr>
          <p:cNvSpPr/>
          <p:nvPr/>
        </p:nvSpPr>
        <p:spPr>
          <a:xfrm>
            <a:off x="452761" y="0"/>
            <a:ext cx="1296140" cy="6858000"/>
          </a:xfrm>
          <a:prstGeom prst="rect">
            <a:avLst/>
          </a:prstGeom>
          <a:solidFill>
            <a:srgbClr val="F0C1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1A2ED87-1F3A-4D46-9B3A-A28D8962BCB7}"/>
              </a:ext>
            </a:extLst>
          </p:cNvPr>
          <p:cNvSpPr/>
          <p:nvPr/>
        </p:nvSpPr>
        <p:spPr>
          <a:xfrm>
            <a:off x="1189608" y="304060"/>
            <a:ext cx="710213" cy="6249880"/>
          </a:xfrm>
          <a:prstGeom prst="rect">
            <a:avLst/>
          </a:prstGeom>
          <a:solidFill>
            <a:srgbClr val="C769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2EAA0D4-22C9-4FD3-84A7-86FF1926666C}"/>
              </a:ext>
            </a:extLst>
          </p:cNvPr>
          <p:cNvSpPr/>
          <p:nvPr/>
        </p:nvSpPr>
        <p:spPr>
          <a:xfrm>
            <a:off x="61944" y="97654"/>
            <a:ext cx="2086253" cy="2086253"/>
          </a:xfrm>
          <a:prstGeom prst="ellipse">
            <a:avLst/>
          </a:prstGeom>
          <a:solidFill>
            <a:schemeClr val="bg1"/>
          </a:solidFill>
          <a:ln>
            <a:solidFill>
              <a:srgbClr val="C769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Объект 7" descr="Контрольный список">
            <a:extLst>
              <a:ext uri="{FF2B5EF4-FFF2-40B4-BE49-F238E27FC236}">
                <a16:creationId xmlns:a16="http://schemas.microsoft.com/office/drawing/2014/main" id="{7C4505ED-052D-42DE-B691-7A46E9BD0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56" y="365125"/>
            <a:ext cx="1411549" cy="141154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8B3D6B-63BD-4DD7-BF91-319F30483942}"/>
              </a:ext>
            </a:extLst>
          </p:cNvPr>
          <p:cNvSpPr txBox="1"/>
          <p:nvPr/>
        </p:nvSpPr>
        <p:spPr>
          <a:xfrm>
            <a:off x="2423604" y="1706853"/>
            <a:ext cx="8481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ea typeface="Calibri" panose="020F0502020204030204" pitchFamily="34" charset="0"/>
              </a:rPr>
              <a:t>    </a:t>
            </a:r>
            <a:r>
              <a:rPr lang="ru-RU" sz="2800" dirty="0">
                <a:effectLst/>
                <a:ea typeface="Calibri" panose="020F0502020204030204" pitchFamily="34" charset="0"/>
              </a:rPr>
              <a:t>Закрепить на практике библиотеку </a:t>
            </a:r>
            <a:r>
              <a:rPr lang="en-US" sz="2800" dirty="0">
                <a:effectLst/>
                <a:ea typeface="Calibri" panose="020F0502020204030204" pitchFamily="34" charset="0"/>
              </a:rPr>
              <a:t>pygame</a:t>
            </a:r>
            <a:r>
              <a:rPr lang="ru-RU" sz="2800" dirty="0">
                <a:effectLst/>
                <a:ea typeface="Calibri" panose="020F0502020204030204" pitchFamily="34" charset="0"/>
              </a:rPr>
              <a:t>, написав мини-игру.</a:t>
            </a:r>
            <a:endParaRPr lang="ru-RU" sz="2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5280070-BC0D-4031-BBCA-D961D5049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33" y="3302494"/>
            <a:ext cx="7817947" cy="231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7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69105F-370E-4841-A1AF-3FD1D260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228" y="365125"/>
            <a:ext cx="9102571" cy="1325563"/>
          </a:xfrm>
        </p:spPr>
        <p:txBody>
          <a:bodyPr/>
          <a:lstStyle/>
          <a:p>
            <a:r>
              <a:rPr lang="ru-RU" sz="7200" dirty="0"/>
              <a:t>Реализация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F51CD33-C5D1-4FA0-A75B-50050C2999F9}"/>
              </a:ext>
            </a:extLst>
          </p:cNvPr>
          <p:cNvSpPr/>
          <p:nvPr/>
        </p:nvSpPr>
        <p:spPr>
          <a:xfrm>
            <a:off x="452761" y="0"/>
            <a:ext cx="1296140" cy="6858000"/>
          </a:xfrm>
          <a:prstGeom prst="rect">
            <a:avLst/>
          </a:prstGeom>
          <a:solidFill>
            <a:srgbClr val="F0C1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EB8A73-92D6-447A-9AB4-775612C2D7D1}"/>
              </a:ext>
            </a:extLst>
          </p:cNvPr>
          <p:cNvSpPr/>
          <p:nvPr/>
        </p:nvSpPr>
        <p:spPr>
          <a:xfrm>
            <a:off x="1189608" y="304060"/>
            <a:ext cx="710213" cy="6249880"/>
          </a:xfrm>
          <a:prstGeom prst="rect">
            <a:avLst/>
          </a:prstGeom>
          <a:solidFill>
            <a:srgbClr val="C769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3A6B890-87D6-479E-9BD2-C6B6FCA29083}"/>
              </a:ext>
            </a:extLst>
          </p:cNvPr>
          <p:cNvSpPr/>
          <p:nvPr/>
        </p:nvSpPr>
        <p:spPr>
          <a:xfrm>
            <a:off x="61944" y="97654"/>
            <a:ext cx="2086253" cy="2086253"/>
          </a:xfrm>
          <a:prstGeom prst="ellipse">
            <a:avLst/>
          </a:prstGeom>
          <a:solidFill>
            <a:schemeClr val="bg1"/>
          </a:solidFill>
          <a:ln>
            <a:solidFill>
              <a:srgbClr val="C769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45C45-9F02-40FA-902A-CA07981024D2}"/>
              </a:ext>
            </a:extLst>
          </p:cNvPr>
          <p:cNvSpPr txBox="1"/>
          <p:nvPr/>
        </p:nvSpPr>
        <p:spPr>
          <a:xfrm>
            <a:off x="2348940" y="1450992"/>
            <a:ext cx="9781116" cy="329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Программа реализована в виде 4 модулей (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ain, Functions, 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Constants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Sprites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и одной папки (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), в которой лежат все медиафайлы. В модуле 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ain, как и полагается лежит основной код проекта, в Functions - функции, которые </a:t>
            </a:r>
            <a:r>
              <a:rPr lang="ru-RU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многократнно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используются в основном блоке кода, в 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Constants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лежат основные константы(параметры)  игры, а в 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Sprites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 код реализации взаимодействия всех объектов игры.</a:t>
            </a:r>
          </a:p>
        </p:txBody>
      </p:sp>
      <p:pic>
        <p:nvPicPr>
          <p:cNvPr id="13" name="Объект 7" descr="Шестеренки">
            <a:extLst>
              <a:ext uri="{FF2B5EF4-FFF2-40B4-BE49-F238E27FC236}">
                <a16:creationId xmlns:a16="http://schemas.microsoft.com/office/drawing/2014/main" id="{B6EA66B6-285E-495C-BF31-FF695B5CA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963" y="365124"/>
            <a:ext cx="1599857" cy="159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7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DB81B36-7EF2-4BC6-943A-26A271EE3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154" y="2786980"/>
            <a:ext cx="3736156" cy="37669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802CF-A019-4248-82E8-7F0CF818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228" y="365125"/>
            <a:ext cx="9102571" cy="1325563"/>
          </a:xfrm>
        </p:spPr>
        <p:txBody>
          <a:bodyPr>
            <a:normAutofit/>
          </a:bodyPr>
          <a:lstStyle/>
          <a:p>
            <a:r>
              <a:rPr lang="ru-RU" sz="7200" dirty="0"/>
              <a:t>Реализация</a:t>
            </a:r>
            <a:r>
              <a:rPr lang="en-US" sz="7200" dirty="0"/>
              <a:t>:</a:t>
            </a:r>
            <a:endParaRPr lang="ru-RU" sz="7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53E171-77C7-4CB1-97AB-F4EE8DF21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228" y="1429305"/>
            <a:ext cx="9102572" cy="1509204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Основной код состоит из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11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классов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(Entrance, Login, Registration, Reference, Main, Game, Final, Ranting, Shop, Settings, About),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которые тесно связаны между собой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B138957-34B1-41DC-BACE-0833FE48F695}"/>
              </a:ext>
            </a:extLst>
          </p:cNvPr>
          <p:cNvSpPr/>
          <p:nvPr/>
        </p:nvSpPr>
        <p:spPr>
          <a:xfrm>
            <a:off x="452761" y="0"/>
            <a:ext cx="1296140" cy="6858000"/>
          </a:xfrm>
          <a:prstGeom prst="rect">
            <a:avLst/>
          </a:prstGeom>
          <a:solidFill>
            <a:srgbClr val="F0C1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7918643-93AC-4C71-BE5D-C7CE32C3A62E}"/>
              </a:ext>
            </a:extLst>
          </p:cNvPr>
          <p:cNvSpPr/>
          <p:nvPr/>
        </p:nvSpPr>
        <p:spPr>
          <a:xfrm>
            <a:off x="1189608" y="304060"/>
            <a:ext cx="710213" cy="6249880"/>
          </a:xfrm>
          <a:prstGeom prst="rect">
            <a:avLst/>
          </a:prstGeom>
          <a:solidFill>
            <a:srgbClr val="C769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0405BDD-5926-4A10-B706-13785161FED2}"/>
              </a:ext>
            </a:extLst>
          </p:cNvPr>
          <p:cNvSpPr/>
          <p:nvPr/>
        </p:nvSpPr>
        <p:spPr>
          <a:xfrm>
            <a:off x="61944" y="97654"/>
            <a:ext cx="2086253" cy="2086253"/>
          </a:xfrm>
          <a:prstGeom prst="ellipse">
            <a:avLst/>
          </a:prstGeom>
          <a:solidFill>
            <a:schemeClr val="bg1"/>
          </a:solidFill>
          <a:ln>
            <a:solidFill>
              <a:srgbClr val="C769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Объект 7" descr="Шестеренки">
            <a:extLst>
              <a:ext uri="{FF2B5EF4-FFF2-40B4-BE49-F238E27FC236}">
                <a16:creationId xmlns:a16="http://schemas.microsoft.com/office/drawing/2014/main" id="{1F151917-C469-465E-8972-9DA1777AC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963" y="365124"/>
            <a:ext cx="1599857" cy="159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8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CFE52-7026-47B7-94CD-BBD3ABCF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337" y="365125"/>
            <a:ext cx="8983462" cy="1325563"/>
          </a:xfrm>
        </p:spPr>
        <p:txBody>
          <a:bodyPr>
            <a:normAutofit/>
          </a:bodyPr>
          <a:lstStyle/>
          <a:p>
            <a:r>
              <a:rPr lang="ru-RU" sz="7200" dirty="0"/>
              <a:t>Фишечки</a:t>
            </a:r>
            <a:r>
              <a:rPr lang="en-US" sz="7200" dirty="0"/>
              <a:t>:</a:t>
            </a:r>
            <a:endParaRPr lang="ru-RU" sz="7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D69DEA9-AE2B-4488-BFBB-C46FF9354736}"/>
              </a:ext>
            </a:extLst>
          </p:cNvPr>
          <p:cNvSpPr/>
          <p:nvPr/>
        </p:nvSpPr>
        <p:spPr>
          <a:xfrm>
            <a:off x="452761" y="0"/>
            <a:ext cx="1296140" cy="6858000"/>
          </a:xfrm>
          <a:prstGeom prst="rect">
            <a:avLst/>
          </a:prstGeom>
          <a:solidFill>
            <a:srgbClr val="F0C1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4ECAED4-67C8-44C8-9DF5-962F8DDDEA10}"/>
              </a:ext>
            </a:extLst>
          </p:cNvPr>
          <p:cNvSpPr/>
          <p:nvPr/>
        </p:nvSpPr>
        <p:spPr>
          <a:xfrm>
            <a:off x="1189608" y="304060"/>
            <a:ext cx="710213" cy="6249880"/>
          </a:xfrm>
          <a:prstGeom prst="rect">
            <a:avLst/>
          </a:prstGeom>
          <a:solidFill>
            <a:srgbClr val="C769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0DF3CD6-3088-4C73-8FD8-77A1EB44C345}"/>
              </a:ext>
            </a:extLst>
          </p:cNvPr>
          <p:cNvSpPr/>
          <p:nvPr/>
        </p:nvSpPr>
        <p:spPr>
          <a:xfrm>
            <a:off x="61944" y="97654"/>
            <a:ext cx="2086253" cy="2086253"/>
          </a:xfrm>
          <a:prstGeom prst="ellipse">
            <a:avLst/>
          </a:prstGeom>
          <a:solidFill>
            <a:schemeClr val="bg1"/>
          </a:solidFill>
          <a:ln>
            <a:solidFill>
              <a:srgbClr val="C769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Объект 7" descr="Информация">
            <a:extLst>
              <a:ext uri="{FF2B5EF4-FFF2-40B4-BE49-F238E27FC236}">
                <a16:creationId xmlns:a16="http://schemas.microsoft.com/office/drawing/2014/main" id="{5E75BC94-D40A-4BB7-99F0-018FEB23C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440" y="231389"/>
            <a:ext cx="1818782" cy="181878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33D93F-19ED-4E6F-B3CE-822A8D4E6310}"/>
              </a:ext>
            </a:extLst>
          </p:cNvPr>
          <p:cNvSpPr txBox="1"/>
          <p:nvPr/>
        </p:nvSpPr>
        <p:spPr>
          <a:xfrm>
            <a:off x="2867487" y="1944210"/>
            <a:ext cx="78212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 мере прохождения игры, она ускоряется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Есть “тикеты”, который дают неопределённое количество монет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ea typeface="Calibri" panose="020F0502020204030204" pitchFamily="34" charset="0"/>
              </a:rPr>
              <a:t>Возможно купить скины и фоны</a:t>
            </a:r>
            <a:endParaRPr lang="en-US" sz="2800" dirty="0">
              <a:effectLst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Можно сразу увидеть, примерить свою покупку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Игру можно настроить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Есть “гайд” для новичков (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242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68BD3-9D44-47C6-B63F-074506A7A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410" y="853398"/>
            <a:ext cx="8753382" cy="531519"/>
          </a:xfrm>
        </p:spPr>
        <p:txBody>
          <a:bodyPr>
            <a:normAutofit fontScale="90000"/>
          </a:bodyPr>
          <a:lstStyle/>
          <a:p>
            <a:r>
              <a:rPr lang="ru-RU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Технологии: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1D60797-F6DA-448E-B4B9-E9108430CC73}"/>
              </a:ext>
            </a:extLst>
          </p:cNvPr>
          <p:cNvSpPr/>
          <p:nvPr/>
        </p:nvSpPr>
        <p:spPr>
          <a:xfrm>
            <a:off x="452761" y="0"/>
            <a:ext cx="1296140" cy="6858000"/>
          </a:xfrm>
          <a:prstGeom prst="rect">
            <a:avLst/>
          </a:prstGeom>
          <a:solidFill>
            <a:srgbClr val="F0C1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7DD9A2F-367D-4A65-93CE-508BF5CA22ED}"/>
              </a:ext>
            </a:extLst>
          </p:cNvPr>
          <p:cNvSpPr/>
          <p:nvPr/>
        </p:nvSpPr>
        <p:spPr>
          <a:xfrm>
            <a:off x="1189608" y="304060"/>
            <a:ext cx="710213" cy="6249880"/>
          </a:xfrm>
          <a:prstGeom prst="rect">
            <a:avLst/>
          </a:prstGeom>
          <a:solidFill>
            <a:srgbClr val="C769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2641A93-7072-4840-9512-5B9BE8D3A78A}"/>
              </a:ext>
            </a:extLst>
          </p:cNvPr>
          <p:cNvSpPr/>
          <p:nvPr/>
        </p:nvSpPr>
        <p:spPr>
          <a:xfrm>
            <a:off x="61944" y="97654"/>
            <a:ext cx="2086253" cy="2086253"/>
          </a:xfrm>
          <a:prstGeom prst="ellipse">
            <a:avLst/>
          </a:prstGeom>
          <a:solidFill>
            <a:schemeClr val="bg1"/>
          </a:solidFill>
          <a:ln>
            <a:solidFill>
              <a:srgbClr val="C769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Объект 7" descr="Гаечный ключ">
            <a:extLst>
              <a:ext uri="{FF2B5EF4-FFF2-40B4-BE49-F238E27FC236}">
                <a16:creationId xmlns:a16="http://schemas.microsoft.com/office/drawing/2014/main" id="{30BDA73A-F640-45DE-89C9-D48BA35B1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157" y="365125"/>
            <a:ext cx="1571348" cy="157134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93570B-BA6D-4058-B7DB-E5F077CC7047}"/>
              </a:ext>
            </a:extLst>
          </p:cNvPr>
          <p:cNvSpPr txBox="1"/>
          <p:nvPr/>
        </p:nvSpPr>
        <p:spPr>
          <a:xfrm>
            <a:off x="2539014" y="1713391"/>
            <a:ext cx="8265111" cy="2579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Используется библиотека 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как основа всей игры и 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gui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для создания удобного интерфейса для пользователя.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pygame версия 2.1.0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pygame-gui версия 0.6.0</a:t>
            </a:r>
          </a:p>
        </p:txBody>
      </p:sp>
    </p:spTree>
    <p:extLst>
      <p:ext uri="{BB962C8B-B14F-4D97-AF65-F5344CB8AC3E}">
        <p14:creationId xmlns:p14="http://schemas.microsoft.com/office/powerpoint/2010/main" val="1378249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18333-07C4-45B1-8DA4-00E5C1BD6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582" y="500062"/>
            <a:ext cx="9001217" cy="1325563"/>
          </a:xfrm>
        </p:spPr>
        <p:txBody>
          <a:bodyPr>
            <a:noAutofit/>
          </a:bodyPr>
          <a:lstStyle/>
          <a:p>
            <a:r>
              <a:rPr lang="ru-RU" sz="6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Возможные улучшения:</a:t>
            </a:r>
            <a:br>
              <a:rPr lang="ru-RU" sz="6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6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F16A5B-5208-4E24-BA50-9AF559D07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582" y="1825625"/>
            <a:ext cx="9001218" cy="4351338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Сделать игру сетевой(многопользовательской)</a:t>
            </a:r>
          </a:p>
          <a:p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Добавить шифровку данных пользователей (улучшить безопасность)</a:t>
            </a:r>
          </a:p>
          <a:p>
            <a:r>
              <a:rPr lang="ru-RU" dirty="0">
                <a:effectLst/>
                <a:ea typeface="Calibri" panose="020F0502020204030204" pitchFamily="34" charset="0"/>
              </a:rPr>
              <a:t>Дать пользователю возможность более гибкой настройки</a:t>
            </a:r>
          </a:p>
          <a:p>
            <a:r>
              <a:rPr lang="ru-RU" dirty="0">
                <a:effectLst/>
                <a:ea typeface="Calibri" panose="020F0502020204030204" pitchFamily="34" charset="0"/>
              </a:rPr>
              <a:t>Расширить ассортимент предметов в магазине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3934DF0-2D21-459F-8994-9D9D37D43AAF}"/>
              </a:ext>
            </a:extLst>
          </p:cNvPr>
          <p:cNvSpPr/>
          <p:nvPr/>
        </p:nvSpPr>
        <p:spPr>
          <a:xfrm>
            <a:off x="452761" y="0"/>
            <a:ext cx="1296140" cy="6858000"/>
          </a:xfrm>
          <a:prstGeom prst="rect">
            <a:avLst/>
          </a:prstGeom>
          <a:solidFill>
            <a:srgbClr val="F0C1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8674A53-174C-4344-BD88-A749B6792D5C}"/>
              </a:ext>
            </a:extLst>
          </p:cNvPr>
          <p:cNvSpPr/>
          <p:nvPr/>
        </p:nvSpPr>
        <p:spPr>
          <a:xfrm>
            <a:off x="1189608" y="304060"/>
            <a:ext cx="710213" cy="6249880"/>
          </a:xfrm>
          <a:prstGeom prst="rect">
            <a:avLst/>
          </a:prstGeom>
          <a:solidFill>
            <a:srgbClr val="C769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CCC6D89-74CA-437E-A864-6E54F0F959F8}"/>
              </a:ext>
            </a:extLst>
          </p:cNvPr>
          <p:cNvSpPr/>
          <p:nvPr/>
        </p:nvSpPr>
        <p:spPr>
          <a:xfrm>
            <a:off x="61944" y="97654"/>
            <a:ext cx="2086253" cy="2086253"/>
          </a:xfrm>
          <a:prstGeom prst="ellipse">
            <a:avLst/>
          </a:prstGeom>
          <a:solidFill>
            <a:schemeClr val="bg1"/>
          </a:solidFill>
          <a:ln>
            <a:solidFill>
              <a:srgbClr val="C769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 descr="Карандаш">
            <a:extLst>
              <a:ext uri="{FF2B5EF4-FFF2-40B4-BE49-F238E27FC236}">
                <a16:creationId xmlns:a16="http://schemas.microsoft.com/office/drawing/2014/main" id="{8A3212DD-469C-43CD-9093-6826E6214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247" y="449288"/>
            <a:ext cx="1376337" cy="13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233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293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Times New Roman</vt:lpstr>
      <vt:lpstr>Тема Office</vt:lpstr>
      <vt:lpstr>Super Bird</vt:lpstr>
      <vt:lpstr>Идея проекта:</vt:lpstr>
      <vt:lpstr>Цель проекта:</vt:lpstr>
      <vt:lpstr>Реализация:</vt:lpstr>
      <vt:lpstr>Реализация:</vt:lpstr>
      <vt:lpstr>Фишечки:</vt:lpstr>
      <vt:lpstr>Технологии: </vt:lpstr>
      <vt:lpstr>Возможные улучшения: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Bird</dc:title>
  <dc:creator>Ксения Ширяева</dc:creator>
  <cp:lastModifiedBy>Ксения Ширяева</cp:lastModifiedBy>
  <cp:revision>1</cp:revision>
  <dcterms:created xsi:type="dcterms:W3CDTF">2022-01-23T12:00:52Z</dcterms:created>
  <dcterms:modified xsi:type="dcterms:W3CDTF">2022-01-23T20:07:11Z</dcterms:modified>
</cp:coreProperties>
</file>