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7"/>
  </p:notesMasterIdLst>
  <p:sldIdLst>
    <p:sldId id="256" r:id="rId2"/>
    <p:sldId id="270" r:id="rId3"/>
    <p:sldId id="260" r:id="rId4"/>
    <p:sldId id="275" r:id="rId5"/>
    <p:sldId id="274" r:id="rId6"/>
  </p:sldIdLst>
  <p:sldSz cx="12192000" cy="6858000"/>
  <p:notesSz cx="6858000" cy="9144000"/>
  <p:embeddedFontLst>
    <p:embeddedFont>
      <p:font typeface="Abril Fatface" panose="020B0604020202020204" charset="0"/>
      <p:regular r:id="rId8"/>
    </p:embeddedFont>
    <p:embeddedFont>
      <p:font typeface="Berkshire Swash" panose="020B0604020202020204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DM Sans" panose="020B0604020202020204" charset="0"/>
      <p:regular r:id="rId14"/>
      <p:bold r:id="rId15"/>
      <p:italic r:id="rId16"/>
      <p:boldItalic r:id="rId17"/>
    </p:embeddedFont>
    <p:embeddedFont>
      <p:font typeface="Esteban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8" name="Google Shape;29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9" name="Google Shape;299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7" name="Google Shape;378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8" name="Google Shape;378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4" name="Google Shape;34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5" name="Google Shape;344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4" name="Google Shape;34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5" name="Google Shape;344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920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7" name="Google Shape;397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"/>
          <p:cNvSpPr/>
          <p:nvPr/>
        </p:nvSpPr>
        <p:spPr>
          <a:xfrm>
            <a:off x="667525" y="854112"/>
            <a:ext cx="10844905" cy="5149767"/>
          </a:xfrm>
          <a:custGeom>
            <a:avLst/>
            <a:gdLst/>
            <a:ahLst/>
            <a:cxnLst/>
            <a:rect l="l" t="t" r="r" b="b"/>
            <a:pathLst>
              <a:path w="10427793" h="5201785" extrusionOk="0">
                <a:moveTo>
                  <a:pt x="787777" y="0"/>
                </a:moveTo>
                <a:lnTo>
                  <a:pt x="9675344" y="0"/>
                </a:lnTo>
                <a:lnTo>
                  <a:pt x="9673869" y="14631"/>
                </a:lnTo>
                <a:cubicBezTo>
                  <a:pt x="9673869" y="412828"/>
                  <a:pt x="9976496" y="740342"/>
                  <a:pt x="10364302" y="779726"/>
                </a:cubicBezTo>
                <a:lnTo>
                  <a:pt x="10427793" y="782932"/>
                </a:lnTo>
                <a:lnTo>
                  <a:pt x="10427793" y="4436664"/>
                </a:lnTo>
                <a:lnTo>
                  <a:pt x="10419725" y="4436256"/>
                </a:lnTo>
                <a:cubicBezTo>
                  <a:pt x="10048075" y="4436256"/>
                  <a:pt x="9737997" y="4699878"/>
                  <a:pt x="9666285" y="5050328"/>
                </a:cubicBezTo>
                <a:lnTo>
                  <a:pt x="9651016" y="5201785"/>
                </a:lnTo>
                <a:lnTo>
                  <a:pt x="765688" y="5201785"/>
                </a:lnTo>
                <a:lnTo>
                  <a:pt x="750420" y="5050328"/>
                </a:lnTo>
                <a:cubicBezTo>
                  <a:pt x="683829" y="4724910"/>
                  <a:pt x="411710" y="4474360"/>
                  <a:pt x="75612" y="4440227"/>
                </a:cubicBezTo>
                <a:lnTo>
                  <a:pt x="0" y="4436409"/>
                </a:lnTo>
                <a:lnTo>
                  <a:pt x="0" y="782677"/>
                </a:lnTo>
                <a:lnTo>
                  <a:pt x="20187" y="783696"/>
                </a:lnTo>
                <a:cubicBezTo>
                  <a:pt x="444930" y="783696"/>
                  <a:pt x="789252" y="439374"/>
                  <a:pt x="789252" y="14631"/>
                </a:cubicBezTo>
                <a:close/>
              </a:path>
            </a:pathLst>
          </a:cu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4"/>
          <p:cNvSpPr/>
          <p:nvPr/>
        </p:nvSpPr>
        <p:spPr>
          <a:xfrm>
            <a:off x="1104060" y="1145541"/>
            <a:ext cx="9984612" cy="4577571"/>
          </a:xfrm>
          <a:custGeom>
            <a:avLst/>
            <a:gdLst/>
            <a:ahLst/>
            <a:cxnLst/>
            <a:rect l="l" t="t" r="r" b="b"/>
            <a:pathLst>
              <a:path w="10427793" h="5201785" extrusionOk="0">
                <a:moveTo>
                  <a:pt x="787777" y="0"/>
                </a:moveTo>
                <a:lnTo>
                  <a:pt x="9675344" y="0"/>
                </a:lnTo>
                <a:lnTo>
                  <a:pt x="9673869" y="14631"/>
                </a:lnTo>
                <a:cubicBezTo>
                  <a:pt x="9673869" y="412828"/>
                  <a:pt x="9976496" y="740342"/>
                  <a:pt x="10364302" y="779726"/>
                </a:cubicBezTo>
                <a:lnTo>
                  <a:pt x="10427793" y="782932"/>
                </a:lnTo>
                <a:lnTo>
                  <a:pt x="10427793" y="4436664"/>
                </a:lnTo>
                <a:lnTo>
                  <a:pt x="10419725" y="4436256"/>
                </a:lnTo>
                <a:cubicBezTo>
                  <a:pt x="10048075" y="4436256"/>
                  <a:pt x="9737997" y="4699878"/>
                  <a:pt x="9666285" y="5050328"/>
                </a:cubicBezTo>
                <a:lnTo>
                  <a:pt x="9651016" y="5201785"/>
                </a:lnTo>
                <a:lnTo>
                  <a:pt x="765688" y="5201785"/>
                </a:lnTo>
                <a:lnTo>
                  <a:pt x="750420" y="5050328"/>
                </a:lnTo>
                <a:cubicBezTo>
                  <a:pt x="683829" y="4724910"/>
                  <a:pt x="411710" y="4474360"/>
                  <a:pt x="75612" y="4440227"/>
                </a:cubicBezTo>
                <a:lnTo>
                  <a:pt x="0" y="4436409"/>
                </a:lnTo>
                <a:lnTo>
                  <a:pt x="0" y="782677"/>
                </a:lnTo>
                <a:lnTo>
                  <a:pt x="20187" y="783696"/>
                </a:lnTo>
                <a:cubicBezTo>
                  <a:pt x="444930" y="783696"/>
                  <a:pt x="789252" y="439374"/>
                  <a:pt x="789252" y="1463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4"/>
          <p:cNvSpPr txBox="1">
            <a:spLocks noGrp="1"/>
          </p:cNvSpPr>
          <p:nvPr>
            <p:ph type="title"/>
          </p:nvPr>
        </p:nvSpPr>
        <p:spPr>
          <a:xfrm>
            <a:off x="2858400" y="1187125"/>
            <a:ext cx="6464700" cy="3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528" name="Google Shape;528;p4"/>
          <p:cNvSpPr txBox="1">
            <a:spLocks noGrp="1"/>
          </p:cNvSpPr>
          <p:nvPr>
            <p:ph type="subTitle" idx="1"/>
          </p:nvPr>
        </p:nvSpPr>
        <p:spPr>
          <a:xfrm>
            <a:off x="2858100" y="5005200"/>
            <a:ext cx="64758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grpSp>
        <p:nvGrpSpPr>
          <p:cNvPr id="529" name="Google Shape;529;p4"/>
          <p:cNvGrpSpPr/>
          <p:nvPr/>
        </p:nvGrpSpPr>
        <p:grpSpPr>
          <a:xfrm>
            <a:off x="-3" y="2361725"/>
            <a:ext cx="3811082" cy="4496269"/>
            <a:chOff x="152261" y="2599757"/>
            <a:chExt cx="3608637" cy="4257427"/>
          </a:xfrm>
        </p:grpSpPr>
        <p:grpSp>
          <p:nvGrpSpPr>
            <p:cNvPr id="530" name="Google Shape;530;p4"/>
            <p:cNvGrpSpPr/>
            <p:nvPr/>
          </p:nvGrpSpPr>
          <p:grpSpPr>
            <a:xfrm>
              <a:off x="152261" y="5865049"/>
              <a:ext cx="3608637" cy="992134"/>
              <a:chOff x="2291005" y="4750768"/>
              <a:chExt cx="2572820" cy="707354"/>
            </a:xfrm>
          </p:grpSpPr>
          <p:sp>
            <p:nvSpPr>
              <p:cNvPr id="531" name="Google Shape;531;p4"/>
              <p:cNvSpPr/>
              <p:nvPr/>
            </p:nvSpPr>
            <p:spPr>
              <a:xfrm>
                <a:off x="2919548" y="5131377"/>
                <a:ext cx="1327415" cy="326744"/>
              </a:xfrm>
              <a:custGeom>
                <a:avLst/>
                <a:gdLst/>
                <a:ahLst/>
                <a:cxnLst/>
                <a:rect l="l" t="t" r="r" b="b"/>
                <a:pathLst>
                  <a:path w="4084353" h="837806" extrusionOk="0">
                    <a:moveTo>
                      <a:pt x="4084298" y="418166"/>
                    </a:moveTo>
                    <a:cubicBezTo>
                      <a:pt x="4084298" y="649520"/>
                      <a:pt x="3169970" y="837069"/>
                      <a:pt x="2042122" y="837069"/>
                    </a:cubicBezTo>
                    <a:cubicBezTo>
                      <a:pt x="914273" y="837069"/>
                      <a:pt x="-55" y="649520"/>
                      <a:pt x="-55" y="418166"/>
                    </a:cubicBezTo>
                    <a:cubicBezTo>
                      <a:pt x="-55" y="186813"/>
                      <a:pt x="914273" y="-737"/>
                      <a:pt x="2042122" y="-737"/>
                    </a:cubicBezTo>
                    <a:cubicBezTo>
                      <a:pt x="3169970" y="-737"/>
                      <a:pt x="4084298" y="186813"/>
                      <a:pt x="4084298" y="41816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E6E6E6"/>
                  </a:gs>
                </a:gsLst>
                <a:lin ang="5400012" scaled="0"/>
              </a:gra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32" name="Google Shape;532;p4"/>
              <p:cNvGrpSpPr/>
              <p:nvPr/>
            </p:nvGrpSpPr>
            <p:grpSpPr>
              <a:xfrm>
                <a:off x="2307678" y="4750768"/>
                <a:ext cx="2556147" cy="652281"/>
                <a:chOff x="2667889" y="2329024"/>
                <a:chExt cx="6545831" cy="1670373"/>
              </a:xfrm>
            </p:grpSpPr>
            <p:sp>
              <p:nvSpPr>
                <p:cNvPr id="533" name="Google Shape;533;p4"/>
                <p:cNvSpPr/>
                <p:nvPr/>
              </p:nvSpPr>
              <p:spPr>
                <a:xfrm>
                  <a:off x="2667889" y="2383633"/>
                  <a:ext cx="6545828" cy="1615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9142" h="1615764" extrusionOk="0">
                      <a:moveTo>
                        <a:pt x="6089083" y="807147"/>
                      </a:moveTo>
                      <a:cubicBezTo>
                        <a:pt x="6089083" y="1253327"/>
                        <a:pt x="4725960" y="1615029"/>
                        <a:pt x="3044512" y="1615029"/>
                      </a:cubicBezTo>
                      <a:cubicBezTo>
                        <a:pt x="1363063" y="1615029"/>
                        <a:pt x="-60" y="1253327"/>
                        <a:pt x="-60" y="807147"/>
                      </a:cubicBezTo>
                      <a:cubicBezTo>
                        <a:pt x="-60" y="360967"/>
                        <a:pt x="1363063" y="-735"/>
                        <a:pt x="3044512" y="-735"/>
                      </a:cubicBezTo>
                      <a:cubicBezTo>
                        <a:pt x="4725960" y="-735"/>
                        <a:pt x="6089083" y="360967"/>
                        <a:pt x="6089083" y="807147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4" name="Google Shape;534;p4"/>
                <p:cNvSpPr/>
                <p:nvPr/>
              </p:nvSpPr>
              <p:spPr>
                <a:xfrm>
                  <a:off x="2667892" y="2329024"/>
                  <a:ext cx="6545828" cy="1615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9142" h="1615764" extrusionOk="0">
                      <a:moveTo>
                        <a:pt x="6089084" y="807141"/>
                      </a:moveTo>
                      <a:cubicBezTo>
                        <a:pt x="6089084" y="1253321"/>
                        <a:pt x="4725961" y="1615023"/>
                        <a:pt x="3044513" y="1615023"/>
                      </a:cubicBezTo>
                      <a:cubicBezTo>
                        <a:pt x="1363065" y="1615023"/>
                        <a:pt x="-58" y="1253321"/>
                        <a:pt x="-58" y="807141"/>
                      </a:cubicBezTo>
                      <a:cubicBezTo>
                        <a:pt x="-58" y="360961"/>
                        <a:pt x="1363065" y="-741"/>
                        <a:pt x="3044513" y="-741"/>
                      </a:cubicBezTo>
                      <a:cubicBezTo>
                        <a:pt x="4725961" y="-741"/>
                        <a:pt x="6089084" y="360961"/>
                        <a:pt x="6089084" y="8071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E6E6E6"/>
                    </a:gs>
                  </a:gsLst>
                  <a:lin ang="10800025" scaled="0"/>
                </a:gradFill>
                <a:ln>
                  <a:noFill/>
                </a:ln>
                <a:effectLst>
                  <a:outerShdw blurRad="57150" dist="47625" dir="5400000" algn="bl" rotWithShape="0">
                    <a:srgbClr val="000000">
                      <a:alpha val="1569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5" name="Google Shape;535;p4"/>
                <p:cNvSpPr/>
                <p:nvPr/>
              </p:nvSpPr>
              <p:spPr>
                <a:xfrm>
                  <a:off x="3348502" y="2629588"/>
                  <a:ext cx="5197339" cy="1032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4353" h="837806" extrusionOk="0">
                      <a:moveTo>
                        <a:pt x="4084298" y="418166"/>
                      </a:moveTo>
                      <a:cubicBezTo>
                        <a:pt x="4084298" y="649520"/>
                        <a:pt x="3169970" y="837069"/>
                        <a:pt x="2042122" y="837069"/>
                      </a:cubicBezTo>
                      <a:cubicBezTo>
                        <a:pt x="914273" y="837069"/>
                        <a:pt x="-55" y="649520"/>
                        <a:pt x="-55" y="418166"/>
                      </a:cubicBezTo>
                      <a:cubicBezTo>
                        <a:pt x="-55" y="186813"/>
                        <a:pt x="914273" y="-737"/>
                        <a:pt x="2042122" y="-737"/>
                      </a:cubicBezTo>
                      <a:cubicBezTo>
                        <a:pt x="3169970" y="-737"/>
                        <a:pt x="4084298" y="186813"/>
                        <a:pt x="4084298" y="418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E6E6E6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36" name="Google Shape;536;p4"/>
              <p:cNvSpPr/>
              <p:nvPr/>
            </p:nvSpPr>
            <p:spPr>
              <a:xfrm>
                <a:off x="2291005" y="4758147"/>
                <a:ext cx="2563800" cy="600900"/>
              </a:xfrm>
              <a:prstGeom prst="donut">
                <a:avLst>
                  <a:gd name="adj" fmla="val 3141"/>
                </a:avLst>
              </a:prstGeom>
              <a:gradFill>
                <a:gsLst>
                  <a:gs pos="0">
                    <a:srgbClr val="B3811F"/>
                  </a:gs>
                  <a:gs pos="17000">
                    <a:srgbClr val="BE9C6A"/>
                  </a:gs>
                  <a:gs pos="34000">
                    <a:srgbClr val="F3ECAF"/>
                  </a:gs>
                  <a:gs pos="47100">
                    <a:srgbClr val="BE9C6A"/>
                  </a:gs>
                  <a:gs pos="63000">
                    <a:srgbClr val="B98F45"/>
                  </a:gs>
                  <a:gs pos="77000">
                    <a:srgbClr val="F3ECAF"/>
                  </a:gs>
                  <a:gs pos="91299">
                    <a:srgbClr val="B3811F"/>
                  </a:gs>
                  <a:gs pos="100000">
                    <a:srgbClr val="B3811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7" name="Google Shape;537;p4"/>
            <p:cNvSpPr/>
            <p:nvPr/>
          </p:nvSpPr>
          <p:spPr>
            <a:xfrm>
              <a:off x="1933018" y="5485343"/>
              <a:ext cx="47700" cy="834900"/>
            </a:xfrm>
            <a:prstGeom prst="can">
              <a:avLst>
                <a:gd name="adj" fmla="val 25000"/>
              </a:avLst>
            </a:prstGeom>
            <a:gradFill>
              <a:gsLst>
                <a:gs pos="0">
                  <a:srgbClr val="B98F45"/>
                </a:gs>
                <a:gs pos="56000">
                  <a:srgbClr val="F3ECAF"/>
                </a:gs>
                <a:gs pos="100000">
                  <a:srgbClr val="B3811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4"/>
            <p:cNvGrpSpPr/>
            <p:nvPr/>
          </p:nvGrpSpPr>
          <p:grpSpPr>
            <a:xfrm>
              <a:off x="575609" y="4718487"/>
              <a:ext cx="2762180" cy="759415"/>
              <a:chOff x="2291005" y="4750768"/>
              <a:chExt cx="2572820" cy="707354"/>
            </a:xfrm>
          </p:grpSpPr>
          <p:sp>
            <p:nvSpPr>
              <p:cNvPr id="539" name="Google Shape;539;p4"/>
              <p:cNvSpPr/>
              <p:nvPr/>
            </p:nvSpPr>
            <p:spPr>
              <a:xfrm>
                <a:off x="2919548" y="5131377"/>
                <a:ext cx="1327415" cy="326744"/>
              </a:xfrm>
              <a:custGeom>
                <a:avLst/>
                <a:gdLst/>
                <a:ahLst/>
                <a:cxnLst/>
                <a:rect l="l" t="t" r="r" b="b"/>
                <a:pathLst>
                  <a:path w="4084353" h="837806" extrusionOk="0">
                    <a:moveTo>
                      <a:pt x="4084298" y="418166"/>
                    </a:moveTo>
                    <a:cubicBezTo>
                      <a:pt x="4084298" y="649520"/>
                      <a:pt x="3169970" y="837069"/>
                      <a:pt x="2042122" y="837069"/>
                    </a:cubicBezTo>
                    <a:cubicBezTo>
                      <a:pt x="914273" y="837069"/>
                      <a:pt x="-55" y="649520"/>
                      <a:pt x="-55" y="418166"/>
                    </a:cubicBezTo>
                    <a:cubicBezTo>
                      <a:pt x="-55" y="186813"/>
                      <a:pt x="914273" y="-737"/>
                      <a:pt x="2042122" y="-737"/>
                    </a:cubicBezTo>
                    <a:cubicBezTo>
                      <a:pt x="3169970" y="-737"/>
                      <a:pt x="4084298" y="186813"/>
                      <a:pt x="4084298" y="41816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E6E6E6"/>
                  </a:gs>
                </a:gsLst>
                <a:lin ang="5400012" scaled="0"/>
              </a:gra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0" name="Google Shape;540;p4"/>
              <p:cNvGrpSpPr/>
              <p:nvPr/>
            </p:nvGrpSpPr>
            <p:grpSpPr>
              <a:xfrm>
                <a:off x="2307678" y="4750768"/>
                <a:ext cx="2556147" cy="652281"/>
                <a:chOff x="2667889" y="2329024"/>
                <a:chExt cx="6545831" cy="1670373"/>
              </a:xfrm>
            </p:grpSpPr>
            <p:sp>
              <p:nvSpPr>
                <p:cNvPr id="541" name="Google Shape;541;p4"/>
                <p:cNvSpPr/>
                <p:nvPr/>
              </p:nvSpPr>
              <p:spPr>
                <a:xfrm>
                  <a:off x="2667889" y="2383633"/>
                  <a:ext cx="6545828" cy="1615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9142" h="1615764" extrusionOk="0">
                      <a:moveTo>
                        <a:pt x="6089083" y="807147"/>
                      </a:moveTo>
                      <a:cubicBezTo>
                        <a:pt x="6089083" y="1253327"/>
                        <a:pt x="4725960" y="1615029"/>
                        <a:pt x="3044512" y="1615029"/>
                      </a:cubicBezTo>
                      <a:cubicBezTo>
                        <a:pt x="1363063" y="1615029"/>
                        <a:pt x="-60" y="1253327"/>
                        <a:pt x="-60" y="807147"/>
                      </a:cubicBezTo>
                      <a:cubicBezTo>
                        <a:pt x="-60" y="360967"/>
                        <a:pt x="1363063" y="-735"/>
                        <a:pt x="3044512" y="-735"/>
                      </a:cubicBezTo>
                      <a:cubicBezTo>
                        <a:pt x="4725960" y="-735"/>
                        <a:pt x="6089083" y="360967"/>
                        <a:pt x="6089083" y="807147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2" name="Google Shape;542;p4"/>
                <p:cNvSpPr/>
                <p:nvPr/>
              </p:nvSpPr>
              <p:spPr>
                <a:xfrm>
                  <a:off x="2667892" y="2329024"/>
                  <a:ext cx="6545828" cy="1615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9142" h="1615764" extrusionOk="0">
                      <a:moveTo>
                        <a:pt x="6089084" y="807141"/>
                      </a:moveTo>
                      <a:cubicBezTo>
                        <a:pt x="6089084" y="1253321"/>
                        <a:pt x="4725961" y="1615023"/>
                        <a:pt x="3044513" y="1615023"/>
                      </a:cubicBezTo>
                      <a:cubicBezTo>
                        <a:pt x="1363065" y="1615023"/>
                        <a:pt x="-58" y="1253321"/>
                        <a:pt x="-58" y="807141"/>
                      </a:cubicBezTo>
                      <a:cubicBezTo>
                        <a:pt x="-58" y="360961"/>
                        <a:pt x="1363065" y="-741"/>
                        <a:pt x="3044513" y="-741"/>
                      </a:cubicBezTo>
                      <a:cubicBezTo>
                        <a:pt x="4725961" y="-741"/>
                        <a:pt x="6089084" y="360961"/>
                        <a:pt x="6089084" y="8071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E6E6E6"/>
                    </a:gs>
                  </a:gsLst>
                  <a:lin ang="10800025" scaled="0"/>
                </a:gradFill>
                <a:ln>
                  <a:noFill/>
                </a:ln>
                <a:effectLst>
                  <a:outerShdw blurRad="57150" dist="47625" dir="5400000" algn="bl" rotWithShape="0">
                    <a:srgbClr val="000000">
                      <a:alpha val="1569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" name="Google Shape;543;p4"/>
                <p:cNvSpPr/>
                <p:nvPr/>
              </p:nvSpPr>
              <p:spPr>
                <a:xfrm>
                  <a:off x="3348502" y="2629588"/>
                  <a:ext cx="5197339" cy="1032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4353" h="837806" extrusionOk="0">
                      <a:moveTo>
                        <a:pt x="4084298" y="418166"/>
                      </a:moveTo>
                      <a:cubicBezTo>
                        <a:pt x="4084298" y="649520"/>
                        <a:pt x="3169970" y="837069"/>
                        <a:pt x="2042122" y="837069"/>
                      </a:cubicBezTo>
                      <a:cubicBezTo>
                        <a:pt x="914273" y="837069"/>
                        <a:pt x="-55" y="649520"/>
                        <a:pt x="-55" y="418166"/>
                      </a:cubicBezTo>
                      <a:cubicBezTo>
                        <a:pt x="-55" y="186813"/>
                        <a:pt x="914273" y="-737"/>
                        <a:pt x="2042122" y="-737"/>
                      </a:cubicBezTo>
                      <a:cubicBezTo>
                        <a:pt x="3169970" y="-737"/>
                        <a:pt x="4084298" y="186813"/>
                        <a:pt x="4084298" y="418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E6E6E6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44" name="Google Shape;544;p4"/>
              <p:cNvSpPr/>
              <p:nvPr/>
            </p:nvSpPr>
            <p:spPr>
              <a:xfrm>
                <a:off x="2291005" y="4758147"/>
                <a:ext cx="2563800" cy="600900"/>
              </a:xfrm>
              <a:prstGeom prst="donut">
                <a:avLst>
                  <a:gd name="adj" fmla="val 3141"/>
                </a:avLst>
              </a:prstGeom>
              <a:gradFill>
                <a:gsLst>
                  <a:gs pos="0">
                    <a:srgbClr val="B3811F"/>
                  </a:gs>
                  <a:gs pos="17000">
                    <a:srgbClr val="BE9C6A"/>
                  </a:gs>
                  <a:gs pos="34000">
                    <a:srgbClr val="F3ECAF"/>
                  </a:gs>
                  <a:gs pos="47100">
                    <a:srgbClr val="BE9C6A"/>
                  </a:gs>
                  <a:gs pos="63000">
                    <a:srgbClr val="B98F45"/>
                  </a:gs>
                  <a:gs pos="77000">
                    <a:srgbClr val="F3ECAF"/>
                  </a:gs>
                  <a:gs pos="91299">
                    <a:srgbClr val="B3811F"/>
                  </a:gs>
                  <a:gs pos="100000">
                    <a:srgbClr val="B3811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45" name="Google Shape;545;p4"/>
            <p:cNvSpPr/>
            <p:nvPr/>
          </p:nvSpPr>
          <p:spPr>
            <a:xfrm>
              <a:off x="1933018" y="4060321"/>
              <a:ext cx="47700" cy="1073100"/>
            </a:xfrm>
            <a:prstGeom prst="can">
              <a:avLst>
                <a:gd name="adj" fmla="val 25000"/>
              </a:avLst>
            </a:prstGeom>
            <a:gradFill>
              <a:gsLst>
                <a:gs pos="0">
                  <a:srgbClr val="B98F45"/>
                </a:gs>
                <a:gs pos="56000">
                  <a:srgbClr val="F3ECAF"/>
                </a:gs>
                <a:gs pos="100000">
                  <a:srgbClr val="B3811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6" name="Google Shape;546;p4"/>
            <p:cNvGrpSpPr/>
            <p:nvPr/>
          </p:nvGrpSpPr>
          <p:grpSpPr>
            <a:xfrm>
              <a:off x="855987" y="3512403"/>
              <a:ext cx="2201305" cy="605212"/>
              <a:chOff x="2291005" y="4750768"/>
              <a:chExt cx="2572820" cy="707354"/>
            </a:xfrm>
          </p:grpSpPr>
          <p:sp>
            <p:nvSpPr>
              <p:cNvPr id="547" name="Google Shape;547;p4"/>
              <p:cNvSpPr/>
              <p:nvPr/>
            </p:nvSpPr>
            <p:spPr>
              <a:xfrm>
                <a:off x="2919548" y="5131377"/>
                <a:ext cx="1327415" cy="326744"/>
              </a:xfrm>
              <a:custGeom>
                <a:avLst/>
                <a:gdLst/>
                <a:ahLst/>
                <a:cxnLst/>
                <a:rect l="l" t="t" r="r" b="b"/>
                <a:pathLst>
                  <a:path w="4084353" h="837806" extrusionOk="0">
                    <a:moveTo>
                      <a:pt x="4084298" y="418166"/>
                    </a:moveTo>
                    <a:cubicBezTo>
                      <a:pt x="4084298" y="649520"/>
                      <a:pt x="3169970" y="837069"/>
                      <a:pt x="2042122" y="837069"/>
                    </a:cubicBezTo>
                    <a:cubicBezTo>
                      <a:pt x="914273" y="837069"/>
                      <a:pt x="-55" y="649520"/>
                      <a:pt x="-55" y="418166"/>
                    </a:cubicBezTo>
                    <a:cubicBezTo>
                      <a:pt x="-55" y="186813"/>
                      <a:pt x="914273" y="-737"/>
                      <a:pt x="2042122" y="-737"/>
                    </a:cubicBezTo>
                    <a:cubicBezTo>
                      <a:pt x="3169970" y="-737"/>
                      <a:pt x="4084298" y="186813"/>
                      <a:pt x="4084298" y="41816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E6E6E6"/>
                  </a:gs>
                </a:gsLst>
                <a:lin ang="5400012" scaled="0"/>
              </a:gra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8" name="Google Shape;548;p4"/>
              <p:cNvGrpSpPr/>
              <p:nvPr/>
            </p:nvGrpSpPr>
            <p:grpSpPr>
              <a:xfrm>
                <a:off x="2307678" y="4750768"/>
                <a:ext cx="2556147" cy="652281"/>
                <a:chOff x="2667889" y="2329024"/>
                <a:chExt cx="6545831" cy="1670373"/>
              </a:xfrm>
            </p:grpSpPr>
            <p:sp>
              <p:nvSpPr>
                <p:cNvPr id="549" name="Google Shape;549;p4"/>
                <p:cNvSpPr/>
                <p:nvPr/>
              </p:nvSpPr>
              <p:spPr>
                <a:xfrm>
                  <a:off x="2667889" y="2383633"/>
                  <a:ext cx="6545828" cy="1615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9142" h="1615764" extrusionOk="0">
                      <a:moveTo>
                        <a:pt x="6089083" y="807147"/>
                      </a:moveTo>
                      <a:cubicBezTo>
                        <a:pt x="6089083" y="1253327"/>
                        <a:pt x="4725960" y="1615029"/>
                        <a:pt x="3044512" y="1615029"/>
                      </a:cubicBezTo>
                      <a:cubicBezTo>
                        <a:pt x="1363063" y="1615029"/>
                        <a:pt x="-60" y="1253327"/>
                        <a:pt x="-60" y="807147"/>
                      </a:cubicBezTo>
                      <a:cubicBezTo>
                        <a:pt x="-60" y="360967"/>
                        <a:pt x="1363063" y="-735"/>
                        <a:pt x="3044512" y="-735"/>
                      </a:cubicBezTo>
                      <a:cubicBezTo>
                        <a:pt x="4725960" y="-735"/>
                        <a:pt x="6089083" y="360967"/>
                        <a:pt x="6089083" y="807147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0" name="Google Shape;550;p4"/>
                <p:cNvSpPr/>
                <p:nvPr/>
              </p:nvSpPr>
              <p:spPr>
                <a:xfrm>
                  <a:off x="2667892" y="2329024"/>
                  <a:ext cx="6545828" cy="1615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9142" h="1615764" extrusionOk="0">
                      <a:moveTo>
                        <a:pt x="6089084" y="807141"/>
                      </a:moveTo>
                      <a:cubicBezTo>
                        <a:pt x="6089084" y="1253321"/>
                        <a:pt x="4725961" y="1615023"/>
                        <a:pt x="3044513" y="1615023"/>
                      </a:cubicBezTo>
                      <a:cubicBezTo>
                        <a:pt x="1363065" y="1615023"/>
                        <a:pt x="-58" y="1253321"/>
                        <a:pt x="-58" y="807141"/>
                      </a:cubicBezTo>
                      <a:cubicBezTo>
                        <a:pt x="-58" y="360961"/>
                        <a:pt x="1363065" y="-741"/>
                        <a:pt x="3044513" y="-741"/>
                      </a:cubicBezTo>
                      <a:cubicBezTo>
                        <a:pt x="4725961" y="-741"/>
                        <a:pt x="6089084" y="360961"/>
                        <a:pt x="6089084" y="8071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E6E6E6"/>
                    </a:gs>
                  </a:gsLst>
                  <a:lin ang="10800025" scaled="0"/>
                </a:gradFill>
                <a:ln>
                  <a:noFill/>
                </a:ln>
                <a:effectLst>
                  <a:outerShdw blurRad="57150" dist="47625" dir="5400000" algn="bl" rotWithShape="0">
                    <a:srgbClr val="000000">
                      <a:alpha val="1569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1" name="Google Shape;551;p4"/>
                <p:cNvSpPr/>
                <p:nvPr/>
              </p:nvSpPr>
              <p:spPr>
                <a:xfrm>
                  <a:off x="3348502" y="2629588"/>
                  <a:ext cx="5197339" cy="1032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4353" h="837806" extrusionOk="0">
                      <a:moveTo>
                        <a:pt x="4084298" y="418166"/>
                      </a:moveTo>
                      <a:cubicBezTo>
                        <a:pt x="4084298" y="649520"/>
                        <a:pt x="3169970" y="837069"/>
                        <a:pt x="2042122" y="837069"/>
                      </a:cubicBezTo>
                      <a:cubicBezTo>
                        <a:pt x="914273" y="837069"/>
                        <a:pt x="-55" y="649520"/>
                        <a:pt x="-55" y="418166"/>
                      </a:cubicBezTo>
                      <a:cubicBezTo>
                        <a:pt x="-55" y="186813"/>
                        <a:pt x="914273" y="-737"/>
                        <a:pt x="2042122" y="-737"/>
                      </a:cubicBezTo>
                      <a:cubicBezTo>
                        <a:pt x="3169970" y="-737"/>
                        <a:pt x="4084298" y="186813"/>
                        <a:pt x="4084298" y="418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E6E6E6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52" name="Google Shape;552;p4"/>
              <p:cNvSpPr/>
              <p:nvPr/>
            </p:nvSpPr>
            <p:spPr>
              <a:xfrm>
                <a:off x="2291005" y="4758147"/>
                <a:ext cx="2563800" cy="600900"/>
              </a:xfrm>
              <a:prstGeom prst="donut">
                <a:avLst>
                  <a:gd name="adj" fmla="val 3141"/>
                </a:avLst>
              </a:prstGeom>
              <a:gradFill>
                <a:gsLst>
                  <a:gs pos="0">
                    <a:srgbClr val="B3811F"/>
                  </a:gs>
                  <a:gs pos="17000">
                    <a:srgbClr val="BE9C6A"/>
                  </a:gs>
                  <a:gs pos="34000">
                    <a:srgbClr val="F3ECAF"/>
                  </a:gs>
                  <a:gs pos="47100">
                    <a:srgbClr val="BE9C6A"/>
                  </a:gs>
                  <a:gs pos="63000">
                    <a:srgbClr val="B98F45"/>
                  </a:gs>
                  <a:gs pos="77000">
                    <a:srgbClr val="F3ECAF"/>
                  </a:gs>
                  <a:gs pos="91299">
                    <a:srgbClr val="B3811F"/>
                  </a:gs>
                  <a:gs pos="100000">
                    <a:srgbClr val="B3811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3" name="Google Shape;553;p4"/>
            <p:cNvGrpSpPr/>
            <p:nvPr/>
          </p:nvGrpSpPr>
          <p:grpSpPr>
            <a:xfrm>
              <a:off x="2119316" y="4259300"/>
              <a:ext cx="701924" cy="932416"/>
              <a:chOff x="1593706" y="2665946"/>
              <a:chExt cx="1130677" cy="1501959"/>
            </a:xfrm>
          </p:grpSpPr>
          <p:grpSp>
            <p:nvGrpSpPr>
              <p:cNvPr id="554" name="Google Shape;554;p4"/>
              <p:cNvGrpSpPr/>
              <p:nvPr/>
            </p:nvGrpSpPr>
            <p:grpSpPr>
              <a:xfrm>
                <a:off x="1627768" y="3336514"/>
                <a:ext cx="1096614" cy="831390"/>
                <a:chOff x="3699722" y="1806533"/>
                <a:chExt cx="3341299" cy="2533182"/>
              </a:xfrm>
            </p:grpSpPr>
            <p:grpSp>
              <p:nvGrpSpPr>
                <p:cNvPr id="555" name="Google Shape;555;p4"/>
                <p:cNvGrpSpPr/>
                <p:nvPr/>
              </p:nvGrpSpPr>
              <p:grpSpPr>
                <a:xfrm>
                  <a:off x="3751784" y="2225115"/>
                  <a:ext cx="3226900" cy="1986512"/>
                  <a:chOff x="4296925" y="2658508"/>
                  <a:chExt cx="3226900" cy="1986512"/>
                </a:xfrm>
              </p:grpSpPr>
              <p:grpSp>
                <p:nvGrpSpPr>
                  <p:cNvPr id="556" name="Google Shape;556;p4"/>
                  <p:cNvGrpSpPr/>
                  <p:nvPr/>
                </p:nvGrpSpPr>
                <p:grpSpPr>
                  <a:xfrm>
                    <a:off x="4296925" y="2720530"/>
                    <a:ext cx="1136973" cy="1924490"/>
                    <a:chOff x="4323505" y="2715214"/>
                    <a:chExt cx="1136973" cy="1924490"/>
                  </a:xfrm>
                </p:grpSpPr>
                <p:sp>
                  <p:nvSpPr>
                    <p:cNvPr id="557" name="Google Shape;557;p4"/>
                    <p:cNvSpPr/>
                    <p:nvPr/>
                  </p:nvSpPr>
                  <p:spPr>
                    <a:xfrm rot="9840178" flipH="1">
                      <a:off x="4876115" y="2725577"/>
                      <a:ext cx="335980" cy="18439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40914" h="2427501" extrusionOk="0">
                          <a:moveTo>
                            <a:pt x="19199" y="2424869"/>
                          </a:moveTo>
                          <a:cubicBezTo>
                            <a:pt x="114529" y="2457441"/>
                            <a:pt x="199750" y="2176976"/>
                            <a:pt x="268643" y="2176976"/>
                          </a:cubicBezTo>
                          <a:cubicBezTo>
                            <a:pt x="342128" y="2176976"/>
                            <a:pt x="312122" y="2453136"/>
                            <a:pt x="440914" y="2414005"/>
                          </a:cubicBezTo>
                          <a:lnTo>
                            <a:pt x="350892" y="41069"/>
                          </a:lnTo>
                          <a:lnTo>
                            <a:pt x="307991" y="31806"/>
                          </a:lnTo>
                          <a:cubicBezTo>
                            <a:pt x="255286" y="21850"/>
                            <a:pt x="200685" y="12918"/>
                            <a:pt x="144130" y="5019"/>
                          </a:cubicBezTo>
                          <a:lnTo>
                            <a:pt x="91581" y="0"/>
                          </a:lnTo>
                          <a:lnTo>
                            <a:pt x="0" y="2414005"/>
                          </a:lnTo>
                          <a:cubicBezTo>
                            <a:pt x="6443" y="2419135"/>
                            <a:pt x="12843" y="2422698"/>
                            <a:pt x="19199" y="2424869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E9B69"/>
                        </a:gs>
                        <a:gs pos="55000">
                          <a:srgbClr val="D6C8B7"/>
                        </a:gs>
                        <a:gs pos="96740">
                          <a:srgbClr val="BE9B69"/>
                        </a:gs>
                        <a:gs pos="100000">
                          <a:srgbClr val="BE9B69"/>
                        </a:gs>
                      </a:gsLst>
                      <a:lin ang="10800025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i="0" u="none" strike="noStrike" cap="none">
                        <a:solidFill>
                          <a:srgbClr val="EFEFE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58" name="Google Shape;558;p4"/>
                    <p:cNvSpPr/>
                    <p:nvPr/>
                  </p:nvSpPr>
                  <p:spPr>
                    <a:xfrm rot="9420981">
                      <a:off x="4669344" y="2806326"/>
                      <a:ext cx="347227" cy="18388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40914" h="2417625" extrusionOk="0">
                          <a:moveTo>
                            <a:pt x="38128" y="2417509"/>
                          </a:moveTo>
                          <a:cubicBezTo>
                            <a:pt x="25601" y="2418380"/>
                            <a:pt x="12887" y="2414389"/>
                            <a:pt x="0" y="2404129"/>
                          </a:cubicBezTo>
                          <a:lnTo>
                            <a:pt x="18187" y="0"/>
                          </a:lnTo>
                          <a:lnTo>
                            <a:pt x="74452" y="1187"/>
                          </a:lnTo>
                          <a:lnTo>
                            <a:pt x="351038" y="35049"/>
                          </a:lnTo>
                          <a:lnTo>
                            <a:pt x="440914" y="2404129"/>
                          </a:lnTo>
                          <a:cubicBezTo>
                            <a:pt x="312122" y="2443260"/>
                            <a:pt x="342128" y="2167100"/>
                            <a:pt x="268643" y="2167100"/>
                          </a:cubicBezTo>
                          <a:cubicBezTo>
                            <a:pt x="204343" y="2167100"/>
                            <a:pt x="125819" y="2411416"/>
                            <a:pt x="38128" y="2417509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E9B69"/>
                        </a:gs>
                        <a:gs pos="55000">
                          <a:srgbClr val="D6C8B7"/>
                        </a:gs>
                        <a:gs pos="96740">
                          <a:srgbClr val="BE9B69"/>
                        </a:gs>
                        <a:gs pos="100000">
                          <a:srgbClr val="BE9B69"/>
                        </a:gs>
                      </a:gsLst>
                      <a:lin ang="10800025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i="0" u="none" strike="noStrike" cap="none">
                        <a:solidFill>
                          <a:srgbClr val="EFEFE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59" name="Google Shape;559;p4"/>
                  <p:cNvSpPr/>
                  <p:nvPr/>
                </p:nvSpPr>
                <p:spPr>
                  <a:xfrm rot="-9840178">
                    <a:off x="6635234" y="2668871"/>
                    <a:ext cx="335980" cy="18439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914" h="2427501" extrusionOk="0">
                        <a:moveTo>
                          <a:pt x="19199" y="2424869"/>
                        </a:moveTo>
                        <a:cubicBezTo>
                          <a:pt x="114529" y="2457441"/>
                          <a:pt x="199750" y="2176976"/>
                          <a:pt x="268643" y="2176976"/>
                        </a:cubicBezTo>
                        <a:cubicBezTo>
                          <a:pt x="342128" y="2176976"/>
                          <a:pt x="312122" y="2453136"/>
                          <a:pt x="440914" y="2414005"/>
                        </a:cubicBezTo>
                        <a:lnTo>
                          <a:pt x="350892" y="41069"/>
                        </a:lnTo>
                        <a:lnTo>
                          <a:pt x="307991" y="31806"/>
                        </a:lnTo>
                        <a:cubicBezTo>
                          <a:pt x="255286" y="21850"/>
                          <a:pt x="200685" y="12918"/>
                          <a:pt x="144130" y="5019"/>
                        </a:cubicBezTo>
                        <a:lnTo>
                          <a:pt x="91581" y="0"/>
                        </a:lnTo>
                        <a:lnTo>
                          <a:pt x="0" y="2414005"/>
                        </a:lnTo>
                        <a:cubicBezTo>
                          <a:pt x="6443" y="2419135"/>
                          <a:pt x="12843" y="2422698"/>
                          <a:pt x="19199" y="242486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55000">
                        <a:srgbClr val="D6C8B7"/>
                      </a:gs>
                      <a:gs pos="96740">
                        <a:srgbClr val="BE9B69"/>
                      </a:gs>
                      <a:gs pos="100000">
                        <a:srgbClr val="BE9B69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0" name="Google Shape;560;p4"/>
                  <p:cNvSpPr/>
                  <p:nvPr/>
                </p:nvSpPr>
                <p:spPr>
                  <a:xfrm rot="-9420981" flipH="1">
                    <a:off x="6830758" y="2749620"/>
                    <a:ext cx="347227" cy="18388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914" h="2417625" extrusionOk="0">
                        <a:moveTo>
                          <a:pt x="38128" y="2417509"/>
                        </a:moveTo>
                        <a:cubicBezTo>
                          <a:pt x="25601" y="2418380"/>
                          <a:pt x="12887" y="2414389"/>
                          <a:pt x="0" y="2404129"/>
                        </a:cubicBezTo>
                        <a:lnTo>
                          <a:pt x="18187" y="0"/>
                        </a:lnTo>
                        <a:lnTo>
                          <a:pt x="74452" y="1187"/>
                        </a:lnTo>
                        <a:lnTo>
                          <a:pt x="351038" y="35049"/>
                        </a:lnTo>
                        <a:lnTo>
                          <a:pt x="440914" y="2404129"/>
                        </a:lnTo>
                        <a:cubicBezTo>
                          <a:pt x="312122" y="2443260"/>
                          <a:pt x="342128" y="2167100"/>
                          <a:pt x="268643" y="2167100"/>
                        </a:cubicBezTo>
                        <a:cubicBezTo>
                          <a:pt x="204343" y="2167100"/>
                          <a:pt x="125819" y="2411416"/>
                          <a:pt x="38128" y="241750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55000">
                        <a:srgbClr val="D6C8B7"/>
                      </a:gs>
                      <a:gs pos="96740">
                        <a:srgbClr val="BE9B69"/>
                      </a:gs>
                      <a:gs pos="100000">
                        <a:srgbClr val="BE9B69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61" name="Google Shape;561;p4"/>
                <p:cNvSpPr/>
                <p:nvPr/>
              </p:nvSpPr>
              <p:spPr>
                <a:xfrm>
                  <a:off x="4319256" y="3571876"/>
                  <a:ext cx="2126400" cy="736800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D6C8B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62" name="Google Shape;562;p4"/>
                <p:cNvGrpSpPr/>
                <p:nvPr/>
              </p:nvGrpSpPr>
              <p:grpSpPr>
                <a:xfrm>
                  <a:off x="3814899" y="1806533"/>
                  <a:ext cx="3149697" cy="1638549"/>
                  <a:chOff x="8088522" y="1876646"/>
                  <a:chExt cx="3149697" cy="1638549"/>
                </a:xfrm>
              </p:grpSpPr>
              <p:sp>
                <p:nvSpPr>
                  <p:cNvPr id="563" name="Google Shape;563;p4"/>
                  <p:cNvSpPr/>
                  <p:nvPr/>
                </p:nvSpPr>
                <p:spPr>
                  <a:xfrm>
                    <a:off x="8088522" y="1876646"/>
                    <a:ext cx="3149697" cy="16385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2840" h="2436504" extrusionOk="0">
                        <a:moveTo>
                          <a:pt x="1837314" y="70"/>
                        </a:moveTo>
                        <a:cubicBezTo>
                          <a:pt x="3052170" y="7159"/>
                          <a:pt x="3852840" y="700133"/>
                          <a:pt x="3852840" y="1084592"/>
                        </a:cubicBezTo>
                        <a:lnTo>
                          <a:pt x="3395056" y="2436504"/>
                        </a:lnTo>
                        <a:lnTo>
                          <a:pt x="399345" y="2436504"/>
                        </a:lnTo>
                        <a:lnTo>
                          <a:pt x="0" y="914471"/>
                        </a:lnTo>
                        <a:cubicBezTo>
                          <a:pt x="0" y="530012"/>
                          <a:pt x="622458" y="-7019"/>
                          <a:pt x="1837314" y="70"/>
                        </a:cubicBezTo>
                        <a:close/>
                      </a:path>
                    </a:pathLst>
                  </a:custGeom>
                  <a:solidFill>
                    <a:srgbClr val="C18B6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pic>
                <p:nvPicPr>
                  <p:cNvPr id="564" name="Google Shape;564;p4" descr="A black and white image of a mountain&#10;&#10;Description automatically generated with low confidence"/>
                  <p:cNvPicPr preferRelativeResize="0"/>
                  <p:nvPr/>
                </p:nvPicPr>
                <p:blipFill rotWithShape="1">
                  <a:blip r:embed="rId2">
                    <a:alphaModFix amt="8000"/>
                  </a:blip>
                  <a:srcRect/>
                  <a:stretch/>
                </p:blipFill>
                <p:spPr>
                  <a:xfrm>
                    <a:off x="8150226" y="2365317"/>
                    <a:ext cx="2985089" cy="46995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565" name="Google Shape;565;p4"/>
                <p:cNvGrpSpPr/>
                <p:nvPr/>
              </p:nvGrpSpPr>
              <p:grpSpPr>
                <a:xfrm>
                  <a:off x="3699722" y="2477003"/>
                  <a:ext cx="3341299" cy="1862712"/>
                  <a:chOff x="4244861" y="2910394"/>
                  <a:chExt cx="3341299" cy="1862712"/>
                </a:xfrm>
              </p:grpSpPr>
              <p:sp>
                <p:nvSpPr>
                  <p:cNvPr id="566" name="Google Shape;566;p4"/>
                  <p:cNvSpPr/>
                  <p:nvPr/>
                </p:nvSpPr>
                <p:spPr>
                  <a:xfrm rot="10567725" flipH="1">
                    <a:off x="5655430" y="3173630"/>
                    <a:ext cx="347210" cy="1574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7286" h="1570690" extrusionOk="0">
                        <a:moveTo>
                          <a:pt x="347286" y="1559218"/>
                        </a:moveTo>
                        <a:lnTo>
                          <a:pt x="285925" y="0"/>
                        </a:lnTo>
                        <a:lnTo>
                          <a:pt x="185682" y="1126"/>
                        </a:lnTo>
                        <a:cubicBezTo>
                          <a:pt x="175408" y="1405"/>
                          <a:pt x="165213" y="1817"/>
                          <a:pt x="155086" y="2225"/>
                        </a:cubicBezTo>
                        <a:lnTo>
                          <a:pt x="24330" y="10649"/>
                        </a:lnTo>
                        <a:lnTo>
                          <a:pt x="0" y="1559218"/>
                        </a:lnTo>
                        <a:cubicBezTo>
                          <a:pt x="10150" y="1567007"/>
                          <a:pt x="19368" y="1570513"/>
                          <a:pt x="27841" y="1570684"/>
                        </a:cubicBezTo>
                        <a:cubicBezTo>
                          <a:pt x="87153" y="1571877"/>
                          <a:pt x="109974" y="1409646"/>
                          <a:pt x="160620" y="1409645"/>
                        </a:cubicBezTo>
                        <a:cubicBezTo>
                          <a:pt x="218501" y="1409645"/>
                          <a:pt x="245842" y="1588930"/>
                          <a:pt x="347286" y="155921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55000">
                        <a:srgbClr val="D6C8B7"/>
                      </a:gs>
                      <a:gs pos="96740">
                        <a:srgbClr val="BE9B69"/>
                      </a:gs>
                      <a:gs pos="100000">
                        <a:srgbClr val="BE9B69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7" name="Google Shape;567;p4"/>
                  <p:cNvSpPr/>
                  <p:nvPr/>
                </p:nvSpPr>
                <p:spPr>
                  <a:xfrm rot="-10679728" flipH="1">
                    <a:off x="5920846" y="3171361"/>
                    <a:ext cx="336637" cy="1573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431" h="1572864" extrusionOk="0">
                        <a:moveTo>
                          <a:pt x="14650" y="1570866"/>
                        </a:moveTo>
                        <a:cubicBezTo>
                          <a:pt x="87389" y="1595598"/>
                          <a:pt x="152415" y="1382640"/>
                          <a:pt x="204983" y="1382640"/>
                        </a:cubicBezTo>
                        <a:cubicBezTo>
                          <a:pt x="261054" y="1382640"/>
                          <a:pt x="238159" y="1592329"/>
                          <a:pt x="336431" y="1562617"/>
                        </a:cubicBezTo>
                        <a:lnTo>
                          <a:pt x="277770" y="23880"/>
                        </a:lnTo>
                        <a:lnTo>
                          <a:pt x="180229" y="10908"/>
                        </a:lnTo>
                        <a:lnTo>
                          <a:pt x="59573" y="0"/>
                        </a:lnTo>
                        <a:lnTo>
                          <a:pt x="0" y="1562616"/>
                        </a:lnTo>
                        <a:cubicBezTo>
                          <a:pt x="4916" y="1566512"/>
                          <a:pt x="9799" y="1569217"/>
                          <a:pt x="14650" y="157086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55000">
                        <a:srgbClr val="D6C8B7"/>
                      </a:gs>
                      <a:gs pos="96740">
                        <a:srgbClr val="BE9B69"/>
                      </a:gs>
                      <a:gs pos="100000">
                        <a:srgbClr val="BE9B69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8" name="Google Shape;568;p4"/>
                  <p:cNvSpPr/>
                  <p:nvPr/>
                </p:nvSpPr>
                <p:spPr>
                  <a:xfrm rot="-10593467" flipH="1">
                    <a:off x="6178205" y="3079429"/>
                    <a:ext cx="324361" cy="16604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587" h="1661565" extrusionOk="0">
                        <a:moveTo>
                          <a:pt x="324587" y="1661565"/>
                        </a:moveTo>
                        <a:lnTo>
                          <a:pt x="237759" y="44454"/>
                        </a:lnTo>
                        <a:lnTo>
                          <a:pt x="104481" y="16732"/>
                        </a:lnTo>
                        <a:lnTo>
                          <a:pt x="0" y="0"/>
                        </a:lnTo>
                        <a:lnTo>
                          <a:pt x="36291" y="1537114"/>
                        </a:lnTo>
                        <a:cubicBezTo>
                          <a:pt x="114954" y="1599435"/>
                          <a:pt x="191402" y="1362253"/>
                          <a:pt x="239451" y="1382994"/>
                        </a:cubicBezTo>
                        <a:cubicBezTo>
                          <a:pt x="287500" y="1403736"/>
                          <a:pt x="304473" y="1643568"/>
                          <a:pt x="324587" y="166156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55000">
                        <a:srgbClr val="D6C8B7"/>
                      </a:gs>
                      <a:gs pos="96740">
                        <a:srgbClr val="BE9B69"/>
                      </a:gs>
                      <a:gs pos="100000">
                        <a:srgbClr val="BE9B69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9" name="Google Shape;569;p4"/>
                  <p:cNvSpPr/>
                  <p:nvPr/>
                </p:nvSpPr>
                <p:spPr>
                  <a:xfrm rot="10722664" flipH="1">
                    <a:off x="6593274" y="3082537"/>
                    <a:ext cx="524914" cy="15556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4781" h="1555288" extrusionOk="0">
                        <a:moveTo>
                          <a:pt x="524781" y="1552457"/>
                        </a:moveTo>
                        <a:lnTo>
                          <a:pt x="233650" y="87285"/>
                        </a:lnTo>
                        <a:lnTo>
                          <a:pt x="230046" y="85263"/>
                        </a:lnTo>
                        <a:cubicBezTo>
                          <a:pt x="190800" y="65246"/>
                          <a:pt x="143616" y="45111"/>
                          <a:pt x="86976" y="26054"/>
                        </a:cubicBezTo>
                        <a:lnTo>
                          <a:pt x="0" y="0"/>
                        </a:lnTo>
                        <a:lnTo>
                          <a:pt x="240211" y="1542070"/>
                        </a:lnTo>
                        <a:cubicBezTo>
                          <a:pt x="250362" y="1549861"/>
                          <a:pt x="260294" y="1552933"/>
                          <a:pt x="269997" y="1552349"/>
                        </a:cubicBezTo>
                        <a:cubicBezTo>
                          <a:pt x="337919" y="1548265"/>
                          <a:pt x="394608" y="1365016"/>
                          <a:pt x="436108" y="1366530"/>
                        </a:cubicBezTo>
                        <a:cubicBezTo>
                          <a:pt x="483536" y="1368262"/>
                          <a:pt x="423338" y="1582169"/>
                          <a:pt x="524781" y="155245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26000">
                        <a:srgbClr val="BE9B69"/>
                      </a:gs>
                      <a:gs pos="51000">
                        <a:srgbClr val="D6C8B7"/>
                      </a:gs>
                      <a:gs pos="81000">
                        <a:srgbClr val="BE9B69"/>
                      </a:gs>
                      <a:gs pos="100000">
                        <a:srgbClr val="BE9B69"/>
                      </a:gs>
                    </a:gsLst>
                    <a:lin ang="1020013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0" name="Google Shape;570;p4"/>
                  <p:cNvSpPr/>
                  <p:nvPr/>
                </p:nvSpPr>
                <p:spPr>
                  <a:xfrm rot="10725637" flipH="1">
                    <a:off x="6342815" y="3079417"/>
                    <a:ext cx="524321" cy="16147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4037" h="1614297" extrusionOk="0">
                        <a:moveTo>
                          <a:pt x="214612" y="1613150"/>
                        </a:moveTo>
                        <a:cubicBezTo>
                          <a:pt x="282530" y="1633234"/>
                          <a:pt x="360562" y="1383094"/>
                          <a:pt x="407885" y="1383094"/>
                        </a:cubicBezTo>
                        <a:cubicBezTo>
                          <a:pt x="458360" y="1383094"/>
                          <a:pt x="415570" y="1635088"/>
                          <a:pt x="504037" y="1605376"/>
                        </a:cubicBezTo>
                        <a:lnTo>
                          <a:pt x="259869" y="52937"/>
                        </a:lnTo>
                        <a:lnTo>
                          <a:pt x="245021" y="48489"/>
                        </a:lnTo>
                        <a:cubicBezTo>
                          <a:pt x="178547" y="30807"/>
                          <a:pt x="101860" y="14797"/>
                          <a:pt x="13443" y="1653"/>
                        </a:cubicBezTo>
                        <a:lnTo>
                          <a:pt x="0" y="0"/>
                        </a:lnTo>
                        <a:lnTo>
                          <a:pt x="201175" y="1605376"/>
                        </a:lnTo>
                        <a:cubicBezTo>
                          <a:pt x="205601" y="1609271"/>
                          <a:pt x="210084" y="1611811"/>
                          <a:pt x="214612" y="161315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26000">
                        <a:srgbClr val="BE9B69"/>
                      </a:gs>
                      <a:gs pos="51000">
                        <a:srgbClr val="D6C8B7"/>
                      </a:gs>
                      <a:gs pos="81000">
                        <a:srgbClr val="BE9B69"/>
                      </a:gs>
                      <a:gs pos="100000">
                        <a:srgbClr val="BE9B69"/>
                      </a:gs>
                    </a:gsLst>
                    <a:lin ang="1020013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1" name="Google Shape;571;p4"/>
                  <p:cNvSpPr/>
                  <p:nvPr/>
                </p:nvSpPr>
                <p:spPr>
                  <a:xfrm rot="10722664" flipH="1">
                    <a:off x="6999950" y="2916616"/>
                    <a:ext cx="569760" cy="14689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9616" h="1468620" extrusionOk="0">
                        <a:moveTo>
                          <a:pt x="538552" y="1468620"/>
                        </a:moveTo>
                        <a:lnTo>
                          <a:pt x="569616" y="1465714"/>
                        </a:lnTo>
                        <a:lnTo>
                          <a:pt x="5748" y="584"/>
                        </a:lnTo>
                        <a:cubicBezTo>
                          <a:pt x="-41937" y="-28932"/>
                          <a:pt x="220922" y="1070767"/>
                          <a:pt x="283506" y="1288616"/>
                        </a:cubicBezTo>
                        <a:cubicBezTo>
                          <a:pt x="367849" y="1354249"/>
                          <a:pt x="332647" y="1278249"/>
                          <a:pt x="381253" y="1307679"/>
                        </a:cubicBezTo>
                        <a:cubicBezTo>
                          <a:pt x="423783" y="1333430"/>
                          <a:pt x="459659" y="1458674"/>
                          <a:pt x="538552" y="146862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41000">
                        <a:srgbClr val="BE9B69"/>
                      </a:gs>
                      <a:gs pos="51000">
                        <a:srgbClr val="D6C8B7"/>
                      </a:gs>
                      <a:gs pos="69000">
                        <a:srgbClr val="BE9B69"/>
                      </a:gs>
                      <a:gs pos="100000">
                        <a:srgbClr val="BE9B69"/>
                      </a:gs>
                    </a:gsLst>
                    <a:lin ang="959990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2" name="Google Shape;572;p4"/>
                  <p:cNvSpPr/>
                  <p:nvPr/>
                </p:nvSpPr>
                <p:spPr>
                  <a:xfrm rot="10722664" flipH="1">
                    <a:off x="6792441" y="3036281"/>
                    <a:ext cx="538734" cy="15256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598" h="1525288" extrusionOk="0">
                        <a:moveTo>
                          <a:pt x="505776" y="1525287"/>
                        </a:moveTo>
                        <a:cubicBezTo>
                          <a:pt x="507634" y="1525243"/>
                          <a:pt x="509459" y="1524348"/>
                          <a:pt x="511247" y="1522491"/>
                        </a:cubicBezTo>
                        <a:cubicBezTo>
                          <a:pt x="602964" y="1542043"/>
                          <a:pt x="447596" y="975582"/>
                          <a:pt x="288367" y="399964"/>
                        </a:cubicBezTo>
                        <a:lnTo>
                          <a:pt x="239811" y="224011"/>
                        </a:lnTo>
                        <a:lnTo>
                          <a:pt x="216505" y="171906"/>
                        </a:lnTo>
                        <a:cubicBezTo>
                          <a:pt x="216505" y="171906"/>
                          <a:pt x="186542" y="93696"/>
                          <a:pt x="29561" y="13625"/>
                        </a:cubicBezTo>
                        <a:lnTo>
                          <a:pt x="0" y="0"/>
                        </a:lnTo>
                        <a:lnTo>
                          <a:pt x="296719" y="1465362"/>
                        </a:lnTo>
                        <a:cubicBezTo>
                          <a:pt x="382847" y="1527684"/>
                          <a:pt x="373124" y="1316657"/>
                          <a:pt x="408879" y="1326178"/>
                        </a:cubicBezTo>
                        <a:cubicBezTo>
                          <a:pt x="442398" y="1335104"/>
                          <a:pt x="477899" y="1525949"/>
                          <a:pt x="505776" y="152528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D6C8B7"/>
                      </a:gs>
                      <a:gs pos="44000">
                        <a:srgbClr val="D6C8B7"/>
                      </a:gs>
                      <a:gs pos="68000">
                        <a:srgbClr val="BE9B69"/>
                      </a:gs>
                      <a:gs pos="100000">
                        <a:srgbClr val="BE9B69"/>
                      </a:gs>
                    </a:gsLst>
                    <a:lin ang="959990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3" name="Google Shape;573;p4"/>
                  <p:cNvSpPr/>
                  <p:nvPr/>
                </p:nvSpPr>
                <p:spPr>
                  <a:xfrm rot="10516321">
                    <a:off x="5367570" y="3201394"/>
                    <a:ext cx="347625" cy="1560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7310" h="1558628" extrusionOk="0">
                        <a:moveTo>
                          <a:pt x="30034" y="1558540"/>
                        </a:moveTo>
                        <a:cubicBezTo>
                          <a:pt x="20166" y="1559201"/>
                          <a:pt x="10151" y="1556171"/>
                          <a:pt x="0" y="1548381"/>
                        </a:cubicBezTo>
                        <a:lnTo>
                          <a:pt x="12151" y="0"/>
                        </a:lnTo>
                        <a:lnTo>
                          <a:pt x="63011" y="4038"/>
                        </a:lnTo>
                        <a:cubicBezTo>
                          <a:pt x="117092" y="9726"/>
                          <a:pt x="168598" y="16740"/>
                          <a:pt x="217640" y="24894"/>
                        </a:cubicBezTo>
                        <a:lnTo>
                          <a:pt x="287899" y="38805"/>
                        </a:lnTo>
                        <a:lnTo>
                          <a:pt x="347310" y="1548380"/>
                        </a:lnTo>
                        <a:cubicBezTo>
                          <a:pt x="245860" y="1578093"/>
                          <a:pt x="269496" y="1368404"/>
                          <a:pt x="211611" y="1368404"/>
                        </a:cubicBezTo>
                        <a:cubicBezTo>
                          <a:pt x="160962" y="1368404"/>
                          <a:pt x="99108" y="1553913"/>
                          <a:pt x="30034" y="155854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55000">
                        <a:srgbClr val="D6C8B7"/>
                      </a:gs>
                      <a:gs pos="96740">
                        <a:srgbClr val="BE9B69"/>
                      </a:gs>
                      <a:gs pos="100000">
                        <a:srgbClr val="BE9B69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4" name="Google Shape;574;p4"/>
                  <p:cNvSpPr/>
                  <p:nvPr/>
                </p:nvSpPr>
                <p:spPr>
                  <a:xfrm rot="10400396">
                    <a:off x="5153224" y="3130171"/>
                    <a:ext cx="283903" cy="1617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709" h="1619348" extrusionOk="0">
                        <a:moveTo>
                          <a:pt x="40556" y="1515753"/>
                        </a:moveTo>
                        <a:cubicBezTo>
                          <a:pt x="27019" y="1516190"/>
                          <a:pt x="13459" y="1513022"/>
                          <a:pt x="0" y="1505161"/>
                        </a:cubicBezTo>
                        <a:lnTo>
                          <a:pt x="33604" y="0"/>
                        </a:lnTo>
                        <a:lnTo>
                          <a:pt x="108981" y="17520"/>
                        </a:lnTo>
                        <a:cubicBezTo>
                          <a:pt x="152844" y="29212"/>
                          <a:pt x="194323" y="41778"/>
                          <a:pt x="233535" y="55032"/>
                        </a:cubicBezTo>
                        <a:lnTo>
                          <a:pt x="271934" y="69444"/>
                        </a:lnTo>
                        <a:lnTo>
                          <a:pt x="326729" y="1365441"/>
                        </a:lnTo>
                        <a:lnTo>
                          <a:pt x="322009" y="1357752"/>
                        </a:lnTo>
                        <a:cubicBezTo>
                          <a:pt x="313022" y="1350849"/>
                          <a:pt x="299173" y="1356793"/>
                          <a:pt x="278082" y="1349657"/>
                        </a:cubicBezTo>
                        <a:cubicBezTo>
                          <a:pt x="228868" y="1333004"/>
                          <a:pt x="135310" y="1512696"/>
                          <a:pt x="40556" y="1515753"/>
                        </a:cubicBezTo>
                        <a:close/>
                        <a:moveTo>
                          <a:pt x="337464" y="1619348"/>
                        </a:moveTo>
                        <a:lnTo>
                          <a:pt x="326729" y="1365441"/>
                        </a:lnTo>
                        <a:lnTo>
                          <a:pt x="329464" y="1369897"/>
                        </a:lnTo>
                        <a:cubicBezTo>
                          <a:pt x="337479" y="1394360"/>
                          <a:pt x="338264" y="1457025"/>
                          <a:pt x="337464" y="161934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55000">
                        <a:srgbClr val="D6C8B7"/>
                      </a:gs>
                      <a:gs pos="96740">
                        <a:srgbClr val="BE9B69"/>
                      </a:gs>
                      <a:gs pos="100000">
                        <a:srgbClr val="BE9B69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5" name="Google Shape;575;p4"/>
                  <p:cNvSpPr/>
                  <p:nvPr/>
                </p:nvSpPr>
                <p:spPr>
                  <a:xfrm rot="10727254">
                    <a:off x="4834084" y="3160141"/>
                    <a:ext cx="471170" cy="1538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8481" h="1569952" extrusionOk="0">
                        <a:moveTo>
                          <a:pt x="222762" y="1569373"/>
                        </a:moveTo>
                        <a:cubicBezTo>
                          <a:pt x="213551" y="1571191"/>
                          <a:pt x="204471" y="1568821"/>
                          <a:pt x="195620" y="1561031"/>
                        </a:cubicBezTo>
                        <a:lnTo>
                          <a:pt x="0" y="0"/>
                        </a:lnTo>
                        <a:lnTo>
                          <a:pt x="99494" y="27105"/>
                        </a:lnTo>
                        <a:cubicBezTo>
                          <a:pt x="135481" y="38254"/>
                          <a:pt x="169374" y="50106"/>
                          <a:pt x="201272" y="62465"/>
                        </a:cubicBezTo>
                        <a:lnTo>
                          <a:pt x="267221" y="90667"/>
                        </a:lnTo>
                        <a:lnTo>
                          <a:pt x="498481" y="1561031"/>
                        </a:lnTo>
                        <a:cubicBezTo>
                          <a:pt x="492952" y="1562888"/>
                          <a:pt x="487935" y="1563645"/>
                          <a:pt x="483377" y="1563431"/>
                        </a:cubicBezTo>
                        <a:cubicBezTo>
                          <a:pt x="414998" y="1560228"/>
                          <a:pt x="449650" y="1338749"/>
                          <a:pt x="402328" y="1338749"/>
                        </a:cubicBezTo>
                        <a:cubicBezTo>
                          <a:pt x="358160" y="1338749"/>
                          <a:pt x="287242" y="1556649"/>
                          <a:pt x="222762" y="156937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26000">
                        <a:srgbClr val="BE9B69"/>
                      </a:gs>
                      <a:gs pos="51000">
                        <a:srgbClr val="D6C8B7"/>
                      </a:gs>
                      <a:gs pos="81000">
                        <a:srgbClr val="BE9B69"/>
                      </a:gs>
                      <a:gs pos="100000">
                        <a:srgbClr val="BE9B69"/>
                      </a:gs>
                    </a:gsLst>
                    <a:lin ang="1020013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6" name="Google Shape;576;p4"/>
                  <p:cNvSpPr/>
                  <p:nvPr/>
                </p:nvSpPr>
                <p:spPr>
                  <a:xfrm rot="-10722060">
                    <a:off x="4260972" y="2975405"/>
                    <a:ext cx="618363" cy="1479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0729" h="1439185" extrusionOk="0">
                        <a:moveTo>
                          <a:pt x="529665" y="1439185"/>
                        </a:moveTo>
                        <a:lnTo>
                          <a:pt x="560729" y="1436279"/>
                        </a:lnTo>
                        <a:lnTo>
                          <a:pt x="0" y="0"/>
                        </a:lnTo>
                        <a:lnTo>
                          <a:pt x="274619" y="1259181"/>
                        </a:lnTo>
                        <a:cubicBezTo>
                          <a:pt x="358962" y="1324814"/>
                          <a:pt x="323760" y="1248814"/>
                          <a:pt x="372366" y="1278244"/>
                        </a:cubicBezTo>
                        <a:cubicBezTo>
                          <a:pt x="414896" y="1303995"/>
                          <a:pt x="450772" y="1429239"/>
                          <a:pt x="529665" y="143918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41000">
                        <a:srgbClr val="BE9B69"/>
                      </a:gs>
                      <a:gs pos="51000">
                        <a:srgbClr val="D6C8B7"/>
                      </a:gs>
                      <a:gs pos="69000">
                        <a:srgbClr val="BE9B69"/>
                      </a:gs>
                      <a:gs pos="100000">
                        <a:srgbClr val="BE9B69"/>
                      </a:gs>
                    </a:gsLst>
                    <a:lin ang="959990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7" name="Google Shape;577;p4"/>
                  <p:cNvSpPr/>
                  <p:nvPr/>
                </p:nvSpPr>
                <p:spPr>
                  <a:xfrm rot="10721705">
                    <a:off x="4561721" y="3159261"/>
                    <a:ext cx="563614" cy="1471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3410" h="1482286" extrusionOk="0">
                        <a:moveTo>
                          <a:pt x="258626" y="1479348"/>
                        </a:moveTo>
                        <a:cubicBezTo>
                          <a:pt x="248923" y="1479931"/>
                          <a:pt x="238990" y="1476858"/>
                          <a:pt x="228840" y="1469068"/>
                        </a:cubicBezTo>
                        <a:lnTo>
                          <a:pt x="0" y="0"/>
                        </a:lnTo>
                        <a:lnTo>
                          <a:pt x="25127" y="10745"/>
                        </a:lnTo>
                        <a:cubicBezTo>
                          <a:pt x="81141" y="37104"/>
                          <a:pt x="129571" y="64714"/>
                          <a:pt x="171211" y="92022"/>
                        </a:cubicBezTo>
                        <a:lnTo>
                          <a:pt x="249453" y="151039"/>
                        </a:lnTo>
                        <a:lnTo>
                          <a:pt x="513410" y="1479455"/>
                        </a:lnTo>
                        <a:cubicBezTo>
                          <a:pt x="411967" y="1509167"/>
                          <a:pt x="472165" y="1295260"/>
                          <a:pt x="424737" y="1293529"/>
                        </a:cubicBezTo>
                        <a:cubicBezTo>
                          <a:pt x="383238" y="1292014"/>
                          <a:pt x="326548" y="1475263"/>
                          <a:pt x="258626" y="147934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26000">
                        <a:srgbClr val="BE9B69"/>
                      </a:gs>
                      <a:gs pos="51000">
                        <a:srgbClr val="D6C8B7"/>
                      </a:gs>
                      <a:gs pos="81000">
                        <a:srgbClr val="BE9B69"/>
                      </a:gs>
                      <a:gs pos="100000">
                        <a:srgbClr val="BE9B69"/>
                      </a:gs>
                    </a:gsLst>
                    <a:lin ang="1020013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578" name="Google Shape;578;p4"/>
              <p:cNvGrpSpPr/>
              <p:nvPr/>
            </p:nvGrpSpPr>
            <p:grpSpPr>
              <a:xfrm>
                <a:off x="1593706" y="3216926"/>
                <a:ext cx="1124636" cy="565266"/>
                <a:chOff x="5525980" y="1774298"/>
                <a:chExt cx="4820559" cy="2422916"/>
              </a:xfrm>
            </p:grpSpPr>
            <p:sp>
              <p:nvSpPr>
                <p:cNvPr id="579" name="Google Shape;579;p4"/>
                <p:cNvSpPr/>
                <p:nvPr/>
              </p:nvSpPr>
              <p:spPr>
                <a:xfrm>
                  <a:off x="5525980" y="1774298"/>
                  <a:ext cx="4820559" cy="2422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3293" h="559565" extrusionOk="0">
                      <a:moveTo>
                        <a:pt x="434701" y="447347"/>
                      </a:moveTo>
                      <a:cubicBezTo>
                        <a:pt x="416127" y="450681"/>
                        <a:pt x="396410" y="454110"/>
                        <a:pt x="369550" y="456205"/>
                      </a:cubicBezTo>
                      <a:cubicBezTo>
                        <a:pt x="308590" y="461063"/>
                        <a:pt x="270204" y="463540"/>
                        <a:pt x="233057" y="440489"/>
                      </a:cubicBezTo>
                      <a:cubicBezTo>
                        <a:pt x="200672" y="420391"/>
                        <a:pt x="178478" y="386673"/>
                        <a:pt x="177050" y="384482"/>
                      </a:cubicBezTo>
                      <a:cubicBezTo>
                        <a:pt x="152570" y="346668"/>
                        <a:pt x="152380" y="315426"/>
                        <a:pt x="124567" y="303996"/>
                      </a:cubicBezTo>
                      <a:cubicBezTo>
                        <a:pt x="122281" y="303043"/>
                        <a:pt x="104564" y="295995"/>
                        <a:pt x="94849" y="303996"/>
                      </a:cubicBezTo>
                      <a:cubicBezTo>
                        <a:pt x="90372" y="307711"/>
                        <a:pt x="85705" y="316093"/>
                        <a:pt x="94849" y="366956"/>
                      </a:cubicBezTo>
                      <a:cubicBezTo>
                        <a:pt x="102564" y="410104"/>
                        <a:pt x="108089" y="416105"/>
                        <a:pt x="103612" y="429916"/>
                      </a:cubicBezTo>
                      <a:cubicBezTo>
                        <a:pt x="96563" y="451633"/>
                        <a:pt x="71513" y="471922"/>
                        <a:pt x="51129" y="466683"/>
                      </a:cubicBezTo>
                      <a:cubicBezTo>
                        <a:pt x="28460" y="460873"/>
                        <a:pt x="21983" y="426202"/>
                        <a:pt x="21411" y="422963"/>
                      </a:cubicBezTo>
                      <a:cubicBezTo>
                        <a:pt x="15220" y="387721"/>
                        <a:pt x="39890" y="376386"/>
                        <a:pt x="38937" y="340762"/>
                      </a:cubicBezTo>
                      <a:cubicBezTo>
                        <a:pt x="37985" y="306187"/>
                        <a:pt x="14267" y="299805"/>
                        <a:pt x="3980" y="261991"/>
                      </a:cubicBezTo>
                      <a:cubicBezTo>
                        <a:pt x="-7831" y="219128"/>
                        <a:pt x="9600" y="179409"/>
                        <a:pt x="17982" y="160549"/>
                      </a:cubicBezTo>
                      <a:cubicBezTo>
                        <a:pt x="63226" y="57298"/>
                        <a:pt x="229913" y="32819"/>
                        <a:pt x="357263" y="13579"/>
                      </a:cubicBezTo>
                      <a:cubicBezTo>
                        <a:pt x="434987" y="1863"/>
                        <a:pt x="502709" y="625"/>
                        <a:pt x="541000" y="148"/>
                      </a:cubicBezTo>
                      <a:cubicBezTo>
                        <a:pt x="632821" y="-1185"/>
                        <a:pt x="780077" y="6625"/>
                        <a:pt x="827988" y="17103"/>
                      </a:cubicBezTo>
                      <a:cubicBezTo>
                        <a:pt x="841895" y="20151"/>
                        <a:pt x="1071733" y="73110"/>
                        <a:pt x="1106213" y="216556"/>
                      </a:cubicBezTo>
                      <a:cubicBezTo>
                        <a:pt x="1121072" y="278564"/>
                        <a:pt x="1107928" y="328570"/>
                        <a:pt x="1107928" y="328570"/>
                      </a:cubicBezTo>
                      <a:cubicBezTo>
                        <a:pt x="1103927" y="343906"/>
                        <a:pt x="1093259" y="376481"/>
                        <a:pt x="1086973" y="395055"/>
                      </a:cubicBezTo>
                      <a:cubicBezTo>
                        <a:pt x="1073543" y="434774"/>
                        <a:pt x="1069447" y="441823"/>
                        <a:pt x="1071257" y="456301"/>
                      </a:cubicBezTo>
                      <a:cubicBezTo>
                        <a:pt x="1074781" y="485923"/>
                        <a:pt x="1095831" y="490972"/>
                        <a:pt x="1094021" y="514022"/>
                      </a:cubicBezTo>
                      <a:cubicBezTo>
                        <a:pt x="1092402" y="534501"/>
                        <a:pt x="1073638" y="557742"/>
                        <a:pt x="1052016" y="557742"/>
                      </a:cubicBezTo>
                      <a:cubicBezTo>
                        <a:pt x="1031347" y="557742"/>
                        <a:pt x="1014392" y="536501"/>
                        <a:pt x="1010011" y="517546"/>
                      </a:cubicBezTo>
                      <a:cubicBezTo>
                        <a:pt x="1003629" y="489733"/>
                        <a:pt x="1027156" y="479351"/>
                        <a:pt x="1029251" y="440584"/>
                      </a:cubicBezTo>
                      <a:cubicBezTo>
                        <a:pt x="1029537" y="434679"/>
                        <a:pt x="1031442" y="387244"/>
                        <a:pt x="1001248" y="368861"/>
                      </a:cubicBezTo>
                      <a:cubicBezTo>
                        <a:pt x="972006" y="351049"/>
                        <a:pt x="933144" y="372957"/>
                        <a:pt x="931239" y="374100"/>
                      </a:cubicBezTo>
                      <a:cubicBezTo>
                        <a:pt x="901807" y="391340"/>
                        <a:pt x="902093" y="415724"/>
                        <a:pt x="875232" y="461539"/>
                      </a:cubicBezTo>
                      <a:cubicBezTo>
                        <a:pt x="852086" y="501068"/>
                        <a:pt x="824559" y="548122"/>
                        <a:pt x="780744" y="557742"/>
                      </a:cubicBezTo>
                      <a:cubicBezTo>
                        <a:pt x="729309" y="569077"/>
                        <a:pt x="676636" y="524119"/>
                        <a:pt x="668730" y="517546"/>
                      </a:cubicBezTo>
                      <a:cubicBezTo>
                        <a:pt x="634440" y="488305"/>
                        <a:pt x="632059" y="462111"/>
                        <a:pt x="595197" y="445823"/>
                      </a:cubicBezTo>
                      <a:cubicBezTo>
                        <a:pt x="580529" y="439346"/>
                        <a:pt x="566051" y="436965"/>
                        <a:pt x="533951" y="437060"/>
                      </a:cubicBezTo>
                      <a:cubicBezTo>
                        <a:pt x="488803" y="437251"/>
                        <a:pt x="462895" y="442299"/>
                        <a:pt x="434606" y="447442"/>
                      </a:cubicBezTo>
                      <a:close/>
                    </a:path>
                  </a:pathLst>
                </a:custGeom>
                <a:solidFill>
                  <a:srgbClr val="3F272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0" name="Google Shape;580;p4"/>
                <p:cNvSpPr/>
                <p:nvPr/>
              </p:nvSpPr>
              <p:spPr>
                <a:xfrm>
                  <a:off x="6607265" y="3185825"/>
                  <a:ext cx="667353" cy="398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23" h="92133" extrusionOk="0">
                      <a:moveTo>
                        <a:pt x="108903" y="92028"/>
                      </a:moveTo>
                      <a:cubicBezTo>
                        <a:pt x="119285" y="91933"/>
                        <a:pt x="130049" y="91647"/>
                        <a:pt x="139383" y="87075"/>
                      </a:cubicBezTo>
                      <a:cubicBezTo>
                        <a:pt x="148718" y="82503"/>
                        <a:pt x="156052" y="72121"/>
                        <a:pt x="153671" y="62024"/>
                      </a:cubicBezTo>
                      <a:cubicBezTo>
                        <a:pt x="151194" y="51451"/>
                        <a:pt x="139574" y="45546"/>
                        <a:pt x="128715" y="44308"/>
                      </a:cubicBezTo>
                      <a:cubicBezTo>
                        <a:pt x="92520" y="40307"/>
                        <a:pt x="78233" y="37831"/>
                        <a:pt x="48610" y="15256"/>
                      </a:cubicBezTo>
                      <a:cubicBezTo>
                        <a:pt x="30608" y="1540"/>
                        <a:pt x="18225" y="-10366"/>
                        <a:pt x="6033" y="14304"/>
                      </a:cubicBezTo>
                      <a:cubicBezTo>
                        <a:pt x="-24923" y="76312"/>
                        <a:pt x="71470" y="92599"/>
                        <a:pt x="108808" y="92123"/>
                      </a:cubicBezTo>
                      <a:close/>
                    </a:path>
                  </a:pathLst>
                </a:custGeom>
                <a:solidFill>
                  <a:srgbClr val="FFFFFF">
                    <a:alpha val="28630"/>
                  </a:srgbClr>
                </a:solidFill>
                <a:ln>
                  <a:noFill/>
                </a:ln>
                <a:effectLst>
                  <a:outerShdw blurRad="342900" algn="ctr" rotWithShape="0">
                    <a:srgbClr val="FFFFFF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1" name="Google Shape;581;p4"/>
                <p:cNvSpPr/>
                <p:nvPr/>
              </p:nvSpPr>
              <p:spPr>
                <a:xfrm>
                  <a:off x="8599732" y="3789048"/>
                  <a:ext cx="468506" cy="255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00" h="58979" extrusionOk="0">
                      <a:moveTo>
                        <a:pt x="70199" y="588"/>
                      </a:moveTo>
                      <a:cubicBezTo>
                        <a:pt x="44006" y="-1889"/>
                        <a:pt x="16859" y="9351"/>
                        <a:pt x="0" y="29639"/>
                      </a:cubicBezTo>
                      <a:cubicBezTo>
                        <a:pt x="5144" y="45355"/>
                        <a:pt x="21336" y="55547"/>
                        <a:pt x="37624" y="58119"/>
                      </a:cubicBezTo>
                      <a:cubicBezTo>
                        <a:pt x="53912" y="60691"/>
                        <a:pt x="70676" y="57071"/>
                        <a:pt x="86678" y="52880"/>
                      </a:cubicBezTo>
                      <a:cubicBezTo>
                        <a:pt x="92107" y="51451"/>
                        <a:pt x="97727" y="49832"/>
                        <a:pt x="101918" y="46213"/>
                      </a:cubicBezTo>
                      <a:cubicBezTo>
                        <a:pt x="114014" y="35735"/>
                        <a:pt x="107252" y="14113"/>
                        <a:pt x="93440" y="6112"/>
                      </a:cubicBezTo>
                      <a:cubicBezTo>
                        <a:pt x="79629" y="-1889"/>
                        <a:pt x="62484" y="-365"/>
                        <a:pt x="46577" y="1445"/>
                      </a:cubicBezTo>
                    </a:path>
                  </a:pathLst>
                </a:custGeom>
                <a:solidFill>
                  <a:srgbClr val="FFFFFF">
                    <a:alpha val="28630"/>
                  </a:srgbClr>
                </a:solidFill>
                <a:ln>
                  <a:noFill/>
                </a:ln>
                <a:effectLst>
                  <a:outerShdw blurRad="342900" algn="ctr" rotWithShape="0">
                    <a:srgbClr val="FFFFFF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2" name="Google Shape;582;p4"/>
                <p:cNvSpPr/>
                <p:nvPr/>
              </p:nvSpPr>
              <p:spPr>
                <a:xfrm>
                  <a:off x="5675558" y="3446068"/>
                  <a:ext cx="91670" cy="244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71" h="56568" extrusionOk="0">
                      <a:moveTo>
                        <a:pt x="4669" y="21622"/>
                      </a:moveTo>
                      <a:cubicBezTo>
                        <a:pt x="1526" y="30290"/>
                        <a:pt x="-1808" y="39624"/>
                        <a:pt x="1145" y="48387"/>
                      </a:cubicBezTo>
                      <a:cubicBezTo>
                        <a:pt x="2764" y="53054"/>
                        <a:pt x="7241" y="57531"/>
                        <a:pt x="12003" y="56388"/>
                      </a:cubicBezTo>
                      <a:cubicBezTo>
                        <a:pt x="15813" y="55531"/>
                        <a:pt x="18194" y="51626"/>
                        <a:pt x="19337" y="47911"/>
                      </a:cubicBezTo>
                      <a:cubicBezTo>
                        <a:pt x="22100" y="39338"/>
                        <a:pt x="21528" y="29908"/>
                        <a:pt x="19052" y="21241"/>
                      </a:cubicBezTo>
                      <a:cubicBezTo>
                        <a:pt x="17051" y="14097"/>
                        <a:pt x="14003" y="5525"/>
                        <a:pt x="9050" y="0"/>
                      </a:cubicBezTo>
                      <a:cubicBezTo>
                        <a:pt x="8669" y="7430"/>
                        <a:pt x="7241" y="14478"/>
                        <a:pt x="4669" y="21622"/>
                      </a:cubicBezTo>
                      <a:close/>
                    </a:path>
                  </a:pathLst>
                </a:custGeom>
                <a:solidFill>
                  <a:srgbClr val="FFFFFF">
                    <a:alpha val="28630"/>
                  </a:srgbClr>
                </a:solidFill>
                <a:ln>
                  <a:noFill/>
                </a:ln>
                <a:effectLst>
                  <a:outerShdw blurRad="342900" algn="ctr" rotWithShape="0">
                    <a:srgbClr val="FFFFFF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3" name="Google Shape;583;p4"/>
                <p:cNvSpPr/>
                <p:nvPr/>
              </p:nvSpPr>
              <p:spPr>
                <a:xfrm>
                  <a:off x="10045883" y="3819215"/>
                  <a:ext cx="126479" cy="250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 h="57827" extrusionOk="0">
                      <a:moveTo>
                        <a:pt x="5014" y="44958"/>
                      </a:moveTo>
                      <a:cubicBezTo>
                        <a:pt x="6348" y="48482"/>
                        <a:pt x="8158" y="51911"/>
                        <a:pt x="10920" y="54483"/>
                      </a:cubicBezTo>
                      <a:cubicBezTo>
                        <a:pt x="13682" y="57055"/>
                        <a:pt x="17683" y="58484"/>
                        <a:pt x="21302" y="57531"/>
                      </a:cubicBezTo>
                      <a:cubicBezTo>
                        <a:pt x="26350" y="56198"/>
                        <a:pt x="29303" y="50578"/>
                        <a:pt x="29208" y="45434"/>
                      </a:cubicBezTo>
                      <a:cubicBezTo>
                        <a:pt x="29113" y="40291"/>
                        <a:pt x="26636" y="35433"/>
                        <a:pt x="23969" y="30956"/>
                      </a:cubicBezTo>
                      <a:cubicBezTo>
                        <a:pt x="19683" y="23813"/>
                        <a:pt x="14730" y="17050"/>
                        <a:pt x="9205" y="10763"/>
                      </a:cubicBezTo>
                      <a:cubicBezTo>
                        <a:pt x="6253" y="7430"/>
                        <a:pt x="3490" y="4191"/>
                        <a:pt x="1681" y="0"/>
                      </a:cubicBezTo>
                      <a:cubicBezTo>
                        <a:pt x="-1558" y="13240"/>
                        <a:pt x="61" y="31814"/>
                        <a:pt x="5014" y="44863"/>
                      </a:cubicBezTo>
                      <a:close/>
                    </a:path>
                  </a:pathLst>
                </a:custGeom>
                <a:solidFill>
                  <a:srgbClr val="FFFFFF">
                    <a:alpha val="28630"/>
                  </a:srgbClr>
                </a:solidFill>
                <a:ln>
                  <a:noFill/>
                </a:ln>
                <a:effectLst>
                  <a:outerShdw blurRad="342900" algn="ctr" rotWithShape="0">
                    <a:srgbClr val="FFFFFF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84" name="Google Shape;584;p4"/>
              <p:cNvSpPr/>
              <p:nvPr/>
            </p:nvSpPr>
            <p:spPr>
              <a:xfrm>
                <a:off x="1666634" y="3140078"/>
                <a:ext cx="968784" cy="361324"/>
              </a:xfrm>
              <a:custGeom>
                <a:avLst/>
                <a:gdLst/>
                <a:ahLst/>
                <a:cxnLst/>
                <a:rect l="l" t="t" r="r" b="b"/>
                <a:pathLst>
                  <a:path w="4613256" h="1078580" extrusionOk="0">
                    <a:moveTo>
                      <a:pt x="2363312" y="1078485"/>
                    </a:moveTo>
                    <a:cubicBezTo>
                      <a:pt x="2332356" y="1078485"/>
                      <a:pt x="2301495" y="1078295"/>
                      <a:pt x="2270539" y="1077914"/>
                    </a:cubicBezTo>
                    <a:cubicBezTo>
                      <a:pt x="1600074" y="1069532"/>
                      <a:pt x="933324" y="970853"/>
                      <a:pt x="288958" y="784448"/>
                    </a:cubicBezTo>
                    <a:cubicBezTo>
                      <a:pt x="76741" y="723012"/>
                      <a:pt x="-45560" y="501270"/>
                      <a:pt x="15876" y="288958"/>
                    </a:cubicBezTo>
                    <a:cubicBezTo>
                      <a:pt x="77312" y="76741"/>
                      <a:pt x="299150" y="-45560"/>
                      <a:pt x="511366" y="15876"/>
                    </a:cubicBezTo>
                    <a:cubicBezTo>
                      <a:pt x="1086772" y="182278"/>
                      <a:pt x="1681989" y="270479"/>
                      <a:pt x="2280540" y="277909"/>
                    </a:cubicBezTo>
                    <a:cubicBezTo>
                      <a:pt x="2897474" y="285529"/>
                      <a:pt x="3512504" y="207519"/>
                      <a:pt x="4108387" y="45880"/>
                    </a:cubicBezTo>
                    <a:cubicBezTo>
                      <a:pt x="4321653" y="-11937"/>
                      <a:pt x="4541394" y="113984"/>
                      <a:pt x="4599211" y="327248"/>
                    </a:cubicBezTo>
                    <a:cubicBezTo>
                      <a:pt x="4657028" y="540513"/>
                      <a:pt x="4531107" y="760255"/>
                      <a:pt x="4317843" y="818072"/>
                    </a:cubicBezTo>
                    <a:cubicBezTo>
                      <a:pt x="3680334" y="991046"/>
                      <a:pt x="3023300" y="1078580"/>
                      <a:pt x="2363312" y="107858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85" name="Google Shape;585;p4"/>
              <p:cNvGrpSpPr/>
              <p:nvPr/>
            </p:nvGrpSpPr>
            <p:grpSpPr>
              <a:xfrm>
                <a:off x="1692269" y="2665946"/>
                <a:ext cx="969109" cy="691407"/>
                <a:chOff x="522194" y="707971"/>
                <a:chExt cx="2016457" cy="1438632"/>
              </a:xfrm>
            </p:grpSpPr>
            <p:grpSp>
              <p:nvGrpSpPr>
                <p:cNvPr id="586" name="Google Shape;586;p4"/>
                <p:cNvGrpSpPr/>
                <p:nvPr/>
              </p:nvGrpSpPr>
              <p:grpSpPr>
                <a:xfrm flipH="1">
                  <a:off x="522194" y="1300139"/>
                  <a:ext cx="1269917" cy="831335"/>
                  <a:chOff x="8367806" y="4837617"/>
                  <a:chExt cx="1161545" cy="1307131"/>
                </a:xfrm>
              </p:grpSpPr>
              <p:sp>
                <p:nvSpPr>
                  <p:cNvPr id="587" name="Google Shape;587;p4"/>
                  <p:cNvSpPr/>
                  <p:nvPr/>
                </p:nvSpPr>
                <p:spPr>
                  <a:xfrm>
                    <a:off x="8429097" y="4837617"/>
                    <a:ext cx="1100254" cy="13071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4603" h="2215476" extrusionOk="0">
                        <a:moveTo>
                          <a:pt x="675418" y="0"/>
                        </a:moveTo>
                        <a:cubicBezTo>
                          <a:pt x="675418" y="0"/>
                          <a:pt x="1442085" y="113824"/>
                          <a:pt x="1700213" y="736283"/>
                        </a:cubicBezTo>
                        <a:cubicBezTo>
                          <a:pt x="1958245" y="1358741"/>
                          <a:pt x="1517999" y="2256949"/>
                          <a:pt x="796957" y="2213991"/>
                        </a:cubicBezTo>
                        <a:cubicBezTo>
                          <a:pt x="75819" y="2170938"/>
                          <a:pt x="0" y="1798987"/>
                          <a:pt x="0" y="1798987"/>
                        </a:cubicBezTo>
                        <a:cubicBezTo>
                          <a:pt x="0" y="1798987"/>
                          <a:pt x="470154" y="996887"/>
                          <a:pt x="440246" y="941261"/>
                        </a:cubicBezTo>
                        <a:cubicBezTo>
                          <a:pt x="410337" y="885539"/>
                          <a:pt x="721138" y="318897"/>
                          <a:pt x="721138" y="318897"/>
                        </a:cubicBezTo>
                        <a:lnTo>
                          <a:pt x="675608" y="9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13500032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36A7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8" name="Google Shape;588;p4"/>
                  <p:cNvSpPr/>
                  <p:nvPr/>
                </p:nvSpPr>
                <p:spPr>
                  <a:xfrm>
                    <a:off x="8367806" y="4856834"/>
                    <a:ext cx="1042889" cy="11807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0135" h="1789034" extrusionOk="0">
                        <a:moveTo>
                          <a:pt x="918233" y="95"/>
                        </a:moveTo>
                        <a:cubicBezTo>
                          <a:pt x="918233" y="95"/>
                          <a:pt x="1548216" y="303657"/>
                          <a:pt x="1578601" y="819817"/>
                        </a:cubicBezTo>
                        <a:cubicBezTo>
                          <a:pt x="1608986" y="1335977"/>
                          <a:pt x="1187790" y="1943290"/>
                          <a:pt x="354734" y="1753457"/>
                        </a:cubicBezTo>
                        <a:cubicBezTo>
                          <a:pt x="-478418" y="1563719"/>
                          <a:pt x="417313" y="1073944"/>
                          <a:pt x="417313" y="1073944"/>
                        </a:cubicBezTo>
                        <a:cubicBezTo>
                          <a:pt x="417313" y="1073944"/>
                          <a:pt x="515992" y="362045"/>
                          <a:pt x="538757" y="317659"/>
                        </a:cubicBezTo>
                        <a:cubicBezTo>
                          <a:pt x="561522" y="273272"/>
                          <a:pt x="918328" y="0"/>
                          <a:pt x="918328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3700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36A7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89" name="Google Shape;589;p4"/>
                <p:cNvGrpSpPr/>
                <p:nvPr/>
              </p:nvGrpSpPr>
              <p:grpSpPr>
                <a:xfrm rot="1198242" flipH="1">
                  <a:off x="1362959" y="1134543"/>
                  <a:ext cx="1061338" cy="856566"/>
                  <a:chOff x="7187727" y="4796572"/>
                  <a:chExt cx="1281332" cy="1536386"/>
                </a:xfrm>
              </p:grpSpPr>
              <p:sp>
                <p:nvSpPr>
                  <p:cNvPr id="590" name="Google Shape;590;p4"/>
                  <p:cNvSpPr/>
                  <p:nvPr/>
                </p:nvSpPr>
                <p:spPr>
                  <a:xfrm>
                    <a:off x="7187727" y="4796572"/>
                    <a:ext cx="1230699" cy="15363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4695" h="2327858" extrusionOk="0">
                        <a:moveTo>
                          <a:pt x="1154893" y="0"/>
                        </a:moveTo>
                        <a:cubicBezTo>
                          <a:pt x="1154893" y="0"/>
                          <a:pt x="349363" y="119634"/>
                          <a:pt x="78187" y="773621"/>
                        </a:cubicBezTo>
                        <a:cubicBezTo>
                          <a:pt x="-192990" y="1427702"/>
                          <a:pt x="269639" y="2371535"/>
                          <a:pt x="1027258" y="2326291"/>
                        </a:cubicBezTo>
                        <a:cubicBezTo>
                          <a:pt x="1784971" y="2281142"/>
                          <a:pt x="1864696" y="1890236"/>
                          <a:pt x="1864696" y="1890236"/>
                        </a:cubicBezTo>
                        <a:cubicBezTo>
                          <a:pt x="1864696" y="1890236"/>
                          <a:pt x="1370634" y="1047464"/>
                          <a:pt x="1402066" y="988981"/>
                        </a:cubicBezTo>
                        <a:cubicBezTo>
                          <a:pt x="1433499" y="930497"/>
                          <a:pt x="1106982" y="334994"/>
                          <a:pt x="1106982" y="334994"/>
                        </a:cubicBezTo>
                        <a:lnTo>
                          <a:pt x="11547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36A7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1" name="Google Shape;591;p4"/>
                  <p:cNvSpPr/>
                  <p:nvPr/>
                </p:nvSpPr>
                <p:spPr>
                  <a:xfrm>
                    <a:off x="7411889" y="4865008"/>
                    <a:ext cx="1057170" cy="12898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5513" h="1240232" extrusionOk="0">
                        <a:moveTo>
                          <a:pt x="458881" y="0"/>
                        </a:moveTo>
                        <a:cubicBezTo>
                          <a:pt x="458881" y="0"/>
                          <a:pt x="706235" y="189412"/>
                          <a:pt x="722009" y="220205"/>
                        </a:cubicBezTo>
                        <a:cubicBezTo>
                          <a:pt x="737783" y="250999"/>
                          <a:pt x="806220" y="744513"/>
                          <a:pt x="806220" y="744513"/>
                        </a:cubicBezTo>
                        <a:cubicBezTo>
                          <a:pt x="806220" y="744513"/>
                          <a:pt x="1427181" y="1083995"/>
                          <a:pt x="849583" y="1215591"/>
                        </a:cubicBezTo>
                        <a:cubicBezTo>
                          <a:pt x="271984" y="1347123"/>
                          <a:pt x="-19990" y="926131"/>
                          <a:pt x="1063" y="568298"/>
                        </a:cubicBezTo>
                        <a:cubicBezTo>
                          <a:pt x="22116" y="210464"/>
                          <a:pt x="458881" y="0"/>
                          <a:pt x="458881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13500032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36A7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92" name="Google Shape;592;p4"/>
                <p:cNvSpPr/>
                <p:nvPr/>
              </p:nvSpPr>
              <p:spPr>
                <a:xfrm flipH="1">
                  <a:off x="676936" y="963287"/>
                  <a:ext cx="749770" cy="936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4603" h="2215476" extrusionOk="0">
                      <a:moveTo>
                        <a:pt x="675418" y="0"/>
                      </a:moveTo>
                      <a:cubicBezTo>
                        <a:pt x="675418" y="0"/>
                        <a:pt x="1442085" y="113824"/>
                        <a:pt x="1700213" y="736283"/>
                      </a:cubicBezTo>
                      <a:cubicBezTo>
                        <a:pt x="1958245" y="1358741"/>
                        <a:pt x="1517999" y="2256949"/>
                        <a:pt x="796957" y="2213991"/>
                      </a:cubicBezTo>
                      <a:cubicBezTo>
                        <a:pt x="75819" y="2170938"/>
                        <a:pt x="0" y="1798987"/>
                        <a:pt x="0" y="1798987"/>
                      </a:cubicBezTo>
                      <a:cubicBezTo>
                        <a:pt x="0" y="1798987"/>
                        <a:pt x="470154" y="996887"/>
                        <a:pt x="440246" y="941261"/>
                      </a:cubicBezTo>
                      <a:cubicBezTo>
                        <a:pt x="410337" y="885539"/>
                        <a:pt x="721138" y="318897"/>
                        <a:pt x="721138" y="318897"/>
                      </a:cubicBezTo>
                      <a:lnTo>
                        <a:pt x="675608" y="95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3" name="Google Shape;593;p4"/>
                <p:cNvSpPr/>
                <p:nvPr/>
              </p:nvSpPr>
              <p:spPr>
                <a:xfrm flipH="1">
                  <a:off x="775125" y="1011880"/>
                  <a:ext cx="667607" cy="75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135" h="1789034" extrusionOk="0">
                      <a:moveTo>
                        <a:pt x="918233" y="95"/>
                      </a:moveTo>
                      <a:cubicBezTo>
                        <a:pt x="918233" y="95"/>
                        <a:pt x="1548216" y="303657"/>
                        <a:pt x="1578601" y="819817"/>
                      </a:cubicBezTo>
                      <a:cubicBezTo>
                        <a:pt x="1608986" y="1335977"/>
                        <a:pt x="1187790" y="1943290"/>
                        <a:pt x="354734" y="1753457"/>
                      </a:cubicBezTo>
                      <a:cubicBezTo>
                        <a:pt x="-478418" y="1563719"/>
                        <a:pt x="417313" y="1073944"/>
                        <a:pt x="417313" y="1073944"/>
                      </a:cubicBezTo>
                      <a:cubicBezTo>
                        <a:pt x="417313" y="1073944"/>
                        <a:pt x="515992" y="362045"/>
                        <a:pt x="538757" y="317659"/>
                      </a:cubicBezTo>
                      <a:cubicBezTo>
                        <a:pt x="561522" y="273272"/>
                        <a:pt x="918328" y="0"/>
                        <a:pt x="9183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4" name="Google Shape;594;p4"/>
                <p:cNvSpPr/>
                <p:nvPr/>
              </p:nvSpPr>
              <p:spPr>
                <a:xfrm flipH="1">
                  <a:off x="988269" y="707971"/>
                  <a:ext cx="799836" cy="833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3103" h="1972133" extrusionOk="0">
                      <a:moveTo>
                        <a:pt x="356616" y="122085"/>
                      </a:moveTo>
                      <a:cubicBezTo>
                        <a:pt x="356616" y="122085"/>
                        <a:pt x="757428" y="-116040"/>
                        <a:pt x="1346454" y="72840"/>
                      </a:cubicBezTo>
                      <a:cubicBezTo>
                        <a:pt x="1935480" y="261626"/>
                        <a:pt x="1956721" y="986859"/>
                        <a:pt x="1830991" y="1288611"/>
                      </a:cubicBezTo>
                      <a:cubicBezTo>
                        <a:pt x="1705261" y="1590363"/>
                        <a:pt x="1404080" y="1931454"/>
                        <a:pt x="1160431" y="1962410"/>
                      </a:cubicBezTo>
                      <a:cubicBezTo>
                        <a:pt x="916876" y="1993461"/>
                        <a:pt x="425196" y="1940217"/>
                        <a:pt x="425196" y="1940217"/>
                      </a:cubicBezTo>
                      <a:lnTo>
                        <a:pt x="0" y="1926882"/>
                      </a:lnTo>
                      <a:lnTo>
                        <a:pt x="180784" y="1571218"/>
                      </a:lnTo>
                      <a:cubicBezTo>
                        <a:pt x="180784" y="1571218"/>
                        <a:pt x="655606" y="1256322"/>
                        <a:pt x="686562" y="1215174"/>
                      </a:cubicBezTo>
                      <a:cubicBezTo>
                        <a:pt x="717518" y="1174026"/>
                        <a:pt x="1187101" y="952569"/>
                        <a:pt x="1191482" y="939234"/>
                      </a:cubicBezTo>
                      <a:cubicBezTo>
                        <a:pt x="1195864" y="925995"/>
                        <a:pt x="1337596" y="757688"/>
                        <a:pt x="1337596" y="757688"/>
                      </a:cubicBezTo>
                      <a:cubicBezTo>
                        <a:pt x="1337596" y="757688"/>
                        <a:pt x="1195864" y="505275"/>
                        <a:pt x="1206913" y="474224"/>
                      </a:cubicBezTo>
                      <a:cubicBezTo>
                        <a:pt x="1217962" y="443172"/>
                        <a:pt x="1023176" y="279342"/>
                        <a:pt x="992124" y="239433"/>
                      </a:cubicBezTo>
                      <a:cubicBezTo>
                        <a:pt x="961072" y="199618"/>
                        <a:pt x="744093" y="121799"/>
                        <a:pt x="744093" y="121799"/>
                      </a:cubicBezTo>
                      <a:lnTo>
                        <a:pt x="356521" y="1220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5" name="Google Shape;595;p4"/>
                <p:cNvSpPr/>
                <p:nvPr/>
              </p:nvSpPr>
              <p:spPr>
                <a:xfrm flipH="1">
                  <a:off x="1099896" y="738718"/>
                  <a:ext cx="717208" cy="77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637" h="1211016" extrusionOk="0">
                      <a:moveTo>
                        <a:pt x="558818" y="1052"/>
                      </a:moveTo>
                      <a:cubicBezTo>
                        <a:pt x="653842" y="5804"/>
                        <a:pt x="762737" y="27583"/>
                        <a:pt x="867938" y="85109"/>
                      </a:cubicBezTo>
                      <a:cubicBezTo>
                        <a:pt x="1148473" y="238511"/>
                        <a:pt x="1222440" y="739502"/>
                        <a:pt x="951206" y="922315"/>
                      </a:cubicBezTo>
                      <a:cubicBezTo>
                        <a:pt x="680034" y="1105128"/>
                        <a:pt x="320001" y="1150628"/>
                        <a:pt x="320001" y="1150628"/>
                      </a:cubicBezTo>
                      <a:cubicBezTo>
                        <a:pt x="320001" y="1150628"/>
                        <a:pt x="103378" y="1203228"/>
                        <a:pt x="99859" y="1210895"/>
                      </a:cubicBezTo>
                      <a:cubicBezTo>
                        <a:pt x="96340" y="1218562"/>
                        <a:pt x="0" y="860980"/>
                        <a:pt x="0" y="860980"/>
                      </a:cubicBezTo>
                      <a:lnTo>
                        <a:pt x="314080" y="765623"/>
                      </a:lnTo>
                      <a:lnTo>
                        <a:pt x="351833" y="725025"/>
                      </a:lnTo>
                      <a:cubicBezTo>
                        <a:pt x="421417" y="649965"/>
                        <a:pt x="491001" y="573814"/>
                        <a:pt x="491001" y="569446"/>
                      </a:cubicBezTo>
                      <a:cubicBezTo>
                        <a:pt x="491001" y="560711"/>
                        <a:pt x="587906" y="266979"/>
                        <a:pt x="595322" y="258243"/>
                      </a:cubicBezTo>
                      <a:cubicBezTo>
                        <a:pt x="599030" y="253844"/>
                        <a:pt x="580570" y="230890"/>
                        <a:pt x="559847" y="207505"/>
                      </a:cubicBezTo>
                      <a:lnTo>
                        <a:pt x="535973" y="181389"/>
                      </a:lnTo>
                      <a:lnTo>
                        <a:pt x="280736" y="32589"/>
                      </a:lnTo>
                      <a:lnTo>
                        <a:pt x="280536" y="32508"/>
                      </a:lnTo>
                      <a:lnTo>
                        <a:pt x="280599" y="32508"/>
                      </a:lnTo>
                      <a:lnTo>
                        <a:pt x="294329" y="28476"/>
                      </a:lnTo>
                      <a:cubicBezTo>
                        <a:pt x="330077" y="18650"/>
                        <a:pt x="432118" y="-5284"/>
                        <a:pt x="558818" y="105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93000">
                      <a:schemeClr val="accent2"/>
                    </a:gs>
                    <a:gs pos="100000">
                      <a:schemeClr val="accent2"/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6" name="Google Shape;596;p4"/>
                <p:cNvSpPr/>
                <p:nvPr/>
              </p:nvSpPr>
              <p:spPr>
                <a:xfrm flipH="1">
                  <a:off x="1360655" y="759403"/>
                  <a:ext cx="645321" cy="921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559" h="1899591" extrusionOk="0">
                      <a:moveTo>
                        <a:pt x="776585" y="34"/>
                      </a:moveTo>
                      <a:cubicBezTo>
                        <a:pt x="859995" y="1060"/>
                        <a:pt x="1200258" y="26943"/>
                        <a:pt x="1306252" y="375405"/>
                      </a:cubicBezTo>
                      <a:cubicBezTo>
                        <a:pt x="1427471" y="773648"/>
                        <a:pt x="1067704" y="1098746"/>
                        <a:pt x="836850" y="1233369"/>
                      </a:cubicBezTo>
                      <a:cubicBezTo>
                        <a:pt x="605997" y="1367991"/>
                        <a:pt x="483041" y="1533230"/>
                        <a:pt x="477166" y="1743066"/>
                      </a:cubicBezTo>
                      <a:cubicBezTo>
                        <a:pt x="471374" y="1952903"/>
                        <a:pt x="67339" y="1895148"/>
                        <a:pt x="59644" y="1883646"/>
                      </a:cubicBezTo>
                      <a:cubicBezTo>
                        <a:pt x="56759" y="1879333"/>
                        <a:pt x="66859" y="1823614"/>
                        <a:pt x="80811" y="1755038"/>
                      </a:cubicBezTo>
                      <a:lnTo>
                        <a:pt x="83673" y="1741320"/>
                      </a:lnTo>
                      <a:lnTo>
                        <a:pt x="59553" y="1739365"/>
                      </a:lnTo>
                      <a:cubicBezTo>
                        <a:pt x="47652" y="1737068"/>
                        <a:pt x="39538" y="1734544"/>
                        <a:pt x="39538" y="1734544"/>
                      </a:cubicBezTo>
                      <a:lnTo>
                        <a:pt x="8013" y="1604141"/>
                      </a:lnTo>
                      <a:cubicBezTo>
                        <a:pt x="8013" y="1604141"/>
                        <a:pt x="60224" y="1350700"/>
                        <a:pt x="8013" y="1148723"/>
                      </a:cubicBezTo>
                      <a:cubicBezTo>
                        <a:pt x="-44115" y="946747"/>
                        <a:pt x="175154" y="813945"/>
                        <a:pt x="175154" y="813945"/>
                      </a:cubicBezTo>
                      <a:cubicBezTo>
                        <a:pt x="175154" y="813945"/>
                        <a:pt x="723410" y="629262"/>
                        <a:pt x="734994" y="629262"/>
                      </a:cubicBezTo>
                      <a:cubicBezTo>
                        <a:pt x="746578" y="629262"/>
                        <a:pt x="991745" y="447476"/>
                        <a:pt x="997537" y="435892"/>
                      </a:cubicBezTo>
                      <a:cubicBezTo>
                        <a:pt x="1002605" y="425828"/>
                        <a:pt x="981129" y="247823"/>
                        <a:pt x="975681" y="203478"/>
                      </a:cubicBezTo>
                      <a:lnTo>
                        <a:pt x="975075" y="198575"/>
                      </a:lnTo>
                      <a:lnTo>
                        <a:pt x="961951" y="177582"/>
                      </a:lnTo>
                      <a:cubicBezTo>
                        <a:pt x="956953" y="169644"/>
                        <a:pt x="954098" y="165155"/>
                        <a:pt x="954098" y="165155"/>
                      </a:cubicBezTo>
                      <a:lnTo>
                        <a:pt x="757831" y="248"/>
                      </a:lnTo>
                      <a:lnTo>
                        <a:pt x="757996" y="248"/>
                      </a:lnTo>
                      <a:lnTo>
                        <a:pt x="758078" y="166"/>
                      </a:lnTo>
                      <a:lnTo>
                        <a:pt x="758190" y="242"/>
                      </a:lnTo>
                      <a:lnTo>
                        <a:pt x="762822" y="86"/>
                      </a:lnTo>
                      <a:cubicBezTo>
                        <a:pt x="765980" y="14"/>
                        <a:pt x="770628" y="-39"/>
                        <a:pt x="776585" y="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91000">
                      <a:schemeClr val="accent2"/>
                    </a:gs>
                    <a:gs pos="100000">
                      <a:schemeClr val="accent2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7" name="Google Shape;597;p4"/>
                <p:cNvSpPr/>
                <p:nvPr/>
              </p:nvSpPr>
              <p:spPr>
                <a:xfrm flipH="1">
                  <a:off x="1489400" y="759524"/>
                  <a:ext cx="568900" cy="804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508" h="1903380" extrusionOk="0">
                      <a:moveTo>
                        <a:pt x="996482" y="0"/>
                      </a:moveTo>
                      <a:cubicBezTo>
                        <a:pt x="996482" y="0"/>
                        <a:pt x="1235654" y="176022"/>
                        <a:pt x="1155930" y="438531"/>
                      </a:cubicBezTo>
                      <a:cubicBezTo>
                        <a:pt x="1076206" y="700945"/>
                        <a:pt x="541377" y="651129"/>
                        <a:pt x="352020" y="720852"/>
                      </a:cubicBezTo>
                      <a:cubicBezTo>
                        <a:pt x="162663" y="790575"/>
                        <a:pt x="-96417" y="1026414"/>
                        <a:pt x="36457" y="1361980"/>
                      </a:cubicBezTo>
                      <a:cubicBezTo>
                        <a:pt x="169331" y="1697546"/>
                        <a:pt x="149423" y="1813751"/>
                        <a:pt x="116181" y="1903381"/>
                      </a:cubicBezTo>
                      <a:cubicBezTo>
                        <a:pt x="116181" y="1903381"/>
                        <a:pt x="190381" y="1798130"/>
                        <a:pt x="179332" y="1576769"/>
                      </a:cubicBezTo>
                      <a:cubicBezTo>
                        <a:pt x="168283" y="1355312"/>
                        <a:pt x="265724" y="999839"/>
                        <a:pt x="637770" y="936784"/>
                      </a:cubicBezTo>
                      <a:cubicBezTo>
                        <a:pt x="1009817" y="873728"/>
                        <a:pt x="1302139" y="774002"/>
                        <a:pt x="1342049" y="478441"/>
                      </a:cubicBezTo>
                      <a:cubicBezTo>
                        <a:pt x="1381863" y="182785"/>
                        <a:pt x="1146024" y="33338"/>
                        <a:pt x="996577" y="9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8" name="Google Shape;598;p4"/>
                <p:cNvSpPr/>
                <p:nvPr/>
              </p:nvSpPr>
              <p:spPr>
                <a:xfrm flipH="1">
                  <a:off x="949099" y="1161480"/>
                  <a:ext cx="1425271" cy="783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5176" h="1614487" extrusionOk="0">
                      <a:moveTo>
                        <a:pt x="122169" y="1614488"/>
                      </a:moveTo>
                      <a:cubicBezTo>
                        <a:pt x="122169" y="1614488"/>
                        <a:pt x="-224446" y="970978"/>
                        <a:pt x="249995" y="797147"/>
                      </a:cubicBezTo>
                      <a:cubicBezTo>
                        <a:pt x="724530" y="623316"/>
                        <a:pt x="1698938" y="836390"/>
                        <a:pt x="2124038" y="650557"/>
                      </a:cubicBezTo>
                      <a:cubicBezTo>
                        <a:pt x="2549235" y="464725"/>
                        <a:pt x="2582477" y="0"/>
                        <a:pt x="2582477" y="0"/>
                      </a:cubicBezTo>
                      <a:cubicBezTo>
                        <a:pt x="2582477" y="0"/>
                        <a:pt x="2741925" y="605981"/>
                        <a:pt x="2356639" y="1081659"/>
                      </a:cubicBezTo>
                      <a:cubicBezTo>
                        <a:pt x="1971353" y="1557433"/>
                        <a:pt x="1230212" y="1512856"/>
                        <a:pt x="856737" y="1401318"/>
                      </a:cubicBezTo>
                      <a:cubicBezTo>
                        <a:pt x="483167" y="1289780"/>
                        <a:pt x="146553" y="1411224"/>
                        <a:pt x="122169" y="161448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">
                      <a:schemeClr val="accent1"/>
                    </a:gs>
                    <a:gs pos="64000">
                      <a:schemeClr val="accent2"/>
                    </a:gs>
                    <a:gs pos="100000">
                      <a:schemeClr val="accent2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9" name="Google Shape;599;p4"/>
                <p:cNvSpPr/>
                <p:nvPr/>
              </p:nvSpPr>
              <p:spPr>
                <a:xfrm rot="200180" flipH="1">
                  <a:off x="961426" y="1137345"/>
                  <a:ext cx="1443534" cy="756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910" h="1614487" extrusionOk="0">
                      <a:moveTo>
                        <a:pt x="249995" y="797147"/>
                      </a:moveTo>
                      <a:cubicBezTo>
                        <a:pt x="724530" y="623316"/>
                        <a:pt x="1698938" y="836390"/>
                        <a:pt x="2124038" y="650557"/>
                      </a:cubicBezTo>
                      <a:cubicBezTo>
                        <a:pt x="2549235" y="464725"/>
                        <a:pt x="2582477" y="0"/>
                        <a:pt x="2582477" y="0"/>
                      </a:cubicBezTo>
                      <a:cubicBezTo>
                        <a:pt x="2582477" y="0"/>
                        <a:pt x="2655533" y="742855"/>
                        <a:pt x="2001166" y="981075"/>
                      </a:cubicBezTo>
                      <a:cubicBezTo>
                        <a:pt x="1346798" y="1219295"/>
                        <a:pt x="562891" y="762095"/>
                        <a:pt x="263901" y="1040797"/>
                      </a:cubicBezTo>
                      <a:cubicBezTo>
                        <a:pt x="2821" y="1226153"/>
                        <a:pt x="122169" y="1614488"/>
                        <a:pt x="122169" y="1614488"/>
                      </a:cubicBezTo>
                      <a:cubicBezTo>
                        <a:pt x="122169" y="1614488"/>
                        <a:pt x="-224446" y="970978"/>
                        <a:pt x="249995" y="797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0" name="Google Shape;600;p4"/>
                <p:cNvSpPr/>
                <p:nvPr/>
              </p:nvSpPr>
              <p:spPr>
                <a:xfrm>
                  <a:off x="764823" y="1286015"/>
                  <a:ext cx="1652224" cy="84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792" h="607987" extrusionOk="0">
                      <a:moveTo>
                        <a:pt x="1190792" y="501491"/>
                      </a:moveTo>
                      <a:cubicBezTo>
                        <a:pt x="907709" y="547973"/>
                        <a:pt x="949715" y="538163"/>
                        <a:pt x="619102" y="597408"/>
                      </a:cubicBezTo>
                      <a:cubicBezTo>
                        <a:pt x="357926" y="644176"/>
                        <a:pt x="140947" y="528923"/>
                        <a:pt x="57698" y="388620"/>
                      </a:cubicBezTo>
                      <a:cubicBezTo>
                        <a:pt x="-49648" y="207455"/>
                        <a:pt x="25694" y="0"/>
                        <a:pt x="25694" y="0"/>
                      </a:cubicBezTo>
                      <a:cubicBezTo>
                        <a:pt x="25694" y="0"/>
                        <a:pt x="25980" y="2762"/>
                        <a:pt x="26742" y="7715"/>
                      </a:cubicBezTo>
                      <a:cubicBezTo>
                        <a:pt x="25504" y="76391"/>
                        <a:pt x="45316" y="144971"/>
                        <a:pt x="75224" y="205264"/>
                      </a:cubicBezTo>
                      <a:cubicBezTo>
                        <a:pt x="120659" y="296894"/>
                        <a:pt x="191620" y="373571"/>
                        <a:pt x="276488" y="422720"/>
                      </a:cubicBezTo>
                      <a:cubicBezTo>
                        <a:pt x="361451" y="471964"/>
                        <a:pt x="508802" y="482251"/>
                        <a:pt x="602147" y="457581"/>
                      </a:cubicBezTo>
                      <a:cubicBezTo>
                        <a:pt x="807030" y="403384"/>
                        <a:pt x="926950" y="314801"/>
                        <a:pt x="1190792" y="50158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80000">
                      <a:schemeClr val="accent2"/>
                    </a:gs>
                    <a:gs pos="100000">
                      <a:schemeClr val="accent1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1" name="Google Shape;601;p4"/>
                <p:cNvSpPr/>
                <p:nvPr/>
              </p:nvSpPr>
              <p:spPr>
                <a:xfrm>
                  <a:off x="801819" y="1316781"/>
                  <a:ext cx="1615196" cy="685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4105" h="493871" extrusionOk="0">
                      <a:moveTo>
                        <a:pt x="1164105" y="493871"/>
                      </a:moveTo>
                      <a:cubicBezTo>
                        <a:pt x="933124" y="353187"/>
                        <a:pt x="711858" y="457867"/>
                        <a:pt x="529264" y="476250"/>
                      </a:cubicBezTo>
                      <a:cubicBezTo>
                        <a:pt x="433252" y="485870"/>
                        <a:pt x="334763" y="464344"/>
                        <a:pt x="249800" y="415100"/>
                      </a:cubicBezTo>
                      <a:cubicBezTo>
                        <a:pt x="164933" y="365951"/>
                        <a:pt x="93971" y="289274"/>
                        <a:pt x="48537" y="197644"/>
                      </a:cubicBezTo>
                      <a:cubicBezTo>
                        <a:pt x="18629" y="137255"/>
                        <a:pt x="-1183" y="68675"/>
                        <a:pt x="55" y="0"/>
                      </a:cubicBezTo>
                      <a:cubicBezTo>
                        <a:pt x="4817" y="30385"/>
                        <a:pt x="28535" y="144971"/>
                        <a:pt x="123499" y="237458"/>
                      </a:cubicBezTo>
                      <a:cubicBezTo>
                        <a:pt x="258849" y="369284"/>
                        <a:pt x="496974" y="360236"/>
                        <a:pt x="723002" y="319564"/>
                      </a:cubicBezTo>
                      <a:cubicBezTo>
                        <a:pt x="912455" y="285560"/>
                        <a:pt x="1114861" y="324898"/>
                        <a:pt x="1164010" y="493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02" name="Google Shape;602;p4"/>
            <p:cNvGrpSpPr/>
            <p:nvPr/>
          </p:nvGrpSpPr>
          <p:grpSpPr>
            <a:xfrm flipH="1">
              <a:off x="1049482" y="4599319"/>
              <a:ext cx="742102" cy="562619"/>
              <a:chOff x="5305754" y="6595337"/>
              <a:chExt cx="3341299" cy="2533180"/>
            </a:xfrm>
          </p:grpSpPr>
          <p:grpSp>
            <p:nvGrpSpPr>
              <p:cNvPr id="603" name="Google Shape;603;p4"/>
              <p:cNvGrpSpPr/>
              <p:nvPr/>
            </p:nvGrpSpPr>
            <p:grpSpPr>
              <a:xfrm>
                <a:off x="5357818" y="7013919"/>
                <a:ext cx="3226900" cy="1986512"/>
                <a:chOff x="4296925" y="2658508"/>
                <a:chExt cx="3226900" cy="1986512"/>
              </a:xfrm>
            </p:grpSpPr>
            <p:grpSp>
              <p:nvGrpSpPr>
                <p:cNvPr id="604" name="Google Shape;604;p4"/>
                <p:cNvGrpSpPr/>
                <p:nvPr/>
              </p:nvGrpSpPr>
              <p:grpSpPr>
                <a:xfrm>
                  <a:off x="4296925" y="2720530"/>
                  <a:ext cx="1136973" cy="1924490"/>
                  <a:chOff x="4323505" y="2715214"/>
                  <a:chExt cx="1136973" cy="1924490"/>
                </a:xfrm>
              </p:grpSpPr>
              <p:sp>
                <p:nvSpPr>
                  <p:cNvPr id="605" name="Google Shape;605;p4"/>
                  <p:cNvSpPr/>
                  <p:nvPr/>
                </p:nvSpPr>
                <p:spPr>
                  <a:xfrm rot="9840178" flipH="1">
                    <a:off x="4876115" y="2725577"/>
                    <a:ext cx="335980" cy="18439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914" h="2427501" extrusionOk="0">
                        <a:moveTo>
                          <a:pt x="19199" y="2424869"/>
                        </a:moveTo>
                        <a:cubicBezTo>
                          <a:pt x="114529" y="2457441"/>
                          <a:pt x="199750" y="2176976"/>
                          <a:pt x="268643" y="2176976"/>
                        </a:cubicBezTo>
                        <a:cubicBezTo>
                          <a:pt x="342128" y="2176976"/>
                          <a:pt x="312122" y="2453136"/>
                          <a:pt x="440914" y="2414005"/>
                        </a:cubicBezTo>
                        <a:lnTo>
                          <a:pt x="350892" y="41069"/>
                        </a:lnTo>
                        <a:lnTo>
                          <a:pt x="307991" y="31806"/>
                        </a:lnTo>
                        <a:cubicBezTo>
                          <a:pt x="255286" y="21850"/>
                          <a:pt x="200685" y="12918"/>
                          <a:pt x="144130" y="5019"/>
                        </a:cubicBezTo>
                        <a:lnTo>
                          <a:pt x="91581" y="0"/>
                        </a:lnTo>
                        <a:lnTo>
                          <a:pt x="0" y="2414005"/>
                        </a:lnTo>
                        <a:cubicBezTo>
                          <a:pt x="6443" y="2419135"/>
                          <a:pt x="12843" y="2422698"/>
                          <a:pt x="19199" y="242486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55000">
                        <a:srgbClr val="D6C8B7"/>
                      </a:gs>
                      <a:gs pos="96740">
                        <a:srgbClr val="BE9B69"/>
                      </a:gs>
                      <a:gs pos="100000">
                        <a:srgbClr val="BE9B69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6" name="Google Shape;606;p4"/>
                  <p:cNvSpPr/>
                  <p:nvPr/>
                </p:nvSpPr>
                <p:spPr>
                  <a:xfrm rot="9420981">
                    <a:off x="4669344" y="2806326"/>
                    <a:ext cx="347227" cy="18388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914" h="2417625" extrusionOk="0">
                        <a:moveTo>
                          <a:pt x="38128" y="2417509"/>
                        </a:moveTo>
                        <a:cubicBezTo>
                          <a:pt x="25601" y="2418380"/>
                          <a:pt x="12887" y="2414389"/>
                          <a:pt x="0" y="2404129"/>
                        </a:cubicBezTo>
                        <a:lnTo>
                          <a:pt x="18187" y="0"/>
                        </a:lnTo>
                        <a:lnTo>
                          <a:pt x="74452" y="1187"/>
                        </a:lnTo>
                        <a:lnTo>
                          <a:pt x="351038" y="35049"/>
                        </a:lnTo>
                        <a:lnTo>
                          <a:pt x="440914" y="2404129"/>
                        </a:lnTo>
                        <a:cubicBezTo>
                          <a:pt x="312122" y="2443260"/>
                          <a:pt x="342128" y="2167100"/>
                          <a:pt x="268643" y="2167100"/>
                        </a:cubicBezTo>
                        <a:cubicBezTo>
                          <a:pt x="204343" y="2167100"/>
                          <a:pt x="125819" y="2411416"/>
                          <a:pt x="38128" y="241750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55000">
                        <a:srgbClr val="D6C8B7"/>
                      </a:gs>
                      <a:gs pos="96740">
                        <a:srgbClr val="BE9B69"/>
                      </a:gs>
                      <a:gs pos="100000">
                        <a:srgbClr val="BE9B69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07" name="Google Shape;607;p4"/>
                <p:cNvSpPr/>
                <p:nvPr/>
              </p:nvSpPr>
              <p:spPr>
                <a:xfrm rot="-9840178">
                  <a:off x="6635234" y="2668871"/>
                  <a:ext cx="335980" cy="1843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914" h="2427501" extrusionOk="0">
                      <a:moveTo>
                        <a:pt x="19199" y="2424869"/>
                      </a:moveTo>
                      <a:cubicBezTo>
                        <a:pt x="114529" y="2457441"/>
                        <a:pt x="199750" y="2176976"/>
                        <a:pt x="268643" y="2176976"/>
                      </a:cubicBezTo>
                      <a:cubicBezTo>
                        <a:pt x="342128" y="2176976"/>
                        <a:pt x="312122" y="2453136"/>
                        <a:pt x="440914" y="2414005"/>
                      </a:cubicBezTo>
                      <a:lnTo>
                        <a:pt x="350892" y="41069"/>
                      </a:lnTo>
                      <a:lnTo>
                        <a:pt x="307991" y="31806"/>
                      </a:lnTo>
                      <a:cubicBezTo>
                        <a:pt x="255286" y="21850"/>
                        <a:pt x="200685" y="12918"/>
                        <a:pt x="144130" y="5019"/>
                      </a:cubicBezTo>
                      <a:lnTo>
                        <a:pt x="91581" y="0"/>
                      </a:lnTo>
                      <a:lnTo>
                        <a:pt x="0" y="2414005"/>
                      </a:lnTo>
                      <a:cubicBezTo>
                        <a:pt x="6443" y="2419135"/>
                        <a:pt x="12843" y="2422698"/>
                        <a:pt x="19199" y="242486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8" name="Google Shape;608;p4"/>
                <p:cNvSpPr/>
                <p:nvPr/>
              </p:nvSpPr>
              <p:spPr>
                <a:xfrm rot="-9420981" flipH="1">
                  <a:off x="6830758" y="2749620"/>
                  <a:ext cx="347227" cy="1838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914" h="2417625" extrusionOk="0">
                      <a:moveTo>
                        <a:pt x="38128" y="2417509"/>
                      </a:moveTo>
                      <a:cubicBezTo>
                        <a:pt x="25601" y="2418380"/>
                        <a:pt x="12887" y="2414389"/>
                        <a:pt x="0" y="2404129"/>
                      </a:cubicBezTo>
                      <a:lnTo>
                        <a:pt x="18187" y="0"/>
                      </a:lnTo>
                      <a:lnTo>
                        <a:pt x="74452" y="1187"/>
                      </a:lnTo>
                      <a:lnTo>
                        <a:pt x="351038" y="35049"/>
                      </a:lnTo>
                      <a:lnTo>
                        <a:pt x="440914" y="2404129"/>
                      </a:lnTo>
                      <a:cubicBezTo>
                        <a:pt x="312122" y="2443260"/>
                        <a:pt x="342128" y="2167100"/>
                        <a:pt x="268643" y="2167100"/>
                      </a:cubicBezTo>
                      <a:cubicBezTo>
                        <a:pt x="204343" y="2167100"/>
                        <a:pt x="125819" y="2411416"/>
                        <a:pt x="38128" y="241750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09" name="Google Shape;609;p4"/>
              <p:cNvSpPr/>
              <p:nvPr/>
            </p:nvSpPr>
            <p:spPr>
              <a:xfrm>
                <a:off x="5925288" y="8360681"/>
                <a:ext cx="2126400" cy="736800"/>
              </a:xfrm>
              <a:prstGeom prst="ellipse">
                <a:avLst/>
              </a:prstGeom>
              <a:noFill/>
              <a:ln w="57150" cap="flat" cmpd="sng">
                <a:solidFill>
                  <a:srgbClr val="D6C8B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10" name="Google Shape;610;p4"/>
              <p:cNvGrpSpPr/>
              <p:nvPr/>
            </p:nvGrpSpPr>
            <p:grpSpPr>
              <a:xfrm>
                <a:off x="5420931" y="6595337"/>
                <a:ext cx="3149697" cy="1638549"/>
                <a:chOff x="8088522" y="1876646"/>
                <a:chExt cx="3149697" cy="1638549"/>
              </a:xfrm>
            </p:grpSpPr>
            <p:sp>
              <p:nvSpPr>
                <p:cNvPr id="611" name="Google Shape;611;p4"/>
                <p:cNvSpPr/>
                <p:nvPr/>
              </p:nvSpPr>
              <p:spPr>
                <a:xfrm>
                  <a:off x="8088522" y="1876646"/>
                  <a:ext cx="3149697" cy="1638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2840" h="2436504" extrusionOk="0">
                      <a:moveTo>
                        <a:pt x="1837314" y="70"/>
                      </a:moveTo>
                      <a:cubicBezTo>
                        <a:pt x="3052170" y="7159"/>
                        <a:pt x="3852840" y="700133"/>
                        <a:pt x="3852840" y="1084592"/>
                      </a:cubicBezTo>
                      <a:lnTo>
                        <a:pt x="3395056" y="2436504"/>
                      </a:lnTo>
                      <a:lnTo>
                        <a:pt x="399345" y="2436504"/>
                      </a:lnTo>
                      <a:lnTo>
                        <a:pt x="0" y="914471"/>
                      </a:lnTo>
                      <a:cubicBezTo>
                        <a:pt x="0" y="530012"/>
                        <a:pt x="622458" y="-7019"/>
                        <a:pt x="1837314" y="70"/>
                      </a:cubicBezTo>
                      <a:close/>
                    </a:path>
                  </a:pathLst>
                </a:custGeom>
                <a:solidFill>
                  <a:srgbClr val="C18B6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12" name="Google Shape;612;p4" descr="A black and white image of a mountain&#10;&#10;Description automatically generated with low confidence"/>
                <p:cNvPicPr preferRelativeResize="0"/>
                <p:nvPr/>
              </p:nvPicPr>
              <p:blipFill rotWithShape="1">
                <a:blip r:embed="rId2">
                  <a:alphaModFix amt="8000"/>
                </a:blip>
                <a:srcRect/>
                <a:stretch/>
              </p:blipFill>
              <p:spPr>
                <a:xfrm>
                  <a:off x="8150226" y="2365317"/>
                  <a:ext cx="2985089" cy="4699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13" name="Google Shape;613;p4"/>
              <p:cNvGrpSpPr/>
              <p:nvPr/>
            </p:nvGrpSpPr>
            <p:grpSpPr>
              <a:xfrm>
                <a:off x="5305754" y="7265805"/>
                <a:ext cx="3341299" cy="1862712"/>
                <a:chOff x="4244861" y="2910394"/>
                <a:chExt cx="3341299" cy="1862712"/>
              </a:xfrm>
            </p:grpSpPr>
            <p:sp>
              <p:nvSpPr>
                <p:cNvPr id="614" name="Google Shape;614;p4"/>
                <p:cNvSpPr/>
                <p:nvPr/>
              </p:nvSpPr>
              <p:spPr>
                <a:xfrm rot="10567725" flipH="1">
                  <a:off x="5655430" y="3173630"/>
                  <a:ext cx="347210" cy="1574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286" h="1570690" extrusionOk="0">
                      <a:moveTo>
                        <a:pt x="347286" y="1559218"/>
                      </a:moveTo>
                      <a:lnTo>
                        <a:pt x="285925" y="0"/>
                      </a:lnTo>
                      <a:lnTo>
                        <a:pt x="185682" y="1126"/>
                      </a:lnTo>
                      <a:cubicBezTo>
                        <a:pt x="175408" y="1405"/>
                        <a:pt x="165213" y="1817"/>
                        <a:pt x="155086" y="2225"/>
                      </a:cubicBezTo>
                      <a:lnTo>
                        <a:pt x="24330" y="10649"/>
                      </a:lnTo>
                      <a:lnTo>
                        <a:pt x="0" y="1559218"/>
                      </a:lnTo>
                      <a:cubicBezTo>
                        <a:pt x="10150" y="1567007"/>
                        <a:pt x="19368" y="1570513"/>
                        <a:pt x="27841" y="1570684"/>
                      </a:cubicBezTo>
                      <a:cubicBezTo>
                        <a:pt x="87153" y="1571877"/>
                        <a:pt x="109974" y="1409646"/>
                        <a:pt x="160620" y="1409645"/>
                      </a:cubicBezTo>
                      <a:cubicBezTo>
                        <a:pt x="218501" y="1409645"/>
                        <a:pt x="245842" y="1588930"/>
                        <a:pt x="347286" y="155921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5" name="Google Shape;615;p4"/>
                <p:cNvSpPr/>
                <p:nvPr/>
              </p:nvSpPr>
              <p:spPr>
                <a:xfrm rot="-10679728" flipH="1">
                  <a:off x="5920846" y="3171361"/>
                  <a:ext cx="336637" cy="1573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431" h="1572864" extrusionOk="0">
                      <a:moveTo>
                        <a:pt x="14650" y="1570866"/>
                      </a:moveTo>
                      <a:cubicBezTo>
                        <a:pt x="87389" y="1595598"/>
                        <a:pt x="152415" y="1382640"/>
                        <a:pt x="204983" y="1382640"/>
                      </a:cubicBezTo>
                      <a:cubicBezTo>
                        <a:pt x="261054" y="1382640"/>
                        <a:pt x="238159" y="1592329"/>
                        <a:pt x="336431" y="1562617"/>
                      </a:cubicBezTo>
                      <a:lnTo>
                        <a:pt x="277770" y="23880"/>
                      </a:lnTo>
                      <a:lnTo>
                        <a:pt x="180229" y="10908"/>
                      </a:lnTo>
                      <a:lnTo>
                        <a:pt x="59573" y="0"/>
                      </a:lnTo>
                      <a:lnTo>
                        <a:pt x="0" y="1562616"/>
                      </a:lnTo>
                      <a:cubicBezTo>
                        <a:pt x="4916" y="1566512"/>
                        <a:pt x="9799" y="1569217"/>
                        <a:pt x="14650" y="15708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6" name="Google Shape;616;p4"/>
                <p:cNvSpPr/>
                <p:nvPr/>
              </p:nvSpPr>
              <p:spPr>
                <a:xfrm rot="-10593467" flipH="1">
                  <a:off x="6178205" y="3079429"/>
                  <a:ext cx="324361" cy="1660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587" h="1661565" extrusionOk="0">
                      <a:moveTo>
                        <a:pt x="324587" y="1661565"/>
                      </a:moveTo>
                      <a:lnTo>
                        <a:pt x="237759" y="44454"/>
                      </a:lnTo>
                      <a:lnTo>
                        <a:pt x="104481" y="16732"/>
                      </a:lnTo>
                      <a:lnTo>
                        <a:pt x="0" y="0"/>
                      </a:lnTo>
                      <a:lnTo>
                        <a:pt x="36291" y="1537114"/>
                      </a:lnTo>
                      <a:cubicBezTo>
                        <a:pt x="114954" y="1599435"/>
                        <a:pt x="191402" y="1362253"/>
                        <a:pt x="239451" y="1382994"/>
                      </a:cubicBezTo>
                      <a:cubicBezTo>
                        <a:pt x="287500" y="1403736"/>
                        <a:pt x="304473" y="1643568"/>
                        <a:pt x="324587" y="166156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7" name="Google Shape;617;p4"/>
                <p:cNvSpPr/>
                <p:nvPr/>
              </p:nvSpPr>
              <p:spPr>
                <a:xfrm rot="10722664" flipH="1">
                  <a:off x="6593274" y="3082537"/>
                  <a:ext cx="524914" cy="1555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781" h="1555288" extrusionOk="0">
                      <a:moveTo>
                        <a:pt x="524781" y="1552457"/>
                      </a:moveTo>
                      <a:lnTo>
                        <a:pt x="233650" y="87285"/>
                      </a:lnTo>
                      <a:lnTo>
                        <a:pt x="230046" y="85263"/>
                      </a:lnTo>
                      <a:cubicBezTo>
                        <a:pt x="190800" y="65246"/>
                        <a:pt x="143616" y="45111"/>
                        <a:pt x="86976" y="26054"/>
                      </a:cubicBezTo>
                      <a:lnTo>
                        <a:pt x="0" y="0"/>
                      </a:lnTo>
                      <a:lnTo>
                        <a:pt x="240211" y="1542070"/>
                      </a:lnTo>
                      <a:cubicBezTo>
                        <a:pt x="250362" y="1549861"/>
                        <a:pt x="260294" y="1552933"/>
                        <a:pt x="269997" y="1552349"/>
                      </a:cubicBezTo>
                      <a:cubicBezTo>
                        <a:pt x="337919" y="1548265"/>
                        <a:pt x="394608" y="1365016"/>
                        <a:pt x="436108" y="1366530"/>
                      </a:cubicBezTo>
                      <a:cubicBezTo>
                        <a:pt x="483536" y="1368262"/>
                        <a:pt x="423338" y="1582169"/>
                        <a:pt x="524781" y="155245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26000">
                      <a:srgbClr val="BE9B69"/>
                    </a:gs>
                    <a:gs pos="51000">
                      <a:srgbClr val="D6C8B7"/>
                    </a:gs>
                    <a:gs pos="81000">
                      <a:srgbClr val="BE9B69"/>
                    </a:gs>
                    <a:gs pos="100000">
                      <a:srgbClr val="BE9B69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8" name="Google Shape;618;p4"/>
                <p:cNvSpPr/>
                <p:nvPr/>
              </p:nvSpPr>
              <p:spPr>
                <a:xfrm rot="10725637" flipH="1">
                  <a:off x="6342815" y="3079417"/>
                  <a:ext cx="524321" cy="1614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037" h="1614297" extrusionOk="0">
                      <a:moveTo>
                        <a:pt x="214612" y="1613150"/>
                      </a:moveTo>
                      <a:cubicBezTo>
                        <a:pt x="282530" y="1633234"/>
                        <a:pt x="360562" y="1383094"/>
                        <a:pt x="407885" y="1383094"/>
                      </a:cubicBezTo>
                      <a:cubicBezTo>
                        <a:pt x="458360" y="1383094"/>
                        <a:pt x="415570" y="1635088"/>
                        <a:pt x="504037" y="1605376"/>
                      </a:cubicBezTo>
                      <a:lnTo>
                        <a:pt x="259869" y="52937"/>
                      </a:lnTo>
                      <a:lnTo>
                        <a:pt x="245021" y="48489"/>
                      </a:lnTo>
                      <a:cubicBezTo>
                        <a:pt x="178547" y="30807"/>
                        <a:pt x="101860" y="14797"/>
                        <a:pt x="13443" y="1653"/>
                      </a:cubicBezTo>
                      <a:lnTo>
                        <a:pt x="0" y="0"/>
                      </a:lnTo>
                      <a:lnTo>
                        <a:pt x="201175" y="1605376"/>
                      </a:lnTo>
                      <a:cubicBezTo>
                        <a:pt x="205601" y="1609271"/>
                        <a:pt x="210084" y="1611811"/>
                        <a:pt x="214612" y="161315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26000">
                      <a:srgbClr val="BE9B69"/>
                    </a:gs>
                    <a:gs pos="51000">
                      <a:srgbClr val="D6C8B7"/>
                    </a:gs>
                    <a:gs pos="81000">
                      <a:srgbClr val="BE9B69"/>
                    </a:gs>
                    <a:gs pos="100000">
                      <a:srgbClr val="BE9B69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9" name="Google Shape;619;p4"/>
                <p:cNvSpPr/>
                <p:nvPr/>
              </p:nvSpPr>
              <p:spPr>
                <a:xfrm rot="10722664" flipH="1">
                  <a:off x="6999950" y="2916616"/>
                  <a:ext cx="569760" cy="1468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616" h="1468620" extrusionOk="0">
                      <a:moveTo>
                        <a:pt x="538552" y="1468620"/>
                      </a:moveTo>
                      <a:lnTo>
                        <a:pt x="569616" y="1465714"/>
                      </a:lnTo>
                      <a:lnTo>
                        <a:pt x="5748" y="584"/>
                      </a:lnTo>
                      <a:cubicBezTo>
                        <a:pt x="-41937" y="-28932"/>
                        <a:pt x="220922" y="1070767"/>
                        <a:pt x="283506" y="1288616"/>
                      </a:cubicBezTo>
                      <a:cubicBezTo>
                        <a:pt x="367849" y="1354249"/>
                        <a:pt x="332647" y="1278249"/>
                        <a:pt x="381253" y="1307679"/>
                      </a:cubicBezTo>
                      <a:cubicBezTo>
                        <a:pt x="423783" y="1333430"/>
                        <a:pt x="459659" y="1458674"/>
                        <a:pt x="538552" y="146862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41000">
                      <a:srgbClr val="BE9B69"/>
                    </a:gs>
                    <a:gs pos="51000">
                      <a:srgbClr val="D6C8B7"/>
                    </a:gs>
                    <a:gs pos="69000">
                      <a:srgbClr val="BE9B69"/>
                    </a:gs>
                    <a:gs pos="100000">
                      <a:srgbClr val="BE9B69"/>
                    </a:gs>
                  </a:gsLst>
                  <a:lin ang="959990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0" name="Google Shape;620;p4"/>
                <p:cNvSpPr/>
                <p:nvPr/>
              </p:nvSpPr>
              <p:spPr>
                <a:xfrm rot="10722664" flipH="1">
                  <a:off x="6792441" y="3036281"/>
                  <a:ext cx="538734" cy="152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598" h="1525288" extrusionOk="0">
                      <a:moveTo>
                        <a:pt x="505776" y="1525287"/>
                      </a:moveTo>
                      <a:cubicBezTo>
                        <a:pt x="507634" y="1525243"/>
                        <a:pt x="509459" y="1524348"/>
                        <a:pt x="511247" y="1522491"/>
                      </a:cubicBezTo>
                      <a:cubicBezTo>
                        <a:pt x="602964" y="1542043"/>
                        <a:pt x="447596" y="975582"/>
                        <a:pt x="288367" y="399964"/>
                      </a:cubicBezTo>
                      <a:lnTo>
                        <a:pt x="239811" y="224011"/>
                      </a:lnTo>
                      <a:lnTo>
                        <a:pt x="216505" y="171906"/>
                      </a:lnTo>
                      <a:cubicBezTo>
                        <a:pt x="216505" y="171906"/>
                        <a:pt x="186542" y="93696"/>
                        <a:pt x="29561" y="13625"/>
                      </a:cubicBezTo>
                      <a:lnTo>
                        <a:pt x="0" y="0"/>
                      </a:lnTo>
                      <a:lnTo>
                        <a:pt x="296719" y="1465362"/>
                      </a:lnTo>
                      <a:cubicBezTo>
                        <a:pt x="382847" y="1527684"/>
                        <a:pt x="373124" y="1316657"/>
                        <a:pt x="408879" y="1326178"/>
                      </a:cubicBezTo>
                      <a:cubicBezTo>
                        <a:pt x="442398" y="1335104"/>
                        <a:pt x="477899" y="1525949"/>
                        <a:pt x="505776" y="152528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6C8B7"/>
                    </a:gs>
                    <a:gs pos="44000">
                      <a:srgbClr val="D6C8B7"/>
                    </a:gs>
                    <a:gs pos="68000">
                      <a:srgbClr val="BE9B69"/>
                    </a:gs>
                    <a:gs pos="100000">
                      <a:srgbClr val="BE9B69"/>
                    </a:gs>
                  </a:gsLst>
                  <a:lin ang="959990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1" name="Google Shape;621;p4"/>
                <p:cNvSpPr/>
                <p:nvPr/>
              </p:nvSpPr>
              <p:spPr>
                <a:xfrm rot="10516321">
                  <a:off x="5367570" y="3201394"/>
                  <a:ext cx="347625" cy="156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10" h="1558628" extrusionOk="0">
                      <a:moveTo>
                        <a:pt x="30034" y="1558540"/>
                      </a:moveTo>
                      <a:cubicBezTo>
                        <a:pt x="20166" y="1559201"/>
                        <a:pt x="10151" y="1556171"/>
                        <a:pt x="0" y="1548381"/>
                      </a:cubicBezTo>
                      <a:lnTo>
                        <a:pt x="12151" y="0"/>
                      </a:lnTo>
                      <a:lnTo>
                        <a:pt x="63011" y="4038"/>
                      </a:lnTo>
                      <a:cubicBezTo>
                        <a:pt x="117092" y="9726"/>
                        <a:pt x="168598" y="16740"/>
                        <a:pt x="217640" y="24894"/>
                      </a:cubicBezTo>
                      <a:lnTo>
                        <a:pt x="287899" y="38805"/>
                      </a:lnTo>
                      <a:lnTo>
                        <a:pt x="347310" y="1548380"/>
                      </a:lnTo>
                      <a:cubicBezTo>
                        <a:pt x="245860" y="1578093"/>
                        <a:pt x="269496" y="1368404"/>
                        <a:pt x="211611" y="1368404"/>
                      </a:cubicBezTo>
                      <a:cubicBezTo>
                        <a:pt x="160962" y="1368404"/>
                        <a:pt x="99108" y="1553913"/>
                        <a:pt x="30034" y="155854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2" name="Google Shape;622;p4"/>
                <p:cNvSpPr/>
                <p:nvPr/>
              </p:nvSpPr>
              <p:spPr>
                <a:xfrm rot="10400396">
                  <a:off x="5153224" y="3130171"/>
                  <a:ext cx="283903" cy="1617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09" h="1619348" extrusionOk="0">
                      <a:moveTo>
                        <a:pt x="40556" y="1515753"/>
                      </a:moveTo>
                      <a:cubicBezTo>
                        <a:pt x="27019" y="1516190"/>
                        <a:pt x="13459" y="1513022"/>
                        <a:pt x="0" y="1505161"/>
                      </a:cubicBezTo>
                      <a:lnTo>
                        <a:pt x="33604" y="0"/>
                      </a:lnTo>
                      <a:lnTo>
                        <a:pt x="108981" y="17520"/>
                      </a:lnTo>
                      <a:cubicBezTo>
                        <a:pt x="152844" y="29212"/>
                        <a:pt x="194323" y="41778"/>
                        <a:pt x="233535" y="55032"/>
                      </a:cubicBezTo>
                      <a:lnTo>
                        <a:pt x="271934" y="69444"/>
                      </a:lnTo>
                      <a:lnTo>
                        <a:pt x="326729" y="1365441"/>
                      </a:lnTo>
                      <a:lnTo>
                        <a:pt x="322009" y="1357752"/>
                      </a:lnTo>
                      <a:cubicBezTo>
                        <a:pt x="313022" y="1350849"/>
                        <a:pt x="299173" y="1356793"/>
                        <a:pt x="278082" y="1349657"/>
                      </a:cubicBezTo>
                      <a:cubicBezTo>
                        <a:pt x="228868" y="1333004"/>
                        <a:pt x="135310" y="1512696"/>
                        <a:pt x="40556" y="1515753"/>
                      </a:cubicBezTo>
                      <a:close/>
                      <a:moveTo>
                        <a:pt x="337464" y="1619348"/>
                      </a:moveTo>
                      <a:lnTo>
                        <a:pt x="326729" y="1365441"/>
                      </a:lnTo>
                      <a:lnTo>
                        <a:pt x="329464" y="1369897"/>
                      </a:lnTo>
                      <a:cubicBezTo>
                        <a:pt x="337479" y="1394360"/>
                        <a:pt x="338264" y="1457025"/>
                        <a:pt x="337464" y="161934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4"/>
                <p:cNvSpPr/>
                <p:nvPr/>
              </p:nvSpPr>
              <p:spPr>
                <a:xfrm rot="10727254">
                  <a:off x="4834084" y="3160141"/>
                  <a:ext cx="471170" cy="1538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481" h="1569952" extrusionOk="0">
                      <a:moveTo>
                        <a:pt x="222762" y="1569373"/>
                      </a:moveTo>
                      <a:cubicBezTo>
                        <a:pt x="213551" y="1571191"/>
                        <a:pt x="204471" y="1568821"/>
                        <a:pt x="195620" y="1561031"/>
                      </a:cubicBezTo>
                      <a:lnTo>
                        <a:pt x="0" y="0"/>
                      </a:lnTo>
                      <a:lnTo>
                        <a:pt x="99494" y="27105"/>
                      </a:lnTo>
                      <a:cubicBezTo>
                        <a:pt x="135481" y="38254"/>
                        <a:pt x="169374" y="50106"/>
                        <a:pt x="201272" y="62465"/>
                      </a:cubicBezTo>
                      <a:lnTo>
                        <a:pt x="267221" y="90667"/>
                      </a:lnTo>
                      <a:lnTo>
                        <a:pt x="498481" y="1561031"/>
                      </a:lnTo>
                      <a:cubicBezTo>
                        <a:pt x="492952" y="1562888"/>
                        <a:pt x="487935" y="1563645"/>
                        <a:pt x="483377" y="1563431"/>
                      </a:cubicBezTo>
                      <a:cubicBezTo>
                        <a:pt x="414998" y="1560228"/>
                        <a:pt x="449650" y="1338749"/>
                        <a:pt x="402328" y="1338749"/>
                      </a:cubicBezTo>
                      <a:cubicBezTo>
                        <a:pt x="358160" y="1338749"/>
                        <a:pt x="287242" y="1556649"/>
                        <a:pt x="222762" y="156937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26000">
                      <a:srgbClr val="BE9B69"/>
                    </a:gs>
                    <a:gs pos="51000">
                      <a:srgbClr val="D6C8B7"/>
                    </a:gs>
                    <a:gs pos="81000">
                      <a:srgbClr val="BE9B69"/>
                    </a:gs>
                    <a:gs pos="100000">
                      <a:srgbClr val="BE9B69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4"/>
                <p:cNvSpPr/>
                <p:nvPr/>
              </p:nvSpPr>
              <p:spPr>
                <a:xfrm rot="-10722060">
                  <a:off x="4260972" y="2975405"/>
                  <a:ext cx="618363" cy="1479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729" h="1439185" extrusionOk="0">
                      <a:moveTo>
                        <a:pt x="529665" y="1439185"/>
                      </a:moveTo>
                      <a:lnTo>
                        <a:pt x="560729" y="1436279"/>
                      </a:lnTo>
                      <a:lnTo>
                        <a:pt x="0" y="0"/>
                      </a:lnTo>
                      <a:lnTo>
                        <a:pt x="274619" y="1259181"/>
                      </a:lnTo>
                      <a:cubicBezTo>
                        <a:pt x="358962" y="1324814"/>
                        <a:pt x="323760" y="1248814"/>
                        <a:pt x="372366" y="1278244"/>
                      </a:cubicBezTo>
                      <a:cubicBezTo>
                        <a:pt x="414896" y="1303995"/>
                        <a:pt x="450772" y="1429239"/>
                        <a:pt x="529665" y="143918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41000">
                      <a:srgbClr val="BE9B69"/>
                    </a:gs>
                    <a:gs pos="51000">
                      <a:srgbClr val="D6C8B7"/>
                    </a:gs>
                    <a:gs pos="69000">
                      <a:srgbClr val="BE9B69"/>
                    </a:gs>
                    <a:gs pos="100000">
                      <a:srgbClr val="BE9B69"/>
                    </a:gs>
                  </a:gsLst>
                  <a:lin ang="959990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5" name="Google Shape;625;p4"/>
                <p:cNvSpPr/>
                <p:nvPr/>
              </p:nvSpPr>
              <p:spPr>
                <a:xfrm rot="10721705">
                  <a:off x="4561721" y="3159261"/>
                  <a:ext cx="563614" cy="1471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410" h="1482286" extrusionOk="0">
                      <a:moveTo>
                        <a:pt x="258626" y="1479348"/>
                      </a:moveTo>
                      <a:cubicBezTo>
                        <a:pt x="248923" y="1479931"/>
                        <a:pt x="238990" y="1476858"/>
                        <a:pt x="228840" y="1469068"/>
                      </a:cubicBezTo>
                      <a:lnTo>
                        <a:pt x="0" y="0"/>
                      </a:lnTo>
                      <a:lnTo>
                        <a:pt x="25127" y="10745"/>
                      </a:lnTo>
                      <a:cubicBezTo>
                        <a:pt x="81141" y="37104"/>
                        <a:pt x="129571" y="64714"/>
                        <a:pt x="171211" y="92022"/>
                      </a:cubicBezTo>
                      <a:lnTo>
                        <a:pt x="249453" y="151039"/>
                      </a:lnTo>
                      <a:lnTo>
                        <a:pt x="513410" y="1479455"/>
                      </a:lnTo>
                      <a:cubicBezTo>
                        <a:pt x="411967" y="1509167"/>
                        <a:pt x="472165" y="1295260"/>
                        <a:pt x="424737" y="1293529"/>
                      </a:cubicBezTo>
                      <a:cubicBezTo>
                        <a:pt x="383238" y="1292014"/>
                        <a:pt x="326548" y="1475263"/>
                        <a:pt x="258626" y="147934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26000">
                      <a:srgbClr val="BE9B69"/>
                    </a:gs>
                    <a:gs pos="51000">
                      <a:srgbClr val="D6C8B7"/>
                    </a:gs>
                    <a:gs pos="81000">
                      <a:srgbClr val="BE9B69"/>
                    </a:gs>
                    <a:gs pos="100000">
                      <a:srgbClr val="BE9B69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26" name="Google Shape;626;p4"/>
            <p:cNvGrpSpPr/>
            <p:nvPr/>
          </p:nvGrpSpPr>
          <p:grpSpPr>
            <a:xfrm>
              <a:off x="1095691" y="4256306"/>
              <a:ext cx="652234" cy="525732"/>
              <a:chOff x="7251622" y="2606175"/>
              <a:chExt cx="2024315" cy="1631696"/>
            </a:xfrm>
          </p:grpSpPr>
          <p:sp>
            <p:nvSpPr>
              <p:cNvPr id="627" name="Google Shape;627;p4"/>
              <p:cNvSpPr/>
              <p:nvPr/>
            </p:nvSpPr>
            <p:spPr>
              <a:xfrm>
                <a:off x="7257521" y="2610077"/>
                <a:ext cx="2018416" cy="1627794"/>
              </a:xfrm>
              <a:custGeom>
                <a:avLst/>
                <a:gdLst/>
                <a:ahLst/>
                <a:cxnLst/>
                <a:rect l="l" t="t" r="r" b="b"/>
                <a:pathLst>
                  <a:path w="2018416" h="1627794" extrusionOk="0">
                    <a:moveTo>
                      <a:pt x="1293840" y="1278950"/>
                    </a:moveTo>
                    <a:lnTo>
                      <a:pt x="1290175" y="1279805"/>
                    </a:lnTo>
                    <a:lnTo>
                      <a:pt x="1291016" y="1279690"/>
                    </a:lnTo>
                    <a:close/>
                    <a:moveTo>
                      <a:pt x="1011102" y="529"/>
                    </a:moveTo>
                    <a:cubicBezTo>
                      <a:pt x="1025989" y="-996"/>
                      <a:pt x="1041420" y="627"/>
                      <a:pt x="1056585" y="7271"/>
                    </a:cubicBezTo>
                    <a:cubicBezTo>
                      <a:pt x="1092494" y="23098"/>
                      <a:pt x="1108319" y="56575"/>
                      <a:pt x="1112984" y="67532"/>
                    </a:cubicBezTo>
                    <a:cubicBezTo>
                      <a:pt x="1076466" y="52924"/>
                      <a:pt x="1038529" y="57386"/>
                      <a:pt x="1019053" y="78894"/>
                    </a:cubicBezTo>
                    <a:cubicBezTo>
                      <a:pt x="991055" y="109936"/>
                      <a:pt x="1012966" y="164312"/>
                      <a:pt x="1034065" y="191703"/>
                    </a:cubicBezTo>
                    <a:cubicBezTo>
                      <a:pt x="1042028" y="202051"/>
                      <a:pt x="1051195" y="210293"/>
                      <a:pt x="1061051" y="216950"/>
                    </a:cubicBezTo>
                    <a:lnTo>
                      <a:pt x="1091912" y="232560"/>
                    </a:lnTo>
                    <a:lnTo>
                      <a:pt x="1092339" y="232731"/>
                    </a:lnTo>
                    <a:lnTo>
                      <a:pt x="1154371" y="248106"/>
                    </a:lnTo>
                    <a:cubicBezTo>
                      <a:pt x="1160255" y="249223"/>
                      <a:pt x="1210365" y="259215"/>
                      <a:pt x="1272953" y="278033"/>
                    </a:cubicBezTo>
                    <a:lnTo>
                      <a:pt x="1301754" y="288141"/>
                    </a:lnTo>
                    <a:lnTo>
                      <a:pt x="1327571" y="295471"/>
                    </a:lnTo>
                    <a:lnTo>
                      <a:pt x="1368841" y="311686"/>
                    </a:lnTo>
                    <a:lnTo>
                      <a:pt x="1372223" y="312874"/>
                    </a:lnTo>
                    <a:lnTo>
                      <a:pt x="1373434" y="313491"/>
                    </a:lnTo>
                    <a:lnTo>
                      <a:pt x="1408931" y="327439"/>
                    </a:lnTo>
                    <a:lnTo>
                      <a:pt x="1447271" y="351159"/>
                    </a:lnTo>
                    <a:lnTo>
                      <a:pt x="1466397" y="360915"/>
                    </a:lnTo>
                    <a:lnTo>
                      <a:pt x="1487991" y="376350"/>
                    </a:lnTo>
                    <a:lnTo>
                      <a:pt x="1490367" y="377820"/>
                    </a:lnTo>
                    <a:lnTo>
                      <a:pt x="1491474" y="378840"/>
                    </a:lnTo>
                    <a:lnTo>
                      <a:pt x="1496397" y="382359"/>
                    </a:lnTo>
                    <a:cubicBezTo>
                      <a:pt x="1537974" y="415037"/>
                      <a:pt x="1606483" y="481840"/>
                      <a:pt x="1631742" y="586533"/>
                    </a:cubicBezTo>
                    <a:lnTo>
                      <a:pt x="1632843" y="591769"/>
                    </a:lnTo>
                    <a:lnTo>
                      <a:pt x="1645536" y="592619"/>
                    </a:lnTo>
                    <a:cubicBezTo>
                      <a:pt x="1673737" y="597896"/>
                      <a:pt x="1763003" y="618387"/>
                      <a:pt x="1826300" y="699342"/>
                    </a:cubicBezTo>
                    <a:cubicBezTo>
                      <a:pt x="1839487" y="716183"/>
                      <a:pt x="1850734" y="734608"/>
                      <a:pt x="1859877" y="754010"/>
                    </a:cubicBezTo>
                    <a:lnTo>
                      <a:pt x="1880635" y="813989"/>
                    </a:lnTo>
                    <a:lnTo>
                      <a:pt x="1904683" y="831899"/>
                    </a:lnTo>
                    <a:cubicBezTo>
                      <a:pt x="1933421" y="855419"/>
                      <a:pt x="1967808" y="891179"/>
                      <a:pt x="1991241" y="942003"/>
                    </a:cubicBezTo>
                    <a:cubicBezTo>
                      <a:pt x="2053320" y="1076320"/>
                      <a:pt x="1992053" y="1213069"/>
                      <a:pt x="1974402" y="1252229"/>
                    </a:cubicBezTo>
                    <a:cubicBezTo>
                      <a:pt x="1875398" y="1472975"/>
                      <a:pt x="1589138" y="1543178"/>
                      <a:pt x="1432923" y="1579292"/>
                    </a:cubicBezTo>
                    <a:cubicBezTo>
                      <a:pt x="844984" y="1715029"/>
                      <a:pt x="102251" y="1554946"/>
                      <a:pt x="11767" y="1235186"/>
                    </a:cubicBezTo>
                    <a:cubicBezTo>
                      <a:pt x="-1824" y="1187303"/>
                      <a:pt x="-12983" y="1092956"/>
                      <a:pt x="34287" y="1054610"/>
                    </a:cubicBezTo>
                    <a:lnTo>
                      <a:pt x="41688" y="1050805"/>
                    </a:lnTo>
                    <a:lnTo>
                      <a:pt x="42731" y="1045429"/>
                    </a:lnTo>
                    <a:cubicBezTo>
                      <a:pt x="47270" y="1031023"/>
                      <a:pt x="54878" y="1014538"/>
                      <a:pt x="67761" y="998814"/>
                    </a:cubicBezTo>
                    <a:cubicBezTo>
                      <a:pt x="112800" y="943829"/>
                      <a:pt x="182590" y="946468"/>
                      <a:pt x="191110" y="946873"/>
                    </a:cubicBezTo>
                    <a:lnTo>
                      <a:pt x="191505" y="922675"/>
                    </a:lnTo>
                    <a:lnTo>
                      <a:pt x="187864" y="913598"/>
                    </a:lnTo>
                    <a:cubicBezTo>
                      <a:pt x="183806" y="883367"/>
                      <a:pt x="195776" y="835282"/>
                      <a:pt x="232903" y="808295"/>
                    </a:cubicBezTo>
                    <a:lnTo>
                      <a:pt x="257328" y="797253"/>
                    </a:lnTo>
                    <a:lnTo>
                      <a:pt x="245861" y="754048"/>
                    </a:lnTo>
                    <a:cubicBezTo>
                      <a:pt x="240003" y="709183"/>
                      <a:pt x="247509" y="664141"/>
                      <a:pt x="279766" y="632186"/>
                    </a:cubicBezTo>
                    <a:cubicBezTo>
                      <a:pt x="306445" y="605708"/>
                      <a:pt x="339070" y="586648"/>
                      <a:pt x="374837" y="573289"/>
                    </a:cubicBezTo>
                    <a:lnTo>
                      <a:pt x="425269" y="558810"/>
                    </a:lnTo>
                    <a:lnTo>
                      <a:pt x="425775" y="545404"/>
                    </a:lnTo>
                    <a:cubicBezTo>
                      <a:pt x="447769" y="451262"/>
                      <a:pt x="590626" y="374790"/>
                      <a:pt x="694650" y="348338"/>
                    </a:cubicBezTo>
                    <a:cubicBezTo>
                      <a:pt x="716739" y="342733"/>
                      <a:pt x="739981" y="338643"/>
                      <a:pt x="763820" y="336009"/>
                    </a:cubicBezTo>
                    <a:lnTo>
                      <a:pt x="774273" y="335491"/>
                    </a:lnTo>
                    <a:lnTo>
                      <a:pt x="765658" y="330075"/>
                    </a:lnTo>
                    <a:cubicBezTo>
                      <a:pt x="704795" y="277323"/>
                      <a:pt x="718995" y="184803"/>
                      <a:pt x="720011" y="178920"/>
                    </a:cubicBezTo>
                    <a:cubicBezTo>
                      <a:pt x="735632" y="84777"/>
                      <a:pt x="872575" y="8085"/>
                      <a:pt x="1001605" y="1997"/>
                    </a:cubicBezTo>
                    <a:lnTo>
                      <a:pt x="999354" y="342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4"/>
              <p:cNvSpPr/>
              <p:nvPr/>
            </p:nvSpPr>
            <p:spPr>
              <a:xfrm>
                <a:off x="7251622" y="3422026"/>
                <a:ext cx="2018469" cy="815799"/>
              </a:xfrm>
              <a:custGeom>
                <a:avLst/>
                <a:gdLst/>
                <a:ahLst/>
                <a:cxnLst/>
                <a:rect l="l" t="t" r="r" b="b"/>
                <a:pathLst>
                  <a:path w="947638" h="383004" extrusionOk="0">
                    <a:moveTo>
                      <a:pt x="881921" y="0"/>
                    </a:moveTo>
                    <a:cubicBezTo>
                      <a:pt x="864585" y="39148"/>
                      <a:pt x="831153" y="99441"/>
                      <a:pt x="768097" y="148304"/>
                    </a:cubicBezTo>
                    <a:cubicBezTo>
                      <a:pt x="630651" y="254603"/>
                      <a:pt x="454915" y="227171"/>
                      <a:pt x="407957" y="219837"/>
                    </a:cubicBezTo>
                    <a:cubicBezTo>
                      <a:pt x="373476" y="214408"/>
                      <a:pt x="281846" y="196691"/>
                      <a:pt x="174975" y="153638"/>
                    </a:cubicBezTo>
                    <a:cubicBezTo>
                      <a:pt x="99442" y="123253"/>
                      <a:pt x="43911" y="91345"/>
                      <a:pt x="16098" y="113919"/>
                    </a:cubicBezTo>
                    <a:cubicBezTo>
                      <a:pt x="-6095" y="131921"/>
                      <a:pt x="-856" y="176213"/>
                      <a:pt x="5525" y="198692"/>
                    </a:cubicBezTo>
                    <a:cubicBezTo>
                      <a:pt x="48007" y="348806"/>
                      <a:pt x="396717" y="423958"/>
                      <a:pt x="672752" y="360235"/>
                    </a:cubicBezTo>
                    <a:cubicBezTo>
                      <a:pt x="746094" y="343281"/>
                      <a:pt x="880492" y="310324"/>
                      <a:pt x="926974" y="206693"/>
                    </a:cubicBezTo>
                    <a:cubicBezTo>
                      <a:pt x="935261" y="188309"/>
                      <a:pt x="964026" y="124111"/>
                      <a:pt x="934880" y="61055"/>
                    </a:cubicBezTo>
                    <a:cubicBezTo>
                      <a:pt x="920211" y="29242"/>
                      <a:pt x="896399" y="10001"/>
                      <a:pt x="881921" y="19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4"/>
              <p:cNvSpPr/>
              <p:nvPr/>
            </p:nvSpPr>
            <p:spPr>
              <a:xfrm>
                <a:off x="7574711" y="3702036"/>
                <a:ext cx="1569646" cy="471113"/>
              </a:xfrm>
              <a:custGeom>
                <a:avLst/>
                <a:gdLst/>
                <a:ahLst/>
                <a:cxnLst/>
                <a:rect l="l" t="t" r="r" b="b"/>
                <a:pathLst>
                  <a:path w="736923" h="221180" extrusionOk="0">
                    <a:moveTo>
                      <a:pt x="13990" y="157544"/>
                    </a:moveTo>
                    <a:cubicBezTo>
                      <a:pt x="8751" y="150114"/>
                      <a:pt x="4655" y="142113"/>
                      <a:pt x="2084" y="133350"/>
                    </a:cubicBezTo>
                    <a:cubicBezTo>
                      <a:pt x="-393" y="125063"/>
                      <a:pt x="-1250" y="115729"/>
                      <a:pt x="2846" y="108109"/>
                    </a:cubicBezTo>
                    <a:cubicBezTo>
                      <a:pt x="5132" y="103918"/>
                      <a:pt x="8751" y="100584"/>
                      <a:pt x="12656" y="97822"/>
                    </a:cubicBezTo>
                    <a:cubicBezTo>
                      <a:pt x="41041" y="78010"/>
                      <a:pt x="79522" y="87440"/>
                      <a:pt x="113336" y="95345"/>
                    </a:cubicBezTo>
                    <a:cubicBezTo>
                      <a:pt x="228779" y="122396"/>
                      <a:pt x="349079" y="121444"/>
                      <a:pt x="466999" y="109728"/>
                    </a:cubicBezTo>
                    <a:cubicBezTo>
                      <a:pt x="515005" y="104966"/>
                      <a:pt x="563106" y="98393"/>
                      <a:pt x="608922" y="83153"/>
                    </a:cubicBezTo>
                    <a:cubicBezTo>
                      <a:pt x="657880" y="66866"/>
                      <a:pt x="704267" y="40100"/>
                      <a:pt x="736842" y="0"/>
                    </a:cubicBezTo>
                    <a:cubicBezTo>
                      <a:pt x="738462" y="29528"/>
                      <a:pt x="715602" y="52864"/>
                      <a:pt x="694361" y="72581"/>
                    </a:cubicBezTo>
                    <a:cubicBezTo>
                      <a:pt x="674549" y="90964"/>
                      <a:pt x="654737" y="109538"/>
                      <a:pt x="632353" y="124682"/>
                    </a:cubicBezTo>
                    <a:cubicBezTo>
                      <a:pt x="581299" y="159448"/>
                      <a:pt x="519863" y="175355"/>
                      <a:pt x="459379" y="187928"/>
                    </a:cubicBezTo>
                    <a:cubicBezTo>
                      <a:pt x="381845" y="204025"/>
                      <a:pt x="303359" y="215741"/>
                      <a:pt x="224302" y="220027"/>
                    </a:cubicBezTo>
                    <a:cubicBezTo>
                      <a:pt x="164961" y="223266"/>
                      <a:pt x="102191" y="221456"/>
                      <a:pt x="51233" y="190881"/>
                    </a:cubicBezTo>
                    <a:cubicBezTo>
                      <a:pt x="36945" y="182309"/>
                      <a:pt x="23610" y="171069"/>
                      <a:pt x="13990" y="15754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4"/>
              <p:cNvSpPr/>
              <p:nvPr/>
            </p:nvSpPr>
            <p:spPr>
              <a:xfrm>
                <a:off x="7589766" y="3701629"/>
                <a:ext cx="1542275" cy="406359"/>
              </a:xfrm>
              <a:custGeom>
                <a:avLst/>
                <a:gdLst/>
                <a:ahLst/>
                <a:cxnLst/>
                <a:rect l="l" t="t" r="r" b="b"/>
                <a:pathLst>
                  <a:path w="724073" h="190779" extrusionOk="0">
                    <a:moveTo>
                      <a:pt x="10811" y="142208"/>
                    </a:moveTo>
                    <a:cubicBezTo>
                      <a:pt x="7001" y="137541"/>
                      <a:pt x="3953" y="132588"/>
                      <a:pt x="1953" y="127254"/>
                    </a:cubicBezTo>
                    <a:cubicBezTo>
                      <a:pt x="-333" y="121253"/>
                      <a:pt x="-1190" y="114491"/>
                      <a:pt x="2620" y="108966"/>
                    </a:cubicBezTo>
                    <a:cubicBezTo>
                      <a:pt x="4715" y="105918"/>
                      <a:pt x="8144" y="103537"/>
                      <a:pt x="11859" y="101537"/>
                    </a:cubicBezTo>
                    <a:cubicBezTo>
                      <a:pt x="38434" y="87154"/>
                      <a:pt x="74438" y="94012"/>
                      <a:pt x="105966" y="99727"/>
                    </a:cubicBezTo>
                    <a:cubicBezTo>
                      <a:pt x="213884" y="119348"/>
                      <a:pt x="326470" y="118682"/>
                      <a:pt x="436769" y="110109"/>
                    </a:cubicBezTo>
                    <a:cubicBezTo>
                      <a:pt x="481632" y="106680"/>
                      <a:pt x="526685" y="101822"/>
                      <a:pt x="569453" y="90773"/>
                    </a:cubicBezTo>
                    <a:cubicBezTo>
                      <a:pt x="615173" y="78962"/>
                      <a:pt x="693563" y="29147"/>
                      <a:pt x="724043" y="0"/>
                    </a:cubicBezTo>
                    <a:cubicBezTo>
                      <a:pt x="725567" y="21431"/>
                      <a:pt x="669275" y="68771"/>
                      <a:pt x="649367" y="83058"/>
                    </a:cubicBezTo>
                    <a:cubicBezTo>
                      <a:pt x="630889" y="96393"/>
                      <a:pt x="612315" y="109823"/>
                      <a:pt x="591360" y="120872"/>
                    </a:cubicBezTo>
                    <a:cubicBezTo>
                      <a:pt x="543545" y="146114"/>
                      <a:pt x="486109" y="157639"/>
                      <a:pt x="429530" y="166688"/>
                    </a:cubicBezTo>
                    <a:cubicBezTo>
                      <a:pt x="357045" y="178308"/>
                      <a:pt x="283607" y="186785"/>
                      <a:pt x="209598" y="189928"/>
                    </a:cubicBezTo>
                    <a:cubicBezTo>
                      <a:pt x="154067" y="192310"/>
                      <a:pt x="95393" y="190976"/>
                      <a:pt x="47673" y="168878"/>
                    </a:cubicBezTo>
                    <a:cubicBezTo>
                      <a:pt x="33100" y="162116"/>
                      <a:pt x="19670" y="153067"/>
                      <a:pt x="10621" y="142113"/>
                    </a:cubicBezTo>
                    <a:close/>
                  </a:path>
                </a:pathLst>
              </a:custGeom>
              <a:solidFill>
                <a:srgbClr val="FFFFFF">
                  <a:alpha val="4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4"/>
              <p:cNvSpPr/>
              <p:nvPr/>
            </p:nvSpPr>
            <p:spPr>
              <a:xfrm>
                <a:off x="7865569" y="3869613"/>
                <a:ext cx="1018585" cy="180756"/>
              </a:xfrm>
              <a:custGeom>
                <a:avLst/>
                <a:gdLst/>
                <a:ahLst/>
                <a:cxnLst/>
                <a:rect l="l" t="t" r="r" b="b"/>
                <a:pathLst>
                  <a:path w="478209" h="84862" extrusionOk="0">
                    <a:moveTo>
                      <a:pt x="5286" y="62294"/>
                    </a:moveTo>
                    <a:cubicBezTo>
                      <a:pt x="3572" y="60579"/>
                      <a:pt x="2143" y="58769"/>
                      <a:pt x="1191" y="56864"/>
                    </a:cubicBezTo>
                    <a:cubicBezTo>
                      <a:pt x="-238" y="54197"/>
                      <a:pt x="-714" y="51244"/>
                      <a:pt x="1667" y="48768"/>
                    </a:cubicBezTo>
                    <a:cubicBezTo>
                      <a:pt x="3000" y="47434"/>
                      <a:pt x="5096" y="46387"/>
                      <a:pt x="7287" y="45434"/>
                    </a:cubicBezTo>
                    <a:cubicBezTo>
                      <a:pt x="23479" y="39052"/>
                      <a:pt x="45482" y="42100"/>
                      <a:pt x="64722" y="44672"/>
                    </a:cubicBezTo>
                    <a:cubicBezTo>
                      <a:pt x="130635" y="53340"/>
                      <a:pt x="199406" y="54007"/>
                      <a:pt x="266748" y="49244"/>
                    </a:cubicBezTo>
                    <a:cubicBezTo>
                      <a:pt x="363617" y="42386"/>
                      <a:pt x="459534" y="12859"/>
                      <a:pt x="478203" y="0"/>
                    </a:cubicBezTo>
                    <a:cubicBezTo>
                      <a:pt x="479155" y="9430"/>
                      <a:pt x="373999" y="49149"/>
                      <a:pt x="361236" y="54007"/>
                    </a:cubicBezTo>
                    <a:cubicBezTo>
                      <a:pt x="332089" y="65151"/>
                      <a:pt x="297037" y="70199"/>
                      <a:pt x="262461" y="74200"/>
                    </a:cubicBezTo>
                    <a:cubicBezTo>
                      <a:pt x="218170" y="79343"/>
                      <a:pt x="173307" y="83058"/>
                      <a:pt x="128159" y="84487"/>
                    </a:cubicBezTo>
                    <a:cubicBezTo>
                      <a:pt x="94250" y="85534"/>
                      <a:pt x="58436" y="84963"/>
                      <a:pt x="29289" y="75152"/>
                    </a:cubicBezTo>
                    <a:cubicBezTo>
                      <a:pt x="19669" y="71914"/>
                      <a:pt x="10811" y="67532"/>
                      <a:pt x="5382" y="62103"/>
                    </a:cubicBez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4"/>
              <p:cNvSpPr/>
              <p:nvPr/>
            </p:nvSpPr>
            <p:spPr>
              <a:xfrm>
                <a:off x="8617999" y="3509722"/>
                <a:ext cx="624942" cy="610311"/>
              </a:xfrm>
              <a:custGeom>
                <a:avLst/>
                <a:gdLst/>
                <a:ahLst/>
                <a:cxnLst/>
                <a:rect l="l" t="t" r="r" b="b"/>
                <a:pathLst>
                  <a:path w="293400" h="286531" extrusionOk="0">
                    <a:moveTo>
                      <a:pt x="183166" y="248507"/>
                    </a:moveTo>
                    <a:cubicBezTo>
                      <a:pt x="107347" y="290608"/>
                      <a:pt x="20002" y="287084"/>
                      <a:pt x="0" y="285940"/>
                    </a:cubicBezTo>
                    <a:cubicBezTo>
                      <a:pt x="45720" y="278035"/>
                      <a:pt x="130397" y="256508"/>
                      <a:pt x="197263" y="190595"/>
                    </a:cubicBezTo>
                    <a:cubicBezTo>
                      <a:pt x="233934" y="154495"/>
                      <a:pt x="245554" y="124492"/>
                      <a:pt x="248888" y="115157"/>
                    </a:cubicBezTo>
                    <a:cubicBezTo>
                      <a:pt x="266700" y="65342"/>
                      <a:pt x="257175" y="20193"/>
                      <a:pt x="251555" y="0"/>
                    </a:cubicBezTo>
                    <a:cubicBezTo>
                      <a:pt x="263366" y="11620"/>
                      <a:pt x="287846" y="39148"/>
                      <a:pt x="292608" y="79439"/>
                    </a:cubicBezTo>
                    <a:cubicBezTo>
                      <a:pt x="299180" y="135255"/>
                      <a:pt x="263271" y="177165"/>
                      <a:pt x="244983" y="198596"/>
                    </a:cubicBezTo>
                    <a:cubicBezTo>
                      <a:pt x="226695" y="219932"/>
                      <a:pt x="205454" y="236220"/>
                      <a:pt x="183261" y="248507"/>
                    </a:cubicBezTo>
                  </a:path>
                </a:pathLst>
              </a:custGeom>
              <a:solidFill>
                <a:srgbClr val="FFFFFF">
                  <a:alpha val="4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4"/>
              <p:cNvSpPr/>
              <p:nvPr/>
            </p:nvSpPr>
            <p:spPr>
              <a:xfrm>
                <a:off x="7432835" y="2615975"/>
                <a:ext cx="1452962" cy="1121436"/>
              </a:xfrm>
              <a:custGeom>
                <a:avLst/>
                <a:gdLst/>
                <a:ahLst/>
                <a:cxnLst/>
                <a:rect l="l" t="t" r="r" b="b"/>
                <a:pathLst>
                  <a:path w="682142" h="526496" extrusionOk="0">
                    <a:moveTo>
                      <a:pt x="76268" y="374127"/>
                    </a:moveTo>
                    <a:cubicBezTo>
                      <a:pt x="73029" y="372984"/>
                      <a:pt x="44168" y="362888"/>
                      <a:pt x="21499" y="379461"/>
                    </a:cubicBezTo>
                    <a:cubicBezTo>
                      <a:pt x="4068" y="392130"/>
                      <a:pt x="-1552" y="414704"/>
                      <a:pt x="353" y="428896"/>
                    </a:cubicBezTo>
                    <a:cubicBezTo>
                      <a:pt x="7021" y="480903"/>
                      <a:pt x="124178" y="505287"/>
                      <a:pt x="164564" y="513669"/>
                    </a:cubicBezTo>
                    <a:cubicBezTo>
                      <a:pt x="314202" y="544720"/>
                      <a:pt x="433550" y="511859"/>
                      <a:pt x="494701" y="494238"/>
                    </a:cubicBezTo>
                    <a:cubicBezTo>
                      <a:pt x="621193" y="457757"/>
                      <a:pt x="649577" y="416133"/>
                      <a:pt x="657102" y="404226"/>
                    </a:cubicBezTo>
                    <a:cubicBezTo>
                      <a:pt x="694154" y="345267"/>
                      <a:pt x="679486" y="280497"/>
                      <a:pt x="678248" y="275353"/>
                    </a:cubicBezTo>
                    <a:cubicBezTo>
                      <a:pt x="662436" y="209821"/>
                      <a:pt x="610525" y="175912"/>
                      <a:pt x="600619" y="169435"/>
                    </a:cubicBezTo>
                    <a:cubicBezTo>
                      <a:pt x="548231" y="135240"/>
                      <a:pt x="459649" y="117524"/>
                      <a:pt x="454124" y="116476"/>
                    </a:cubicBezTo>
                    <a:cubicBezTo>
                      <a:pt x="436598" y="113047"/>
                      <a:pt x="412595" y="109428"/>
                      <a:pt x="397641" y="89997"/>
                    </a:cubicBezTo>
                    <a:cubicBezTo>
                      <a:pt x="387735" y="77138"/>
                      <a:pt x="377448" y="51611"/>
                      <a:pt x="390593" y="37038"/>
                    </a:cubicBezTo>
                    <a:cubicBezTo>
                      <a:pt x="399737" y="26941"/>
                      <a:pt x="417548" y="24846"/>
                      <a:pt x="434693" y="31704"/>
                    </a:cubicBezTo>
                    <a:cubicBezTo>
                      <a:pt x="432503" y="26560"/>
                      <a:pt x="425073" y="10844"/>
                      <a:pt x="408214" y="3414"/>
                    </a:cubicBezTo>
                    <a:cubicBezTo>
                      <a:pt x="379734" y="-9063"/>
                      <a:pt x="349254" y="16178"/>
                      <a:pt x="341158" y="22845"/>
                    </a:cubicBezTo>
                    <a:cubicBezTo>
                      <a:pt x="336300" y="26846"/>
                      <a:pt x="304296" y="53992"/>
                      <a:pt x="305820" y="96950"/>
                    </a:cubicBezTo>
                    <a:cubicBezTo>
                      <a:pt x="306106" y="105332"/>
                      <a:pt x="307154" y="133526"/>
                      <a:pt x="326966" y="149909"/>
                    </a:cubicBezTo>
                    <a:cubicBezTo>
                      <a:pt x="347921" y="167244"/>
                      <a:pt x="368876" y="154195"/>
                      <a:pt x="408214" y="162291"/>
                    </a:cubicBezTo>
                    <a:cubicBezTo>
                      <a:pt x="415167" y="163720"/>
                      <a:pt x="463268" y="174102"/>
                      <a:pt x="489462" y="208202"/>
                    </a:cubicBezTo>
                    <a:cubicBezTo>
                      <a:pt x="522800" y="251541"/>
                      <a:pt x="508703" y="317835"/>
                      <a:pt x="489462" y="356506"/>
                    </a:cubicBezTo>
                    <a:cubicBezTo>
                      <a:pt x="455553" y="424610"/>
                      <a:pt x="385354" y="447470"/>
                      <a:pt x="344682" y="460614"/>
                    </a:cubicBezTo>
                    <a:cubicBezTo>
                      <a:pt x="271530" y="484427"/>
                      <a:pt x="213142" y="472806"/>
                      <a:pt x="152277" y="460614"/>
                    </a:cubicBezTo>
                    <a:cubicBezTo>
                      <a:pt x="74458" y="445089"/>
                      <a:pt x="65981" y="423753"/>
                      <a:pt x="63980" y="416514"/>
                    </a:cubicBezTo>
                    <a:cubicBezTo>
                      <a:pt x="59789" y="400988"/>
                      <a:pt x="68457" y="384986"/>
                      <a:pt x="76363" y="374127"/>
                    </a:cubicBezTo>
                    <a:close/>
                  </a:path>
                </a:pathLst>
              </a:custGeom>
              <a:solidFill>
                <a:srgbClr val="FFFFFF">
                  <a:alpha val="2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4"/>
              <p:cNvSpPr/>
              <p:nvPr/>
            </p:nvSpPr>
            <p:spPr>
              <a:xfrm>
                <a:off x="7675671" y="2637841"/>
                <a:ext cx="1207026" cy="1065584"/>
              </a:xfrm>
              <a:custGeom>
                <a:avLst/>
                <a:gdLst/>
                <a:ahLst/>
                <a:cxnLst/>
                <a:rect l="l" t="t" r="r" b="b"/>
                <a:pathLst>
                  <a:path w="566679" h="500274" extrusionOk="0">
                    <a:moveTo>
                      <a:pt x="266231" y="0"/>
                    </a:moveTo>
                    <a:cubicBezTo>
                      <a:pt x="236132" y="9049"/>
                      <a:pt x="215749" y="29718"/>
                      <a:pt x="216797" y="47625"/>
                    </a:cubicBezTo>
                    <a:cubicBezTo>
                      <a:pt x="218130" y="70009"/>
                      <a:pt x="252611" y="86297"/>
                      <a:pt x="267946" y="93535"/>
                    </a:cubicBezTo>
                    <a:cubicBezTo>
                      <a:pt x="271661" y="95250"/>
                      <a:pt x="278328" y="98203"/>
                      <a:pt x="285948" y="100965"/>
                    </a:cubicBezTo>
                    <a:cubicBezTo>
                      <a:pt x="298902" y="105823"/>
                      <a:pt x="308332" y="108204"/>
                      <a:pt x="318809" y="110966"/>
                    </a:cubicBezTo>
                    <a:cubicBezTo>
                      <a:pt x="369768" y="124301"/>
                      <a:pt x="387389" y="130588"/>
                      <a:pt x="396819" y="134112"/>
                    </a:cubicBezTo>
                    <a:cubicBezTo>
                      <a:pt x="400439" y="135446"/>
                      <a:pt x="403201" y="136493"/>
                      <a:pt x="406725" y="137922"/>
                    </a:cubicBezTo>
                    <a:cubicBezTo>
                      <a:pt x="411202" y="139732"/>
                      <a:pt x="461113" y="160496"/>
                      <a:pt x="483306" y="187071"/>
                    </a:cubicBezTo>
                    <a:cubicBezTo>
                      <a:pt x="513881" y="223552"/>
                      <a:pt x="507214" y="282607"/>
                      <a:pt x="486545" y="322612"/>
                    </a:cubicBezTo>
                    <a:cubicBezTo>
                      <a:pt x="440158" y="412718"/>
                      <a:pt x="297378" y="456819"/>
                      <a:pt x="203462" y="465392"/>
                    </a:cubicBezTo>
                    <a:cubicBezTo>
                      <a:pt x="147074" y="470535"/>
                      <a:pt x="83256" y="467773"/>
                      <a:pt x="29249" y="452628"/>
                    </a:cubicBezTo>
                    <a:cubicBezTo>
                      <a:pt x="23915" y="451104"/>
                      <a:pt x="8866" y="446723"/>
                      <a:pt x="4484" y="452628"/>
                    </a:cubicBezTo>
                    <a:cubicBezTo>
                      <a:pt x="-20947" y="487871"/>
                      <a:pt x="69254" y="491014"/>
                      <a:pt x="88019" y="494348"/>
                    </a:cubicBezTo>
                    <a:cubicBezTo>
                      <a:pt x="151550" y="505682"/>
                      <a:pt x="217178" y="498348"/>
                      <a:pt x="280900" y="492252"/>
                    </a:cubicBezTo>
                    <a:cubicBezTo>
                      <a:pt x="341384" y="486442"/>
                      <a:pt x="402153" y="475012"/>
                      <a:pt x="457017" y="447961"/>
                    </a:cubicBezTo>
                    <a:cubicBezTo>
                      <a:pt x="509214" y="422243"/>
                      <a:pt x="554172" y="374618"/>
                      <a:pt x="564364" y="315944"/>
                    </a:cubicBezTo>
                    <a:cubicBezTo>
                      <a:pt x="565983" y="306705"/>
                      <a:pt x="575032" y="250126"/>
                      <a:pt x="541409" y="199454"/>
                    </a:cubicBezTo>
                    <a:cubicBezTo>
                      <a:pt x="504547" y="143732"/>
                      <a:pt x="436824" y="126111"/>
                      <a:pt x="400153" y="116491"/>
                    </a:cubicBezTo>
                    <a:cubicBezTo>
                      <a:pt x="369768" y="108585"/>
                      <a:pt x="337097" y="104870"/>
                      <a:pt x="288901" y="82963"/>
                    </a:cubicBezTo>
                    <a:cubicBezTo>
                      <a:pt x="259183" y="69437"/>
                      <a:pt x="245372" y="58960"/>
                      <a:pt x="242990" y="44101"/>
                    </a:cubicBezTo>
                    <a:cubicBezTo>
                      <a:pt x="239657" y="23241"/>
                      <a:pt x="260707" y="4477"/>
                      <a:pt x="265946" y="0"/>
                    </a:cubicBez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4"/>
              <p:cNvSpPr/>
              <p:nvPr/>
            </p:nvSpPr>
            <p:spPr>
              <a:xfrm>
                <a:off x="7501563" y="2606175"/>
                <a:ext cx="1122504" cy="1012304"/>
              </a:xfrm>
              <a:custGeom>
                <a:avLst/>
                <a:gdLst/>
                <a:ahLst/>
                <a:cxnLst/>
                <a:rect l="l" t="t" r="r" b="b"/>
                <a:pathLst>
                  <a:path w="526997" h="475260" extrusionOk="0">
                    <a:moveTo>
                      <a:pt x="355673" y="0"/>
                    </a:moveTo>
                    <a:cubicBezTo>
                      <a:pt x="349767" y="4286"/>
                      <a:pt x="273186" y="46673"/>
                      <a:pt x="283759" y="88678"/>
                    </a:cubicBezTo>
                    <a:cubicBezTo>
                      <a:pt x="286045" y="97822"/>
                      <a:pt x="293570" y="114681"/>
                      <a:pt x="353958" y="142780"/>
                    </a:cubicBezTo>
                    <a:cubicBezTo>
                      <a:pt x="414347" y="170879"/>
                      <a:pt x="517598" y="167069"/>
                      <a:pt x="526170" y="247555"/>
                    </a:cubicBezTo>
                    <a:cubicBezTo>
                      <a:pt x="531123" y="294418"/>
                      <a:pt x="513407" y="345948"/>
                      <a:pt x="484641" y="383572"/>
                    </a:cubicBezTo>
                    <a:cubicBezTo>
                      <a:pt x="433206" y="450914"/>
                      <a:pt x="349672" y="461296"/>
                      <a:pt x="283854" y="469487"/>
                    </a:cubicBezTo>
                    <a:cubicBezTo>
                      <a:pt x="242135" y="474631"/>
                      <a:pt x="80305" y="494729"/>
                      <a:pt x="22583" y="409766"/>
                    </a:cubicBezTo>
                    <a:cubicBezTo>
                      <a:pt x="2676" y="380429"/>
                      <a:pt x="-13516" y="325850"/>
                      <a:pt x="16773" y="295847"/>
                    </a:cubicBezTo>
                    <a:cubicBezTo>
                      <a:pt x="66875" y="246126"/>
                      <a:pt x="161648" y="252127"/>
                      <a:pt x="216798" y="262223"/>
                    </a:cubicBezTo>
                    <a:cubicBezTo>
                      <a:pt x="337956" y="284321"/>
                      <a:pt x="390915" y="200692"/>
                      <a:pt x="365769" y="180118"/>
                    </a:cubicBezTo>
                    <a:cubicBezTo>
                      <a:pt x="329860" y="150686"/>
                      <a:pt x="280711" y="184976"/>
                      <a:pt x="244897" y="154019"/>
                    </a:cubicBezTo>
                    <a:cubicBezTo>
                      <a:pt x="216322" y="129254"/>
                      <a:pt x="222989" y="85820"/>
                      <a:pt x="223466" y="83058"/>
                    </a:cubicBezTo>
                    <a:cubicBezTo>
                      <a:pt x="230800" y="38862"/>
                      <a:pt x="295094" y="2858"/>
                      <a:pt x="355673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4"/>
              <p:cNvSpPr/>
              <p:nvPr/>
            </p:nvSpPr>
            <p:spPr>
              <a:xfrm>
                <a:off x="7584080" y="2960833"/>
                <a:ext cx="865666" cy="582365"/>
              </a:xfrm>
              <a:custGeom>
                <a:avLst/>
                <a:gdLst/>
                <a:ahLst/>
                <a:cxnLst/>
                <a:rect l="l" t="t" r="r" b="b"/>
                <a:pathLst>
                  <a:path w="406416" h="273411" extrusionOk="0">
                    <a:moveTo>
                      <a:pt x="403850" y="65350"/>
                    </a:moveTo>
                    <a:cubicBezTo>
                      <a:pt x="392324" y="26964"/>
                      <a:pt x="342890" y="-563"/>
                      <a:pt x="280977" y="9"/>
                    </a:cubicBezTo>
                    <a:cubicBezTo>
                      <a:pt x="206206" y="675"/>
                      <a:pt x="95240" y="43062"/>
                      <a:pt x="71237" y="82495"/>
                    </a:cubicBezTo>
                    <a:cubicBezTo>
                      <a:pt x="116861" y="63826"/>
                      <a:pt x="176964" y="43443"/>
                      <a:pt x="243163" y="52682"/>
                    </a:cubicBezTo>
                    <a:cubicBezTo>
                      <a:pt x="254783" y="54301"/>
                      <a:pt x="273929" y="56397"/>
                      <a:pt x="283358" y="63255"/>
                    </a:cubicBezTo>
                    <a:cubicBezTo>
                      <a:pt x="294788" y="71541"/>
                      <a:pt x="297741" y="81733"/>
                      <a:pt x="294788" y="95449"/>
                    </a:cubicBezTo>
                    <a:cubicBezTo>
                      <a:pt x="290597" y="114690"/>
                      <a:pt x="277739" y="118119"/>
                      <a:pt x="261451" y="129168"/>
                    </a:cubicBezTo>
                    <a:cubicBezTo>
                      <a:pt x="210111" y="163934"/>
                      <a:pt x="142579" y="157647"/>
                      <a:pt x="84000" y="157076"/>
                    </a:cubicBezTo>
                    <a:cubicBezTo>
                      <a:pt x="61235" y="156790"/>
                      <a:pt x="8753" y="154599"/>
                      <a:pt x="1133" y="184317"/>
                    </a:cubicBezTo>
                    <a:cubicBezTo>
                      <a:pt x="-2677" y="199176"/>
                      <a:pt x="3609" y="214988"/>
                      <a:pt x="12753" y="227370"/>
                    </a:cubicBezTo>
                    <a:cubicBezTo>
                      <a:pt x="41233" y="265661"/>
                      <a:pt x="94382" y="277662"/>
                      <a:pt x="141722" y="272138"/>
                    </a:cubicBezTo>
                    <a:cubicBezTo>
                      <a:pt x="220970" y="262804"/>
                      <a:pt x="318315" y="229275"/>
                      <a:pt x="368512" y="164124"/>
                    </a:cubicBezTo>
                    <a:cubicBezTo>
                      <a:pt x="385847" y="141645"/>
                      <a:pt x="415280" y="103545"/>
                      <a:pt x="403850" y="65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4"/>
              <p:cNvSpPr/>
              <p:nvPr/>
            </p:nvSpPr>
            <p:spPr>
              <a:xfrm>
                <a:off x="7695862" y="3066618"/>
                <a:ext cx="630359" cy="439690"/>
              </a:xfrm>
              <a:custGeom>
                <a:avLst/>
                <a:gdLst/>
                <a:ahLst/>
                <a:cxnLst/>
                <a:rect l="l" t="t" r="r" b="b"/>
                <a:pathLst>
                  <a:path w="295943" h="206427" extrusionOk="0">
                    <a:moveTo>
                      <a:pt x="273065" y="0"/>
                    </a:moveTo>
                    <a:cubicBezTo>
                      <a:pt x="273065" y="0"/>
                      <a:pt x="300878" y="58293"/>
                      <a:pt x="258683" y="94679"/>
                    </a:cubicBezTo>
                    <a:cubicBezTo>
                      <a:pt x="210105" y="136589"/>
                      <a:pt x="145240" y="145066"/>
                      <a:pt x="86185" y="145733"/>
                    </a:cubicBezTo>
                    <a:cubicBezTo>
                      <a:pt x="70088" y="145923"/>
                      <a:pt x="53705" y="145828"/>
                      <a:pt x="37893" y="149543"/>
                    </a:cubicBezTo>
                    <a:cubicBezTo>
                      <a:pt x="21129" y="153448"/>
                      <a:pt x="-15161" y="171450"/>
                      <a:pt x="6937" y="192119"/>
                    </a:cubicBezTo>
                    <a:cubicBezTo>
                      <a:pt x="20177" y="204502"/>
                      <a:pt x="42084" y="204597"/>
                      <a:pt x="59039" y="205930"/>
                    </a:cubicBezTo>
                    <a:cubicBezTo>
                      <a:pt x="79041" y="207454"/>
                      <a:pt x="99329" y="205359"/>
                      <a:pt x="118951" y="201168"/>
                    </a:cubicBezTo>
                    <a:cubicBezTo>
                      <a:pt x="156956" y="192881"/>
                      <a:pt x="192865" y="175736"/>
                      <a:pt x="226107" y="155639"/>
                    </a:cubicBezTo>
                    <a:cubicBezTo>
                      <a:pt x="348218" y="81725"/>
                      <a:pt x="273065" y="95"/>
                      <a:pt x="273065" y="95"/>
                    </a:cubicBezTo>
                    <a:close/>
                  </a:path>
                </a:pathLst>
              </a:custGeom>
              <a:solidFill>
                <a:srgbClr val="FFFFFF">
                  <a:alpha val="556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4"/>
              <p:cNvSpPr/>
              <p:nvPr/>
            </p:nvSpPr>
            <p:spPr>
              <a:xfrm>
                <a:off x="7879835" y="3018884"/>
                <a:ext cx="305576" cy="67613"/>
              </a:xfrm>
              <a:custGeom>
                <a:avLst/>
                <a:gdLst/>
                <a:ahLst/>
                <a:cxnLst/>
                <a:rect l="l" t="t" r="r" b="b"/>
                <a:pathLst>
                  <a:path w="143463" h="31743" extrusionOk="0">
                    <a:moveTo>
                      <a:pt x="0" y="31744"/>
                    </a:moveTo>
                    <a:cubicBezTo>
                      <a:pt x="43339" y="10122"/>
                      <a:pt x="70676" y="4598"/>
                      <a:pt x="96679" y="1264"/>
                    </a:cubicBezTo>
                    <a:cubicBezTo>
                      <a:pt x="114300" y="-1022"/>
                      <a:pt x="140589" y="-736"/>
                      <a:pt x="142970" y="6598"/>
                    </a:cubicBezTo>
                    <a:cubicBezTo>
                      <a:pt x="148304" y="22505"/>
                      <a:pt x="108871" y="19076"/>
                      <a:pt x="95441" y="19361"/>
                    </a:cubicBezTo>
                    <a:cubicBezTo>
                      <a:pt x="47530" y="20504"/>
                      <a:pt x="51721" y="20695"/>
                      <a:pt x="0" y="31744"/>
                    </a:cubicBez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4"/>
              <p:cNvSpPr/>
              <p:nvPr/>
            </p:nvSpPr>
            <p:spPr>
              <a:xfrm rot="-755171">
                <a:off x="8246049" y="3349704"/>
                <a:ext cx="801285" cy="439967"/>
              </a:xfrm>
              <a:custGeom>
                <a:avLst/>
                <a:gdLst/>
                <a:ahLst/>
                <a:cxnLst/>
                <a:rect l="l" t="t" r="r" b="b"/>
                <a:pathLst>
                  <a:path w="295943" h="206427" extrusionOk="0">
                    <a:moveTo>
                      <a:pt x="273065" y="0"/>
                    </a:moveTo>
                    <a:cubicBezTo>
                      <a:pt x="273065" y="0"/>
                      <a:pt x="300878" y="58293"/>
                      <a:pt x="258683" y="94679"/>
                    </a:cubicBezTo>
                    <a:cubicBezTo>
                      <a:pt x="210105" y="136589"/>
                      <a:pt x="145240" y="145066"/>
                      <a:pt x="86185" y="145733"/>
                    </a:cubicBezTo>
                    <a:cubicBezTo>
                      <a:pt x="70088" y="145923"/>
                      <a:pt x="53705" y="145828"/>
                      <a:pt x="37893" y="149543"/>
                    </a:cubicBezTo>
                    <a:cubicBezTo>
                      <a:pt x="21129" y="153448"/>
                      <a:pt x="-15161" y="171450"/>
                      <a:pt x="6937" y="192119"/>
                    </a:cubicBezTo>
                    <a:cubicBezTo>
                      <a:pt x="20177" y="204502"/>
                      <a:pt x="42084" y="204597"/>
                      <a:pt x="59039" y="205930"/>
                    </a:cubicBezTo>
                    <a:cubicBezTo>
                      <a:pt x="79041" y="207454"/>
                      <a:pt x="99329" y="205359"/>
                      <a:pt x="118951" y="201168"/>
                    </a:cubicBezTo>
                    <a:cubicBezTo>
                      <a:pt x="156956" y="192881"/>
                      <a:pt x="192865" y="175736"/>
                      <a:pt x="226107" y="155639"/>
                    </a:cubicBezTo>
                    <a:cubicBezTo>
                      <a:pt x="348218" y="81725"/>
                      <a:pt x="273065" y="95"/>
                      <a:pt x="273065" y="95"/>
                    </a:cubicBezTo>
                    <a:close/>
                  </a:path>
                </a:pathLst>
              </a:custGeom>
              <a:solidFill>
                <a:srgbClr val="FFFFFF">
                  <a:alpha val="368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4"/>
              <p:cNvSpPr/>
              <p:nvPr/>
            </p:nvSpPr>
            <p:spPr>
              <a:xfrm rot="9968593">
                <a:off x="8451154" y="3690364"/>
                <a:ext cx="305501" cy="67596"/>
              </a:xfrm>
              <a:custGeom>
                <a:avLst/>
                <a:gdLst/>
                <a:ahLst/>
                <a:cxnLst/>
                <a:rect l="l" t="t" r="r" b="b"/>
                <a:pathLst>
                  <a:path w="143463" h="31743" extrusionOk="0">
                    <a:moveTo>
                      <a:pt x="0" y="31744"/>
                    </a:moveTo>
                    <a:cubicBezTo>
                      <a:pt x="43339" y="10122"/>
                      <a:pt x="70676" y="4598"/>
                      <a:pt x="96679" y="1264"/>
                    </a:cubicBezTo>
                    <a:cubicBezTo>
                      <a:pt x="114300" y="-1022"/>
                      <a:pt x="140589" y="-736"/>
                      <a:pt x="142970" y="6598"/>
                    </a:cubicBezTo>
                    <a:cubicBezTo>
                      <a:pt x="148304" y="22505"/>
                      <a:pt x="108871" y="19076"/>
                      <a:pt x="95441" y="19361"/>
                    </a:cubicBezTo>
                    <a:cubicBezTo>
                      <a:pt x="47530" y="20504"/>
                      <a:pt x="51721" y="20695"/>
                      <a:pt x="0" y="31744"/>
                    </a:cubicBez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1" name="Google Shape;641;p4"/>
            <p:cNvGrpSpPr/>
            <p:nvPr/>
          </p:nvGrpSpPr>
          <p:grpSpPr>
            <a:xfrm>
              <a:off x="1894175" y="5885162"/>
              <a:ext cx="742102" cy="562619"/>
              <a:chOff x="3699722" y="1806532"/>
              <a:chExt cx="3341299" cy="2533180"/>
            </a:xfrm>
          </p:grpSpPr>
          <p:grpSp>
            <p:nvGrpSpPr>
              <p:cNvPr id="642" name="Google Shape;642;p4"/>
              <p:cNvGrpSpPr/>
              <p:nvPr/>
            </p:nvGrpSpPr>
            <p:grpSpPr>
              <a:xfrm>
                <a:off x="3751786" y="2225114"/>
                <a:ext cx="3226900" cy="1986512"/>
                <a:chOff x="4296925" y="2658508"/>
                <a:chExt cx="3226900" cy="1986512"/>
              </a:xfrm>
            </p:grpSpPr>
            <p:grpSp>
              <p:nvGrpSpPr>
                <p:cNvPr id="643" name="Google Shape;643;p4"/>
                <p:cNvGrpSpPr/>
                <p:nvPr/>
              </p:nvGrpSpPr>
              <p:grpSpPr>
                <a:xfrm>
                  <a:off x="4296925" y="2720530"/>
                  <a:ext cx="1136973" cy="1924490"/>
                  <a:chOff x="4323505" y="2715214"/>
                  <a:chExt cx="1136973" cy="1924490"/>
                </a:xfrm>
              </p:grpSpPr>
              <p:sp>
                <p:nvSpPr>
                  <p:cNvPr id="644" name="Google Shape;644;p4"/>
                  <p:cNvSpPr/>
                  <p:nvPr/>
                </p:nvSpPr>
                <p:spPr>
                  <a:xfrm rot="9840178" flipH="1">
                    <a:off x="4876115" y="2725577"/>
                    <a:ext cx="335980" cy="18439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914" h="2427501" extrusionOk="0">
                        <a:moveTo>
                          <a:pt x="19199" y="2424869"/>
                        </a:moveTo>
                        <a:cubicBezTo>
                          <a:pt x="114529" y="2457441"/>
                          <a:pt x="199750" y="2176976"/>
                          <a:pt x="268643" y="2176976"/>
                        </a:cubicBezTo>
                        <a:cubicBezTo>
                          <a:pt x="342128" y="2176976"/>
                          <a:pt x="312122" y="2453136"/>
                          <a:pt x="440914" y="2414005"/>
                        </a:cubicBezTo>
                        <a:lnTo>
                          <a:pt x="350892" y="41069"/>
                        </a:lnTo>
                        <a:lnTo>
                          <a:pt x="307991" y="31806"/>
                        </a:lnTo>
                        <a:cubicBezTo>
                          <a:pt x="255286" y="21850"/>
                          <a:pt x="200685" y="12918"/>
                          <a:pt x="144130" y="5019"/>
                        </a:cubicBezTo>
                        <a:lnTo>
                          <a:pt x="91581" y="0"/>
                        </a:lnTo>
                        <a:lnTo>
                          <a:pt x="0" y="2414005"/>
                        </a:lnTo>
                        <a:cubicBezTo>
                          <a:pt x="6443" y="2419135"/>
                          <a:pt x="12843" y="2422698"/>
                          <a:pt x="19199" y="242486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55000">
                        <a:srgbClr val="D6C8B7"/>
                      </a:gs>
                      <a:gs pos="96740">
                        <a:srgbClr val="BE9B69"/>
                      </a:gs>
                      <a:gs pos="100000">
                        <a:srgbClr val="BE9B69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5" name="Google Shape;645;p4"/>
                  <p:cNvSpPr/>
                  <p:nvPr/>
                </p:nvSpPr>
                <p:spPr>
                  <a:xfrm rot="9420981">
                    <a:off x="4669344" y="2806326"/>
                    <a:ext cx="347227" cy="18388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914" h="2417625" extrusionOk="0">
                        <a:moveTo>
                          <a:pt x="38128" y="2417509"/>
                        </a:moveTo>
                        <a:cubicBezTo>
                          <a:pt x="25601" y="2418380"/>
                          <a:pt x="12887" y="2414389"/>
                          <a:pt x="0" y="2404129"/>
                        </a:cubicBezTo>
                        <a:lnTo>
                          <a:pt x="18187" y="0"/>
                        </a:lnTo>
                        <a:lnTo>
                          <a:pt x="74452" y="1187"/>
                        </a:lnTo>
                        <a:lnTo>
                          <a:pt x="351038" y="35049"/>
                        </a:lnTo>
                        <a:lnTo>
                          <a:pt x="440914" y="2404129"/>
                        </a:lnTo>
                        <a:cubicBezTo>
                          <a:pt x="312122" y="2443260"/>
                          <a:pt x="342128" y="2167100"/>
                          <a:pt x="268643" y="2167100"/>
                        </a:cubicBezTo>
                        <a:cubicBezTo>
                          <a:pt x="204343" y="2167100"/>
                          <a:pt x="125819" y="2411416"/>
                          <a:pt x="38128" y="241750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55000">
                        <a:srgbClr val="D6C8B7"/>
                      </a:gs>
                      <a:gs pos="96740">
                        <a:srgbClr val="BE9B69"/>
                      </a:gs>
                      <a:gs pos="100000">
                        <a:srgbClr val="BE9B69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46" name="Google Shape;646;p4"/>
                <p:cNvSpPr/>
                <p:nvPr/>
              </p:nvSpPr>
              <p:spPr>
                <a:xfrm rot="-9840178">
                  <a:off x="6635234" y="2668871"/>
                  <a:ext cx="335980" cy="1843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914" h="2427501" extrusionOk="0">
                      <a:moveTo>
                        <a:pt x="19199" y="2424869"/>
                      </a:moveTo>
                      <a:cubicBezTo>
                        <a:pt x="114529" y="2457441"/>
                        <a:pt x="199750" y="2176976"/>
                        <a:pt x="268643" y="2176976"/>
                      </a:cubicBezTo>
                      <a:cubicBezTo>
                        <a:pt x="342128" y="2176976"/>
                        <a:pt x="312122" y="2453136"/>
                        <a:pt x="440914" y="2414005"/>
                      </a:cubicBezTo>
                      <a:lnTo>
                        <a:pt x="350892" y="41069"/>
                      </a:lnTo>
                      <a:lnTo>
                        <a:pt x="307991" y="31806"/>
                      </a:lnTo>
                      <a:cubicBezTo>
                        <a:pt x="255286" y="21850"/>
                        <a:pt x="200685" y="12918"/>
                        <a:pt x="144130" y="5019"/>
                      </a:cubicBezTo>
                      <a:lnTo>
                        <a:pt x="91581" y="0"/>
                      </a:lnTo>
                      <a:lnTo>
                        <a:pt x="0" y="2414005"/>
                      </a:lnTo>
                      <a:cubicBezTo>
                        <a:pt x="6443" y="2419135"/>
                        <a:pt x="12843" y="2422698"/>
                        <a:pt x="19199" y="242486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4"/>
                <p:cNvSpPr/>
                <p:nvPr/>
              </p:nvSpPr>
              <p:spPr>
                <a:xfrm rot="-9420981" flipH="1">
                  <a:off x="6830758" y="2749620"/>
                  <a:ext cx="347227" cy="1838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914" h="2417625" extrusionOk="0">
                      <a:moveTo>
                        <a:pt x="38128" y="2417509"/>
                      </a:moveTo>
                      <a:cubicBezTo>
                        <a:pt x="25601" y="2418380"/>
                        <a:pt x="12887" y="2414389"/>
                        <a:pt x="0" y="2404129"/>
                      </a:cubicBezTo>
                      <a:lnTo>
                        <a:pt x="18187" y="0"/>
                      </a:lnTo>
                      <a:lnTo>
                        <a:pt x="74452" y="1187"/>
                      </a:lnTo>
                      <a:lnTo>
                        <a:pt x="351038" y="35049"/>
                      </a:lnTo>
                      <a:lnTo>
                        <a:pt x="440914" y="2404129"/>
                      </a:lnTo>
                      <a:cubicBezTo>
                        <a:pt x="312122" y="2443260"/>
                        <a:pt x="342128" y="2167100"/>
                        <a:pt x="268643" y="2167100"/>
                      </a:cubicBezTo>
                      <a:cubicBezTo>
                        <a:pt x="204343" y="2167100"/>
                        <a:pt x="125819" y="2411416"/>
                        <a:pt x="38128" y="241750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48" name="Google Shape;648;p4"/>
              <p:cNvSpPr/>
              <p:nvPr/>
            </p:nvSpPr>
            <p:spPr>
              <a:xfrm>
                <a:off x="4319256" y="3571876"/>
                <a:ext cx="2126400" cy="736800"/>
              </a:xfrm>
              <a:prstGeom prst="ellipse">
                <a:avLst/>
              </a:prstGeom>
              <a:noFill/>
              <a:ln w="57150" cap="flat" cmpd="sng">
                <a:solidFill>
                  <a:srgbClr val="D6C8B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9" name="Google Shape;649;p4"/>
              <p:cNvGrpSpPr/>
              <p:nvPr/>
            </p:nvGrpSpPr>
            <p:grpSpPr>
              <a:xfrm>
                <a:off x="3814899" y="1806532"/>
                <a:ext cx="3149697" cy="1638549"/>
                <a:chOff x="8088522" y="1876646"/>
                <a:chExt cx="3149697" cy="1638549"/>
              </a:xfrm>
            </p:grpSpPr>
            <p:sp>
              <p:nvSpPr>
                <p:cNvPr id="650" name="Google Shape;650;p4"/>
                <p:cNvSpPr/>
                <p:nvPr/>
              </p:nvSpPr>
              <p:spPr>
                <a:xfrm>
                  <a:off x="8088522" y="1876646"/>
                  <a:ext cx="3149697" cy="1638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2840" h="2436504" extrusionOk="0">
                      <a:moveTo>
                        <a:pt x="1837314" y="70"/>
                      </a:moveTo>
                      <a:cubicBezTo>
                        <a:pt x="3052170" y="7159"/>
                        <a:pt x="3852840" y="700133"/>
                        <a:pt x="3852840" y="1084592"/>
                      </a:cubicBezTo>
                      <a:lnTo>
                        <a:pt x="3395056" y="2436504"/>
                      </a:lnTo>
                      <a:lnTo>
                        <a:pt x="399345" y="2436504"/>
                      </a:lnTo>
                      <a:lnTo>
                        <a:pt x="0" y="914471"/>
                      </a:lnTo>
                      <a:cubicBezTo>
                        <a:pt x="0" y="530012"/>
                        <a:pt x="622458" y="-7019"/>
                        <a:pt x="1837314" y="70"/>
                      </a:cubicBezTo>
                      <a:close/>
                    </a:path>
                  </a:pathLst>
                </a:custGeom>
                <a:solidFill>
                  <a:srgbClr val="C18B6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51" name="Google Shape;651;p4" descr="A black and white image of a mountain&#10;&#10;Description automatically generated with low confidence"/>
                <p:cNvPicPr preferRelativeResize="0"/>
                <p:nvPr/>
              </p:nvPicPr>
              <p:blipFill rotWithShape="1">
                <a:blip r:embed="rId2">
                  <a:alphaModFix amt="8000"/>
                </a:blip>
                <a:srcRect/>
                <a:stretch/>
              </p:blipFill>
              <p:spPr>
                <a:xfrm>
                  <a:off x="8150226" y="2365317"/>
                  <a:ext cx="2985089" cy="4699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52" name="Google Shape;652;p4"/>
              <p:cNvGrpSpPr/>
              <p:nvPr/>
            </p:nvGrpSpPr>
            <p:grpSpPr>
              <a:xfrm>
                <a:off x="3699722" y="2477000"/>
                <a:ext cx="3341299" cy="1862712"/>
                <a:chOff x="4244861" y="2910394"/>
                <a:chExt cx="3341299" cy="1862712"/>
              </a:xfrm>
            </p:grpSpPr>
            <p:sp>
              <p:nvSpPr>
                <p:cNvPr id="653" name="Google Shape;653;p4"/>
                <p:cNvSpPr/>
                <p:nvPr/>
              </p:nvSpPr>
              <p:spPr>
                <a:xfrm rot="10567725" flipH="1">
                  <a:off x="5655430" y="3173630"/>
                  <a:ext cx="347210" cy="1574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286" h="1570690" extrusionOk="0">
                      <a:moveTo>
                        <a:pt x="347286" y="1559218"/>
                      </a:moveTo>
                      <a:lnTo>
                        <a:pt x="285925" y="0"/>
                      </a:lnTo>
                      <a:lnTo>
                        <a:pt x="185682" y="1126"/>
                      </a:lnTo>
                      <a:cubicBezTo>
                        <a:pt x="175408" y="1405"/>
                        <a:pt x="165213" y="1817"/>
                        <a:pt x="155086" y="2225"/>
                      </a:cubicBezTo>
                      <a:lnTo>
                        <a:pt x="24330" y="10649"/>
                      </a:lnTo>
                      <a:lnTo>
                        <a:pt x="0" y="1559218"/>
                      </a:lnTo>
                      <a:cubicBezTo>
                        <a:pt x="10150" y="1567007"/>
                        <a:pt x="19368" y="1570513"/>
                        <a:pt x="27841" y="1570684"/>
                      </a:cubicBezTo>
                      <a:cubicBezTo>
                        <a:pt x="87153" y="1571877"/>
                        <a:pt x="109974" y="1409646"/>
                        <a:pt x="160620" y="1409645"/>
                      </a:cubicBezTo>
                      <a:cubicBezTo>
                        <a:pt x="218501" y="1409645"/>
                        <a:pt x="245842" y="1588930"/>
                        <a:pt x="347286" y="155921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4"/>
                <p:cNvSpPr/>
                <p:nvPr/>
              </p:nvSpPr>
              <p:spPr>
                <a:xfrm rot="-10679728" flipH="1">
                  <a:off x="5920846" y="3171361"/>
                  <a:ext cx="336637" cy="1573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431" h="1572864" extrusionOk="0">
                      <a:moveTo>
                        <a:pt x="14650" y="1570866"/>
                      </a:moveTo>
                      <a:cubicBezTo>
                        <a:pt x="87389" y="1595598"/>
                        <a:pt x="152415" y="1382640"/>
                        <a:pt x="204983" y="1382640"/>
                      </a:cubicBezTo>
                      <a:cubicBezTo>
                        <a:pt x="261054" y="1382640"/>
                        <a:pt x="238159" y="1592329"/>
                        <a:pt x="336431" y="1562617"/>
                      </a:cubicBezTo>
                      <a:lnTo>
                        <a:pt x="277770" y="23880"/>
                      </a:lnTo>
                      <a:lnTo>
                        <a:pt x="180229" y="10908"/>
                      </a:lnTo>
                      <a:lnTo>
                        <a:pt x="59573" y="0"/>
                      </a:lnTo>
                      <a:lnTo>
                        <a:pt x="0" y="1562616"/>
                      </a:lnTo>
                      <a:cubicBezTo>
                        <a:pt x="4916" y="1566512"/>
                        <a:pt x="9799" y="1569217"/>
                        <a:pt x="14650" y="15708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4"/>
                <p:cNvSpPr/>
                <p:nvPr/>
              </p:nvSpPr>
              <p:spPr>
                <a:xfrm rot="-10593467" flipH="1">
                  <a:off x="6178205" y="3079429"/>
                  <a:ext cx="324361" cy="1660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587" h="1661565" extrusionOk="0">
                      <a:moveTo>
                        <a:pt x="324587" y="1661565"/>
                      </a:moveTo>
                      <a:lnTo>
                        <a:pt x="237759" y="44454"/>
                      </a:lnTo>
                      <a:lnTo>
                        <a:pt x="104481" y="16732"/>
                      </a:lnTo>
                      <a:lnTo>
                        <a:pt x="0" y="0"/>
                      </a:lnTo>
                      <a:lnTo>
                        <a:pt x="36291" y="1537114"/>
                      </a:lnTo>
                      <a:cubicBezTo>
                        <a:pt x="114954" y="1599435"/>
                        <a:pt x="191402" y="1362253"/>
                        <a:pt x="239451" y="1382994"/>
                      </a:cubicBezTo>
                      <a:cubicBezTo>
                        <a:pt x="287500" y="1403736"/>
                        <a:pt x="304473" y="1643568"/>
                        <a:pt x="324587" y="166156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4"/>
                <p:cNvSpPr/>
                <p:nvPr/>
              </p:nvSpPr>
              <p:spPr>
                <a:xfrm rot="10722664" flipH="1">
                  <a:off x="6593274" y="3082537"/>
                  <a:ext cx="524914" cy="1555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781" h="1555288" extrusionOk="0">
                      <a:moveTo>
                        <a:pt x="524781" y="1552457"/>
                      </a:moveTo>
                      <a:lnTo>
                        <a:pt x="233650" y="87285"/>
                      </a:lnTo>
                      <a:lnTo>
                        <a:pt x="230046" y="85263"/>
                      </a:lnTo>
                      <a:cubicBezTo>
                        <a:pt x="190800" y="65246"/>
                        <a:pt x="143616" y="45111"/>
                        <a:pt x="86976" y="26054"/>
                      </a:cubicBezTo>
                      <a:lnTo>
                        <a:pt x="0" y="0"/>
                      </a:lnTo>
                      <a:lnTo>
                        <a:pt x="240211" y="1542070"/>
                      </a:lnTo>
                      <a:cubicBezTo>
                        <a:pt x="250362" y="1549861"/>
                        <a:pt x="260294" y="1552933"/>
                        <a:pt x="269997" y="1552349"/>
                      </a:cubicBezTo>
                      <a:cubicBezTo>
                        <a:pt x="337919" y="1548265"/>
                        <a:pt x="394608" y="1365016"/>
                        <a:pt x="436108" y="1366530"/>
                      </a:cubicBezTo>
                      <a:cubicBezTo>
                        <a:pt x="483536" y="1368262"/>
                        <a:pt x="423338" y="1582169"/>
                        <a:pt x="524781" y="155245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26000">
                      <a:srgbClr val="BE9B69"/>
                    </a:gs>
                    <a:gs pos="51000">
                      <a:srgbClr val="D6C8B7"/>
                    </a:gs>
                    <a:gs pos="81000">
                      <a:srgbClr val="BE9B69"/>
                    </a:gs>
                    <a:gs pos="100000">
                      <a:srgbClr val="BE9B69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4"/>
                <p:cNvSpPr/>
                <p:nvPr/>
              </p:nvSpPr>
              <p:spPr>
                <a:xfrm rot="10725637" flipH="1">
                  <a:off x="6342815" y="3079417"/>
                  <a:ext cx="524321" cy="1614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037" h="1614297" extrusionOk="0">
                      <a:moveTo>
                        <a:pt x="214612" y="1613150"/>
                      </a:moveTo>
                      <a:cubicBezTo>
                        <a:pt x="282530" y="1633234"/>
                        <a:pt x="360562" y="1383094"/>
                        <a:pt x="407885" y="1383094"/>
                      </a:cubicBezTo>
                      <a:cubicBezTo>
                        <a:pt x="458360" y="1383094"/>
                        <a:pt x="415570" y="1635088"/>
                        <a:pt x="504037" y="1605376"/>
                      </a:cubicBezTo>
                      <a:lnTo>
                        <a:pt x="259869" y="52937"/>
                      </a:lnTo>
                      <a:lnTo>
                        <a:pt x="245021" y="48489"/>
                      </a:lnTo>
                      <a:cubicBezTo>
                        <a:pt x="178547" y="30807"/>
                        <a:pt x="101860" y="14797"/>
                        <a:pt x="13443" y="1653"/>
                      </a:cubicBezTo>
                      <a:lnTo>
                        <a:pt x="0" y="0"/>
                      </a:lnTo>
                      <a:lnTo>
                        <a:pt x="201175" y="1605376"/>
                      </a:lnTo>
                      <a:cubicBezTo>
                        <a:pt x="205601" y="1609271"/>
                        <a:pt x="210084" y="1611811"/>
                        <a:pt x="214612" y="161315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26000">
                      <a:srgbClr val="BE9B69"/>
                    </a:gs>
                    <a:gs pos="51000">
                      <a:srgbClr val="D6C8B7"/>
                    </a:gs>
                    <a:gs pos="81000">
                      <a:srgbClr val="BE9B69"/>
                    </a:gs>
                    <a:gs pos="100000">
                      <a:srgbClr val="BE9B69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4"/>
                <p:cNvSpPr/>
                <p:nvPr/>
              </p:nvSpPr>
              <p:spPr>
                <a:xfrm rot="10722664" flipH="1">
                  <a:off x="6999950" y="2916616"/>
                  <a:ext cx="569760" cy="1468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616" h="1468620" extrusionOk="0">
                      <a:moveTo>
                        <a:pt x="538552" y="1468620"/>
                      </a:moveTo>
                      <a:lnTo>
                        <a:pt x="569616" y="1465714"/>
                      </a:lnTo>
                      <a:lnTo>
                        <a:pt x="5748" y="584"/>
                      </a:lnTo>
                      <a:cubicBezTo>
                        <a:pt x="-41937" y="-28932"/>
                        <a:pt x="220922" y="1070767"/>
                        <a:pt x="283506" y="1288616"/>
                      </a:cubicBezTo>
                      <a:cubicBezTo>
                        <a:pt x="367849" y="1354249"/>
                        <a:pt x="332647" y="1278249"/>
                        <a:pt x="381253" y="1307679"/>
                      </a:cubicBezTo>
                      <a:cubicBezTo>
                        <a:pt x="423783" y="1333430"/>
                        <a:pt x="459659" y="1458674"/>
                        <a:pt x="538552" y="146862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41000">
                      <a:srgbClr val="BE9B69"/>
                    </a:gs>
                    <a:gs pos="51000">
                      <a:srgbClr val="D6C8B7"/>
                    </a:gs>
                    <a:gs pos="69000">
                      <a:srgbClr val="BE9B69"/>
                    </a:gs>
                    <a:gs pos="100000">
                      <a:srgbClr val="BE9B69"/>
                    </a:gs>
                  </a:gsLst>
                  <a:lin ang="959990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4"/>
                <p:cNvSpPr/>
                <p:nvPr/>
              </p:nvSpPr>
              <p:spPr>
                <a:xfrm rot="10722664" flipH="1">
                  <a:off x="6792441" y="3036281"/>
                  <a:ext cx="538734" cy="152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598" h="1525288" extrusionOk="0">
                      <a:moveTo>
                        <a:pt x="505776" y="1525287"/>
                      </a:moveTo>
                      <a:cubicBezTo>
                        <a:pt x="507634" y="1525243"/>
                        <a:pt x="509459" y="1524348"/>
                        <a:pt x="511247" y="1522491"/>
                      </a:cubicBezTo>
                      <a:cubicBezTo>
                        <a:pt x="602964" y="1542043"/>
                        <a:pt x="447596" y="975582"/>
                        <a:pt x="288367" y="399964"/>
                      </a:cubicBezTo>
                      <a:lnTo>
                        <a:pt x="239811" y="224011"/>
                      </a:lnTo>
                      <a:lnTo>
                        <a:pt x="216505" y="171906"/>
                      </a:lnTo>
                      <a:cubicBezTo>
                        <a:pt x="216505" y="171906"/>
                        <a:pt x="186542" y="93696"/>
                        <a:pt x="29561" y="13625"/>
                      </a:cubicBezTo>
                      <a:lnTo>
                        <a:pt x="0" y="0"/>
                      </a:lnTo>
                      <a:lnTo>
                        <a:pt x="296719" y="1465362"/>
                      </a:lnTo>
                      <a:cubicBezTo>
                        <a:pt x="382847" y="1527684"/>
                        <a:pt x="373124" y="1316657"/>
                        <a:pt x="408879" y="1326178"/>
                      </a:cubicBezTo>
                      <a:cubicBezTo>
                        <a:pt x="442398" y="1335104"/>
                        <a:pt x="477899" y="1525949"/>
                        <a:pt x="505776" y="152528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6C8B7"/>
                    </a:gs>
                    <a:gs pos="44000">
                      <a:srgbClr val="D6C8B7"/>
                    </a:gs>
                    <a:gs pos="68000">
                      <a:srgbClr val="BE9B69"/>
                    </a:gs>
                    <a:gs pos="100000">
                      <a:srgbClr val="BE9B69"/>
                    </a:gs>
                  </a:gsLst>
                  <a:lin ang="959990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4"/>
                <p:cNvSpPr/>
                <p:nvPr/>
              </p:nvSpPr>
              <p:spPr>
                <a:xfrm rot="10516321">
                  <a:off x="5367570" y="3201394"/>
                  <a:ext cx="347625" cy="156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10" h="1558628" extrusionOk="0">
                      <a:moveTo>
                        <a:pt x="30034" y="1558540"/>
                      </a:moveTo>
                      <a:cubicBezTo>
                        <a:pt x="20166" y="1559201"/>
                        <a:pt x="10151" y="1556171"/>
                        <a:pt x="0" y="1548381"/>
                      </a:cubicBezTo>
                      <a:lnTo>
                        <a:pt x="12151" y="0"/>
                      </a:lnTo>
                      <a:lnTo>
                        <a:pt x="63011" y="4038"/>
                      </a:lnTo>
                      <a:cubicBezTo>
                        <a:pt x="117092" y="9726"/>
                        <a:pt x="168598" y="16740"/>
                        <a:pt x="217640" y="24894"/>
                      </a:cubicBezTo>
                      <a:lnTo>
                        <a:pt x="287899" y="38805"/>
                      </a:lnTo>
                      <a:lnTo>
                        <a:pt x="347310" y="1548380"/>
                      </a:lnTo>
                      <a:cubicBezTo>
                        <a:pt x="245860" y="1578093"/>
                        <a:pt x="269496" y="1368404"/>
                        <a:pt x="211611" y="1368404"/>
                      </a:cubicBezTo>
                      <a:cubicBezTo>
                        <a:pt x="160962" y="1368404"/>
                        <a:pt x="99108" y="1553913"/>
                        <a:pt x="30034" y="155854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4"/>
                <p:cNvSpPr/>
                <p:nvPr/>
              </p:nvSpPr>
              <p:spPr>
                <a:xfrm rot="10400396">
                  <a:off x="5153224" y="3130171"/>
                  <a:ext cx="283903" cy="1617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09" h="1619348" extrusionOk="0">
                      <a:moveTo>
                        <a:pt x="40556" y="1515753"/>
                      </a:moveTo>
                      <a:cubicBezTo>
                        <a:pt x="27019" y="1516190"/>
                        <a:pt x="13459" y="1513022"/>
                        <a:pt x="0" y="1505161"/>
                      </a:cubicBezTo>
                      <a:lnTo>
                        <a:pt x="33604" y="0"/>
                      </a:lnTo>
                      <a:lnTo>
                        <a:pt x="108981" y="17520"/>
                      </a:lnTo>
                      <a:cubicBezTo>
                        <a:pt x="152844" y="29212"/>
                        <a:pt x="194323" y="41778"/>
                        <a:pt x="233535" y="55032"/>
                      </a:cubicBezTo>
                      <a:lnTo>
                        <a:pt x="271934" y="69444"/>
                      </a:lnTo>
                      <a:lnTo>
                        <a:pt x="326729" y="1365441"/>
                      </a:lnTo>
                      <a:lnTo>
                        <a:pt x="322009" y="1357752"/>
                      </a:lnTo>
                      <a:cubicBezTo>
                        <a:pt x="313022" y="1350849"/>
                        <a:pt x="299173" y="1356793"/>
                        <a:pt x="278082" y="1349657"/>
                      </a:cubicBezTo>
                      <a:cubicBezTo>
                        <a:pt x="228868" y="1333004"/>
                        <a:pt x="135310" y="1512696"/>
                        <a:pt x="40556" y="1515753"/>
                      </a:cubicBezTo>
                      <a:close/>
                      <a:moveTo>
                        <a:pt x="337464" y="1619348"/>
                      </a:moveTo>
                      <a:lnTo>
                        <a:pt x="326729" y="1365441"/>
                      </a:lnTo>
                      <a:lnTo>
                        <a:pt x="329464" y="1369897"/>
                      </a:lnTo>
                      <a:cubicBezTo>
                        <a:pt x="337479" y="1394360"/>
                        <a:pt x="338264" y="1457025"/>
                        <a:pt x="337464" y="161934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4"/>
                <p:cNvSpPr/>
                <p:nvPr/>
              </p:nvSpPr>
              <p:spPr>
                <a:xfrm rot="10727254">
                  <a:off x="4834084" y="3160141"/>
                  <a:ext cx="471170" cy="1538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481" h="1569952" extrusionOk="0">
                      <a:moveTo>
                        <a:pt x="222762" y="1569373"/>
                      </a:moveTo>
                      <a:cubicBezTo>
                        <a:pt x="213551" y="1571191"/>
                        <a:pt x="204471" y="1568821"/>
                        <a:pt x="195620" y="1561031"/>
                      </a:cubicBezTo>
                      <a:lnTo>
                        <a:pt x="0" y="0"/>
                      </a:lnTo>
                      <a:lnTo>
                        <a:pt x="99494" y="27105"/>
                      </a:lnTo>
                      <a:cubicBezTo>
                        <a:pt x="135481" y="38254"/>
                        <a:pt x="169374" y="50106"/>
                        <a:pt x="201272" y="62465"/>
                      </a:cubicBezTo>
                      <a:lnTo>
                        <a:pt x="267221" y="90667"/>
                      </a:lnTo>
                      <a:lnTo>
                        <a:pt x="498481" y="1561031"/>
                      </a:lnTo>
                      <a:cubicBezTo>
                        <a:pt x="492952" y="1562888"/>
                        <a:pt x="487935" y="1563645"/>
                        <a:pt x="483377" y="1563431"/>
                      </a:cubicBezTo>
                      <a:cubicBezTo>
                        <a:pt x="414998" y="1560228"/>
                        <a:pt x="449650" y="1338749"/>
                        <a:pt x="402328" y="1338749"/>
                      </a:cubicBezTo>
                      <a:cubicBezTo>
                        <a:pt x="358160" y="1338749"/>
                        <a:pt x="287242" y="1556649"/>
                        <a:pt x="222762" y="156937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26000">
                      <a:srgbClr val="BE9B69"/>
                    </a:gs>
                    <a:gs pos="51000">
                      <a:srgbClr val="D6C8B7"/>
                    </a:gs>
                    <a:gs pos="81000">
                      <a:srgbClr val="BE9B69"/>
                    </a:gs>
                    <a:gs pos="100000">
                      <a:srgbClr val="BE9B69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4"/>
                <p:cNvSpPr/>
                <p:nvPr/>
              </p:nvSpPr>
              <p:spPr>
                <a:xfrm rot="-10722060">
                  <a:off x="4260972" y="2975405"/>
                  <a:ext cx="618363" cy="1479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729" h="1439185" extrusionOk="0">
                      <a:moveTo>
                        <a:pt x="529665" y="1439185"/>
                      </a:moveTo>
                      <a:lnTo>
                        <a:pt x="560729" y="1436279"/>
                      </a:lnTo>
                      <a:lnTo>
                        <a:pt x="0" y="0"/>
                      </a:lnTo>
                      <a:lnTo>
                        <a:pt x="274619" y="1259181"/>
                      </a:lnTo>
                      <a:cubicBezTo>
                        <a:pt x="358962" y="1324814"/>
                        <a:pt x="323760" y="1248814"/>
                        <a:pt x="372366" y="1278244"/>
                      </a:cubicBezTo>
                      <a:cubicBezTo>
                        <a:pt x="414896" y="1303995"/>
                        <a:pt x="450772" y="1429239"/>
                        <a:pt x="529665" y="143918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41000">
                      <a:srgbClr val="BE9B69"/>
                    </a:gs>
                    <a:gs pos="51000">
                      <a:srgbClr val="D6C8B7"/>
                    </a:gs>
                    <a:gs pos="69000">
                      <a:srgbClr val="BE9B69"/>
                    </a:gs>
                    <a:gs pos="100000">
                      <a:srgbClr val="BE9B69"/>
                    </a:gs>
                  </a:gsLst>
                  <a:lin ang="959990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4"/>
                <p:cNvSpPr/>
                <p:nvPr/>
              </p:nvSpPr>
              <p:spPr>
                <a:xfrm rot="10721705">
                  <a:off x="4561721" y="3159261"/>
                  <a:ext cx="563614" cy="1471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410" h="1482286" extrusionOk="0">
                      <a:moveTo>
                        <a:pt x="258626" y="1479348"/>
                      </a:moveTo>
                      <a:cubicBezTo>
                        <a:pt x="248923" y="1479931"/>
                        <a:pt x="238990" y="1476858"/>
                        <a:pt x="228840" y="1469068"/>
                      </a:cubicBezTo>
                      <a:lnTo>
                        <a:pt x="0" y="0"/>
                      </a:lnTo>
                      <a:lnTo>
                        <a:pt x="25127" y="10745"/>
                      </a:lnTo>
                      <a:cubicBezTo>
                        <a:pt x="81141" y="37104"/>
                        <a:pt x="129571" y="64714"/>
                        <a:pt x="171211" y="92022"/>
                      </a:cubicBezTo>
                      <a:lnTo>
                        <a:pt x="249453" y="151039"/>
                      </a:lnTo>
                      <a:lnTo>
                        <a:pt x="513410" y="1479455"/>
                      </a:lnTo>
                      <a:cubicBezTo>
                        <a:pt x="411967" y="1509167"/>
                        <a:pt x="472165" y="1295260"/>
                        <a:pt x="424737" y="1293529"/>
                      </a:cubicBezTo>
                      <a:cubicBezTo>
                        <a:pt x="383238" y="1292014"/>
                        <a:pt x="326548" y="1475263"/>
                        <a:pt x="258626" y="147934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26000">
                      <a:srgbClr val="BE9B69"/>
                    </a:gs>
                    <a:gs pos="51000">
                      <a:srgbClr val="D6C8B7"/>
                    </a:gs>
                    <a:gs pos="81000">
                      <a:srgbClr val="BE9B69"/>
                    </a:gs>
                    <a:gs pos="100000">
                      <a:srgbClr val="BE9B69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65" name="Google Shape;665;p4"/>
            <p:cNvGrpSpPr/>
            <p:nvPr/>
          </p:nvGrpSpPr>
          <p:grpSpPr>
            <a:xfrm>
              <a:off x="1905536" y="5523945"/>
              <a:ext cx="679456" cy="547917"/>
              <a:chOff x="5624511" y="3048014"/>
              <a:chExt cx="947638" cy="764180"/>
            </a:xfrm>
          </p:grpSpPr>
          <p:sp>
            <p:nvSpPr>
              <p:cNvPr id="666" name="Google Shape;666;p4"/>
              <p:cNvSpPr/>
              <p:nvPr/>
            </p:nvSpPr>
            <p:spPr>
              <a:xfrm>
                <a:off x="5823054" y="3204054"/>
                <a:ext cx="349222" cy="219702"/>
              </a:xfrm>
              <a:custGeom>
                <a:avLst/>
                <a:gdLst/>
                <a:ahLst/>
                <a:cxnLst/>
                <a:rect l="l" t="t" r="r" b="b"/>
                <a:pathLst>
                  <a:path w="349222" h="219702" extrusionOk="0">
                    <a:moveTo>
                      <a:pt x="346573" y="66355"/>
                    </a:moveTo>
                    <a:cubicBezTo>
                      <a:pt x="365051" y="122076"/>
                      <a:pt x="284089" y="211420"/>
                      <a:pt x="190363" y="219136"/>
                    </a:cubicBezTo>
                    <a:cubicBezTo>
                      <a:pt x="110543" y="225708"/>
                      <a:pt x="9388" y="174082"/>
                      <a:pt x="625" y="119409"/>
                    </a:cubicBezTo>
                    <a:cubicBezTo>
                      <a:pt x="-7852" y="66545"/>
                      <a:pt x="71777" y="21682"/>
                      <a:pt x="127593" y="7490"/>
                    </a:cubicBezTo>
                    <a:cubicBezTo>
                      <a:pt x="210556" y="-13560"/>
                      <a:pt x="328190" y="10919"/>
                      <a:pt x="346573" y="66355"/>
                    </a:cubicBezTo>
                    <a:close/>
                  </a:path>
                </a:pathLst>
              </a:custGeom>
              <a:solidFill>
                <a:srgbClr val="4E262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4"/>
              <p:cNvSpPr/>
              <p:nvPr/>
            </p:nvSpPr>
            <p:spPr>
              <a:xfrm>
                <a:off x="5641466" y="3324847"/>
                <a:ext cx="869525" cy="340667"/>
              </a:xfrm>
              <a:custGeom>
                <a:avLst/>
                <a:gdLst/>
                <a:ahLst/>
                <a:cxnLst/>
                <a:rect l="l" t="t" r="r" b="b"/>
                <a:pathLst>
                  <a:path w="869525" h="340667" extrusionOk="0">
                    <a:moveTo>
                      <a:pt x="0" y="230073"/>
                    </a:moveTo>
                    <a:cubicBezTo>
                      <a:pt x="22098" y="229501"/>
                      <a:pt x="55436" y="230549"/>
                      <a:pt x="94298" y="239503"/>
                    </a:cubicBezTo>
                    <a:cubicBezTo>
                      <a:pt x="166021" y="256171"/>
                      <a:pt x="198025" y="286651"/>
                      <a:pt x="246507" y="309892"/>
                    </a:cubicBezTo>
                    <a:cubicBezTo>
                      <a:pt x="320802" y="345421"/>
                      <a:pt x="388525" y="342373"/>
                      <a:pt x="479489" y="338277"/>
                    </a:cubicBezTo>
                    <a:cubicBezTo>
                      <a:pt x="610553" y="332371"/>
                      <a:pt x="701612" y="292271"/>
                      <a:pt x="732758" y="277412"/>
                    </a:cubicBezTo>
                    <a:cubicBezTo>
                      <a:pt x="798290" y="246170"/>
                      <a:pt x="852107" y="219500"/>
                      <a:pt x="866108" y="163779"/>
                    </a:cubicBezTo>
                    <a:cubicBezTo>
                      <a:pt x="875443" y="126631"/>
                      <a:pt x="865251" y="83102"/>
                      <a:pt x="840486" y="51479"/>
                    </a:cubicBezTo>
                    <a:cubicBezTo>
                      <a:pt x="810768" y="13474"/>
                      <a:pt x="768858" y="3854"/>
                      <a:pt x="755618" y="1377"/>
                    </a:cubicBezTo>
                    <a:cubicBezTo>
                      <a:pt x="739616" y="-1575"/>
                      <a:pt x="689420" y="-7766"/>
                      <a:pt x="556260" y="81197"/>
                    </a:cubicBezTo>
                    <a:cubicBezTo>
                      <a:pt x="450914" y="151587"/>
                      <a:pt x="458819" y="171304"/>
                      <a:pt x="402717" y="188068"/>
                    </a:cubicBezTo>
                    <a:cubicBezTo>
                      <a:pt x="349853" y="203879"/>
                      <a:pt x="304609" y="196354"/>
                      <a:pt x="214122" y="181305"/>
                    </a:cubicBezTo>
                    <a:cubicBezTo>
                      <a:pt x="172879" y="174447"/>
                      <a:pt x="148114" y="166636"/>
                      <a:pt x="142780" y="148824"/>
                    </a:cubicBezTo>
                    <a:cubicBezTo>
                      <a:pt x="137827" y="132156"/>
                      <a:pt x="151829" y="113677"/>
                      <a:pt x="160306" y="104152"/>
                    </a:cubicBezTo>
                    <a:cubicBezTo>
                      <a:pt x="158306" y="103200"/>
                      <a:pt x="128778" y="89579"/>
                      <a:pt x="101060" y="106819"/>
                    </a:cubicBezTo>
                    <a:cubicBezTo>
                      <a:pt x="80867" y="119392"/>
                      <a:pt x="69723" y="143300"/>
                      <a:pt x="72771" y="167684"/>
                    </a:cubicBezTo>
                    <a:cubicBezTo>
                      <a:pt x="68771" y="167494"/>
                      <a:pt x="36005" y="166255"/>
                      <a:pt x="14859" y="192068"/>
                    </a:cubicBezTo>
                    <a:cubicBezTo>
                      <a:pt x="2762" y="206832"/>
                      <a:pt x="572" y="223024"/>
                      <a:pt x="0" y="229978"/>
                    </a:cubicBezTo>
                    <a:close/>
                  </a:path>
                </a:pathLst>
              </a:custGeom>
              <a:solidFill>
                <a:srgbClr val="4E262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4"/>
              <p:cNvSpPr/>
              <p:nvPr/>
            </p:nvSpPr>
            <p:spPr>
              <a:xfrm>
                <a:off x="5624511" y="3429190"/>
                <a:ext cx="947638" cy="383004"/>
              </a:xfrm>
              <a:custGeom>
                <a:avLst/>
                <a:gdLst/>
                <a:ahLst/>
                <a:cxnLst/>
                <a:rect l="l" t="t" r="r" b="b"/>
                <a:pathLst>
                  <a:path w="947638" h="383004" extrusionOk="0">
                    <a:moveTo>
                      <a:pt x="881921" y="0"/>
                    </a:moveTo>
                    <a:cubicBezTo>
                      <a:pt x="864585" y="39148"/>
                      <a:pt x="831153" y="99441"/>
                      <a:pt x="768097" y="148304"/>
                    </a:cubicBezTo>
                    <a:cubicBezTo>
                      <a:pt x="630651" y="254603"/>
                      <a:pt x="454915" y="227171"/>
                      <a:pt x="407957" y="219837"/>
                    </a:cubicBezTo>
                    <a:cubicBezTo>
                      <a:pt x="373476" y="214408"/>
                      <a:pt x="281846" y="196691"/>
                      <a:pt x="174975" y="153638"/>
                    </a:cubicBezTo>
                    <a:cubicBezTo>
                      <a:pt x="99442" y="123253"/>
                      <a:pt x="43911" y="91345"/>
                      <a:pt x="16098" y="113919"/>
                    </a:cubicBezTo>
                    <a:cubicBezTo>
                      <a:pt x="-6095" y="131921"/>
                      <a:pt x="-856" y="176213"/>
                      <a:pt x="5525" y="198692"/>
                    </a:cubicBezTo>
                    <a:cubicBezTo>
                      <a:pt x="48007" y="348806"/>
                      <a:pt x="396717" y="423958"/>
                      <a:pt x="672752" y="360235"/>
                    </a:cubicBezTo>
                    <a:cubicBezTo>
                      <a:pt x="746094" y="343281"/>
                      <a:pt x="880492" y="310324"/>
                      <a:pt x="926974" y="206693"/>
                    </a:cubicBezTo>
                    <a:cubicBezTo>
                      <a:pt x="935261" y="188309"/>
                      <a:pt x="964026" y="124111"/>
                      <a:pt x="934880" y="61055"/>
                    </a:cubicBezTo>
                    <a:cubicBezTo>
                      <a:pt x="920211" y="29242"/>
                      <a:pt x="896399" y="10001"/>
                      <a:pt x="881921" y="191"/>
                    </a:cubicBezTo>
                    <a:close/>
                  </a:path>
                </a:pathLst>
              </a:custGeom>
              <a:solidFill>
                <a:srgbClr val="5C38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4"/>
              <p:cNvSpPr/>
              <p:nvPr/>
            </p:nvSpPr>
            <p:spPr>
              <a:xfrm>
                <a:off x="5726346" y="3557873"/>
                <a:ext cx="736923" cy="221180"/>
              </a:xfrm>
              <a:custGeom>
                <a:avLst/>
                <a:gdLst/>
                <a:ahLst/>
                <a:cxnLst/>
                <a:rect l="l" t="t" r="r" b="b"/>
                <a:pathLst>
                  <a:path w="736923" h="221180" extrusionOk="0">
                    <a:moveTo>
                      <a:pt x="13990" y="157544"/>
                    </a:moveTo>
                    <a:cubicBezTo>
                      <a:pt x="8751" y="150114"/>
                      <a:pt x="4655" y="142113"/>
                      <a:pt x="2084" y="133350"/>
                    </a:cubicBezTo>
                    <a:cubicBezTo>
                      <a:pt x="-393" y="125063"/>
                      <a:pt x="-1250" y="115729"/>
                      <a:pt x="2846" y="108109"/>
                    </a:cubicBezTo>
                    <a:cubicBezTo>
                      <a:pt x="5132" y="103918"/>
                      <a:pt x="8751" y="100584"/>
                      <a:pt x="12656" y="97822"/>
                    </a:cubicBezTo>
                    <a:cubicBezTo>
                      <a:pt x="41041" y="78010"/>
                      <a:pt x="79522" y="87440"/>
                      <a:pt x="113336" y="95345"/>
                    </a:cubicBezTo>
                    <a:cubicBezTo>
                      <a:pt x="228779" y="122396"/>
                      <a:pt x="349079" y="121444"/>
                      <a:pt x="466999" y="109728"/>
                    </a:cubicBezTo>
                    <a:cubicBezTo>
                      <a:pt x="515005" y="104966"/>
                      <a:pt x="563106" y="98393"/>
                      <a:pt x="608922" y="83153"/>
                    </a:cubicBezTo>
                    <a:cubicBezTo>
                      <a:pt x="657880" y="66866"/>
                      <a:pt x="704267" y="40100"/>
                      <a:pt x="736842" y="0"/>
                    </a:cubicBezTo>
                    <a:cubicBezTo>
                      <a:pt x="738462" y="29528"/>
                      <a:pt x="715602" y="52864"/>
                      <a:pt x="694361" y="72581"/>
                    </a:cubicBezTo>
                    <a:cubicBezTo>
                      <a:pt x="674549" y="90964"/>
                      <a:pt x="654737" y="109538"/>
                      <a:pt x="632353" y="124682"/>
                    </a:cubicBezTo>
                    <a:cubicBezTo>
                      <a:pt x="581299" y="159448"/>
                      <a:pt x="519863" y="175355"/>
                      <a:pt x="459379" y="187928"/>
                    </a:cubicBezTo>
                    <a:cubicBezTo>
                      <a:pt x="381845" y="204025"/>
                      <a:pt x="303359" y="215741"/>
                      <a:pt x="224302" y="220027"/>
                    </a:cubicBezTo>
                    <a:cubicBezTo>
                      <a:pt x="164961" y="223266"/>
                      <a:pt x="102191" y="221456"/>
                      <a:pt x="51233" y="190881"/>
                    </a:cubicBezTo>
                    <a:cubicBezTo>
                      <a:pt x="36945" y="182309"/>
                      <a:pt x="23610" y="171069"/>
                      <a:pt x="13990" y="157544"/>
                    </a:cubicBezTo>
                    <a:close/>
                  </a:path>
                </a:pathLst>
              </a:custGeom>
              <a:solidFill>
                <a:srgbClr val="ECC7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4"/>
              <p:cNvSpPr/>
              <p:nvPr/>
            </p:nvSpPr>
            <p:spPr>
              <a:xfrm>
                <a:off x="5738954" y="3557682"/>
                <a:ext cx="724073" cy="190779"/>
              </a:xfrm>
              <a:custGeom>
                <a:avLst/>
                <a:gdLst/>
                <a:ahLst/>
                <a:cxnLst/>
                <a:rect l="l" t="t" r="r" b="b"/>
                <a:pathLst>
                  <a:path w="724073" h="190779" extrusionOk="0">
                    <a:moveTo>
                      <a:pt x="10811" y="142208"/>
                    </a:moveTo>
                    <a:cubicBezTo>
                      <a:pt x="7001" y="137541"/>
                      <a:pt x="3953" y="132588"/>
                      <a:pt x="1953" y="127254"/>
                    </a:cubicBezTo>
                    <a:cubicBezTo>
                      <a:pt x="-333" y="121253"/>
                      <a:pt x="-1190" y="114491"/>
                      <a:pt x="2620" y="108966"/>
                    </a:cubicBezTo>
                    <a:cubicBezTo>
                      <a:pt x="4715" y="105918"/>
                      <a:pt x="8144" y="103537"/>
                      <a:pt x="11859" y="101537"/>
                    </a:cubicBezTo>
                    <a:cubicBezTo>
                      <a:pt x="38434" y="87154"/>
                      <a:pt x="74438" y="94012"/>
                      <a:pt x="105966" y="99727"/>
                    </a:cubicBezTo>
                    <a:cubicBezTo>
                      <a:pt x="213884" y="119348"/>
                      <a:pt x="326470" y="118682"/>
                      <a:pt x="436769" y="110109"/>
                    </a:cubicBezTo>
                    <a:cubicBezTo>
                      <a:pt x="481632" y="106680"/>
                      <a:pt x="526685" y="101822"/>
                      <a:pt x="569453" y="90773"/>
                    </a:cubicBezTo>
                    <a:cubicBezTo>
                      <a:pt x="615173" y="78962"/>
                      <a:pt x="693563" y="29147"/>
                      <a:pt x="724043" y="0"/>
                    </a:cubicBezTo>
                    <a:cubicBezTo>
                      <a:pt x="725567" y="21431"/>
                      <a:pt x="669275" y="68771"/>
                      <a:pt x="649367" y="83058"/>
                    </a:cubicBezTo>
                    <a:cubicBezTo>
                      <a:pt x="630889" y="96393"/>
                      <a:pt x="612315" y="109823"/>
                      <a:pt x="591360" y="120872"/>
                    </a:cubicBezTo>
                    <a:cubicBezTo>
                      <a:pt x="543545" y="146114"/>
                      <a:pt x="486109" y="157639"/>
                      <a:pt x="429530" y="166688"/>
                    </a:cubicBezTo>
                    <a:cubicBezTo>
                      <a:pt x="357045" y="178308"/>
                      <a:pt x="283607" y="186785"/>
                      <a:pt x="209598" y="189928"/>
                    </a:cubicBezTo>
                    <a:cubicBezTo>
                      <a:pt x="154067" y="192310"/>
                      <a:pt x="95393" y="190976"/>
                      <a:pt x="47673" y="168878"/>
                    </a:cubicBezTo>
                    <a:cubicBezTo>
                      <a:pt x="33100" y="162116"/>
                      <a:pt x="19670" y="153067"/>
                      <a:pt x="10621" y="142113"/>
                    </a:cubicBezTo>
                    <a:close/>
                  </a:path>
                </a:pathLst>
              </a:custGeom>
              <a:solidFill>
                <a:srgbClr val="FADB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4"/>
              <p:cNvSpPr/>
              <p:nvPr/>
            </p:nvSpPr>
            <p:spPr>
              <a:xfrm>
                <a:off x="5887830" y="3639312"/>
                <a:ext cx="478209" cy="84862"/>
              </a:xfrm>
              <a:custGeom>
                <a:avLst/>
                <a:gdLst/>
                <a:ahLst/>
                <a:cxnLst/>
                <a:rect l="l" t="t" r="r" b="b"/>
                <a:pathLst>
                  <a:path w="478209" h="84862" extrusionOk="0">
                    <a:moveTo>
                      <a:pt x="5286" y="62294"/>
                    </a:moveTo>
                    <a:cubicBezTo>
                      <a:pt x="3572" y="60579"/>
                      <a:pt x="2143" y="58769"/>
                      <a:pt x="1191" y="56864"/>
                    </a:cubicBezTo>
                    <a:cubicBezTo>
                      <a:pt x="-238" y="54197"/>
                      <a:pt x="-714" y="51244"/>
                      <a:pt x="1667" y="48768"/>
                    </a:cubicBezTo>
                    <a:cubicBezTo>
                      <a:pt x="3000" y="47434"/>
                      <a:pt x="5096" y="46387"/>
                      <a:pt x="7287" y="45434"/>
                    </a:cubicBezTo>
                    <a:cubicBezTo>
                      <a:pt x="23479" y="39052"/>
                      <a:pt x="45482" y="42100"/>
                      <a:pt x="64722" y="44672"/>
                    </a:cubicBezTo>
                    <a:cubicBezTo>
                      <a:pt x="130635" y="53340"/>
                      <a:pt x="199406" y="54007"/>
                      <a:pt x="266748" y="49244"/>
                    </a:cubicBezTo>
                    <a:cubicBezTo>
                      <a:pt x="363617" y="42386"/>
                      <a:pt x="459534" y="12859"/>
                      <a:pt x="478203" y="0"/>
                    </a:cubicBezTo>
                    <a:cubicBezTo>
                      <a:pt x="479155" y="9430"/>
                      <a:pt x="373999" y="49149"/>
                      <a:pt x="361236" y="54007"/>
                    </a:cubicBezTo>
                    <a:cubicBezTo>
                      <a:pt x="332089" y="65151"/>
                      <a:pt x="297037" y="70199"/>
                      <a:pt x="262461" y="74200"/>
                    </a:cubicBezTo>
                    <a:cubicBezTo>
                      <a:pt x="218170" y="79343"/>
                      <a:pt x="173307" y="83058"/>
                      <a:pt x="128159" y="84487"/>
                    </a:cubicBezTo>
                    <a:cubicBezTo>
                      <a:pt x="94250" y="85534"/>
                      <a:pt x="58436" y="84963"/>
                      <a:pt x="29289" y="75152"/>
                    </a:cubicBezTo>
                    <a:cubicBezTo>
                      <a:pt x="19669" y="71914"/>
                      <a:pt x="10811" y="67532"/>
                      <a:pt x="5382" y="62103"/>
                    </a:cubicBezTo>
                    <a:close/>
                  </a:path>
                </a:pathLst>
              </a:custGeom>
              <a:solidFill>
                <a:srgbClr val="FBF4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4"/>
              <p:cNvSpPr/>
              <p:nvPr/>
            </p:nvSpPr>
            <p:spPr>
              <a:xfrm>
                <a:off x="6266020" y="3462051"/>
                <a:ext cx="293400" cy="286531"/>
              </a:xfrm>
              <a:custGeom>
                <a:avLst/>
                <a:gdLst/>
                <a:ahLst/>
                <a:cxnLst/>
                <a:rect l="l" t="t" r="r" b="b"/>
                <a:pathLst>
                  <a:path w="293400" h="286531" extrusionOk="0">
                    <a:moveTo>
                      <a:pt x="183166" y="248507"/>
                    </a:moveTo>
                    <a:cubicBezTo>
                      <a:pt x="107347" y="290608"/>
                      <a:pt x="20002" y="287084"/>
                      <a:pt x="0" y="285940"/>
                    </a:cubicBezTo>
                    <a:cubicBezTo>
                      <a:pt x="45720" y="278035"/>
                      <a:pt x="130397" y="256508"/>
                      <a:pt x="197263" y="190595"/>
                    </a:cubicBezTo>
                    <a:cubicBezTo>
                      <a:pt x="233934" y="154495"/>
                      <a:pt x="245554" y="124492"/>
                      <a:pt x="248888" y="115157"/>
                    </a:cubicBezTo>
                    <a:cubicBezTo>
                      <a:pt x="266700" y="65342"/>
                      <a:pt x="257175" y="20193"/>
                      <a:pt x="251555" y="0"/>
                    </a:cubicBezTo>
                    <a:cubicBezTo>
                      <a:pt x="263366" y="11620"/>
                      <a:pt x="287846" y="39148"/>
                      <a:pt x="292608" y="79439"/>
                    </a:cubicBezTo>
                    <a:cubicBezTo>
                      <a:pt x="299180" y="135255"/>
                      <a:pt x="263271" y="177165"/>
                      <a:pt x="244983" y="198596"/>
                    </a:cubicBezTo>
                    <a:cubicBezTo>
                      <a:pt x="226695" y="219932"/>
                      <a:pt x="205454" y="236220"/>
                      <a:pt x="183261" y="248507"/>
                    </a:cubicBezTo>
                  </a:path>
                </a:pathLst>
              </a:custGeom>
              <a:solidFill>
                <a:srgbClr val="90685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4"/>
              <p:cNvSpPr/>
              <p:nvPr/>
            </p:nvSpPr>
            <p:spPr>
              <a:xfrm>
                <a:off x="5712360" y="3048014"/>
                <a:ext cx="682142" cy="526496"/>
              </a:xfrm>
              <a:custGeom>
                <a:avLst/>
                <a:gdLst/>
                <a:ahLst/>
                <a:cxnLst/>
                <a:rect l="l" t="t" r="r" b="b"/>
                <a:pathLst>
                  <a:path w="682142" h="526496" extrusionOk="0">
                    <a:moveTo>
                      <a:pt x="76268" y="374127"/>
                    </a:moveTo>
                    <a:cubicBezTo>
                      <a:pt x="73029" y="372984"/>
                      <a:pt x="44168" y="362888"/>
                      <a:pt x="21499" y="379461"/>
                    </a:cubicBezTo>
                    <a:cubicBezTo>
                      <a:pt x="4068" y="392130"/>
                      <a:pt x="-1552" y="414704"/>
                      <a:pt x="353" y="428896"/>
                    </a:cubicBezTo>
                    <a:cubicBezTo>
                      <a:pt x="7021" y="480903"/>
                      <a:pt x="124178" y="505287"/>
                      <a:pt x="164564" y="513669"/>
                    </a:cubicBezTo>
                    <a:cubicBezTo>
                      <a:pt x="314202" y="544720"/>
                      <a:pt x="433550" y="511859"/>
                      <a:pt x="494701" y="494238"/>
                    </a:cubicBezTo>
                    <a:cubicBezTo>
                      <a:pt x="621193" y="457757"/>
                      <a:pt x="649577" y="416133"/>
                      <a:pt x="657102" y="404226"/>
                    </a:cubicBezTo>
                    <a:cubicBezTo>
                      <a:pt x="694154" y="345267"/>
                      <a:pt x="679486" y="280497"/>
                      <a:pt x="678248" y="275353"/>
                    </a:cubicBezTo>
                    <a:cubicBezTo>
                      <a:pt x="662436" y="209821"/>
                      <a:pt x="610525" y="175912"/>
                      <a:pt x="600619" y="169435"/>
                    </a:cubicBezTo>
                    <a:cubicBezTo>
                      <a:pt x="548231" y="135240"/>
                      <a:pt x="459649" y="117524"/>
                      <a:pt x="454124" y="116476"/>
                    </a:cubicBezTo>
                    <a:cubicBezTo>
                      <a:pt x="436598" y="113047"/>
                      <a:pt x="412595" y="109428"/>
                      <a:pt x="397641" y="89997"/>
                    </a:cubicBezTo>
                    <a:cubicBezTo>
                      <a:pt x="387735" y="77138"/>
                      <a:pt x="377448" y="51611"/>
                      <a:pt x="390593" y="37038"/>
                    </a:cubicBezTo>
                    <a:cubicBezTo>
                      <a:pt x="399737" y="26941"/>
                      <a:pt x="417548" y="24846"/>
                      <a:pt x="434693" y="31704"/>
                    </a:cubicBezTo>
                    <a:cubicBezTo>
                      <a:pt x="432503" y="26560"/>
                      <a:pt x="425073" y="10844"/>
                      <a:pt x="408214" y="3414"/>
                    </a:cubicBezTo>
                    <a:cubicBezTo>
                      <a:pt x="379734" y="-9063"/>
                      <a:pt x="349254" y="16178"/>
                      <a:pt x="341158" y="22845"/>
                    </a:cubicBezTo>
                    <a:cubicBezTo>
                      <a:pt x="336300" y="26846"/>
                      <a:pt x="304296" y="53992"/>
                      <a:pt x="305820" y="96950"/>
                    </a:cubicBezTo>
                    <a:cubicBezTo>
                      <a:pt x="306106" y="105332"/>
                      <a:pt x="307154" y="133526"/>
                      <a:pt x="326966" y="149909"/>
                    </a:cubicBezTo>
                    <a:cubicBezTo>
                      <a:pt x="347921" y="167244"/>
                      <a:pt x="368876" y="154195"/>
                      <a:pt x="408214" y="162291"/>
                    </a:cubicBezTo>
                    <a:cubicBezTo>
                      <a:pt x="415167" y="163720"/>
                      <a:pt x="463268" y="174102"/>
                      <a:pt x="489462" y="208202"/>
                    </a:cubicBezTo>
                    <a:cubicBezTo>
                      <a:pt x="522800" y="251541"/>
                      <a:pt x="508703" y="317835"/>
                      <a:pt x="489462" y="356506"/>
                    </a:cubicBezTo>
                    <a:cubicBezTo>
                      <a:pt x="455553" y="424610"/>
                      <a:pt x="385354" y="447470"/>
                      <a:pt x="344682" y="460614"/>
                    </a:cubicBezTo>
                    <a:cubicBezTo>
                      <a:pt x="271530" y="484427"/>
                      <a:pt x="213142" y="472806"/>
                      <a:pt x="152277" y="460614"/>
                    </a:cubicBezTo>
                    <a:cubicBezTo>
                      <a:pt x="74458" y="445089"/>
                      <a:pt x="65981" y="423753"/>
                      <a:pt x="63980" y="416514"/>
                    </a:cubicBezTo>
                    <a:cubicBezTo>
                      <a:pt x="59789" y="400988"/>
                      <a:pt x="68457" y="384986"/>
                      <a:pt x="76363" y="374127"/>
                    </a:cubicBezTo>
                    <a:close/>
                  </a:path>
                </a:pathLst>
              </a:custGeom>
              <a:solidFill>
                <a:srgbClr val="FBD5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4"/>
              <p:cNvSpPr/>
              <p:nvPr/>
            </p:nvSpPr>
            <p:spPr>
              <a:xfrm>
                <a:off x="5815290" y="3061049"/>
                <a:ext cx="566679" cy="500274"/>
              </a:xfrm>
              <a:custGeom>
                <a:avLst/>
                <a:gdLst/>
                <a:ahLst/>
                <a:cxnLst/>
                <a:rect l="l" t="t" r="r" b="b"/>
                <a:pathLst>
                  <a:path w="566679" h="500274" extrusionOk="0">
                    <a:moveTo>
                      <a:pt x="266231" y="0"/>
                    </a:moveTo>
                    <a:cubicBezTo>
                      <a:pt x="236132" y="9049"/>
                      <a:pt x="215749" y="29718"/>
                      <a:pt x="216797" y="47625"/>
                    </a:cubicBezTo>
                    <a:cubicBezTo>
                      <a:pt x="218130" y="70009"/>
                      <a:pt x="252611" y="86297"/>
                      <a:pt x="267946" y="93535"/>
                    </a:cubicBezTo>
                    <a:cubicBezTo>
                      <a:pt x="271661" y="95250"/>
                      <a:pt x="278328" y="98203"/>
                      <a:pt x="285948" y="100965"/>
                    </a:cubicBezTo>
                    <a:cubicBezTo>
                      <a:pt x="298902" y="105823"/>
                      <a:pt x="308332" y="108204"/>
                      <a:pt x="318809" y="110966"/>
                    </a:cubicBezTo>
                    <a:cubicBezTo>
                      <a:pt x="369768" y="124301"/>
                      <a:pt x="387389" y="130588"/>
                      <a:pt x="396819" y="134112"/>
                    </a:cubicBezTo>
                    <a:cubicBezTo>
                      <a:pt x="400439" y="135446"/>
                      <a:pt x="403201" y="136493"/>
                      <a:pt x="406725" y="137922"/>
                    </a:cubicBezTo>
                    <a:cubicBezTo>
                      <a:pt x="411202" y="139732"/>
                      <a:pt x="461113" y="160496"/>
                      <a:pt x="483306" y="187071"/>
                    </a:cubicBezTo>
                    <a:cubicBezTo>
                      <a:pt x="513881" y="223552"/>
                      <a:pt x="507214" y="282607"/>
                      <a:pt x="486545" y="322612"/>
                    </a:cubicBezTo>
                    <a:cubicBezTo>
                      <a:pt x="440158" y="412718"/>
                      <a:pt x="297378" y="456819"/>
                      <a:pt x="203462" y="465392"/>
                    </a:cubicBezTo>
                    <a:cubicBezTo>
                      <a:pt x="147074" y="470535"/>
                      <a:pt x="83256" y="467773"/>
                      <a:pt x="29249" y="452628"/>
                    </a:cubicBezTo>
                    <a:cubicBezTo>
                      <a:pt x="23915" y="451104"/>
                      <a:pt x="8866" y="446723"/>
                      <a:pt x="4484" y="452628"/>
                    </a:cubicBezTo>
                    <a:cubicBezTo>
                      <a:pt x="-20947" y="487871"/>
                      <a:pt x="69254" y="491014"/>
                      <a:pt x="88019" y="494348"/>
                    </a:cubicBezTo>
                    <a:cubicBezTo>
                      <a:pt x="151550" y="505682"/>
                      <a:pt x="217178" y="498348"/>
                      <a:pt x="280900" y="492252"/>
                    </a:cubicBezTo>
                    <a:cubicBezTo>
                      <a:pt x="341384" y="486442"/>
                      <a:pt x="402153" y="475012"/>
                      <a:pt x="457017" y="447961"/>
                    </a:cubicBezTo>
                    <a:cubicBezTo>
                      <a:pt x="509214" y="422243"/>
                      <a:pt x="554172" y="374618"/>
                      <a:pt x="564364" y="315944"/>
                    </a:cubicBezTo>
                    <a:cubicBezTo>
                      <a:pt x="565983" y="306705"/>
                      <a:pt x="575032" y="250126"/>
                      <a:pt x="541409" y="199454"/>
                    </a:cubicBezTo>
                    <a:cubicBezTo>
                      <a:pt x="504547" y="143732"/>
                      <a:pt x="436824" y="126111"/>
                      <a:pt x="400153" y="116491"/>
                    </a:cubicBezTo>
                    <a:cubicBezTo>
                      <a:pt x="369768" y="108585"/>
                      <a:pt x="337097" y="104870"/>
                      <a:pt x="288901" y="82963"/>
                    </a:cubicBezTo>
                    <a:cubicBezTo>
                      <a:pt x="259183" y="69437"/>
                      <a:pt x="245372" y="58960"/>
                      <a:pt x="242990" y="44101"/>
                    </a:cubicBezTo>
                    <a:cubicBezTo>
                      <a:pt x="239657" y="23241"/>
                      <a:pt x="260707" y="4477"/>
                      <a:pt x="265946" y="0"/>
                    </a:cubicBezTo>
                    <a:close/>
                  </a:path>
                </a:pathLst>
              </a:custGeom>
              <a:solidFill>
                <a:srgbClr val="FFF2D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4"/>
              <p:cNvSpPr/>
              <p:nvPr/>
            </p:nvSpPr>
            <p:spPr>
              <a:xfrm>
                <a:off x="5739088" y="3048952"/>
                <a:ext cx="526997" cy="475260"/>
              </a:xfrm>
              <a:custGeom>
                <a:avLst/>
                <a:gdLst/>
                <a:ahLst/>
                <a:cxnLst/>
                <a:rect l="l" t="t" r="r" b="b"/>
                <a:pathLst>
                  <a:path w="526997" h="475260" extrusionOk="0">
                    <a:moveTo>
                      <a:pt x="355673" y="0"/>
                    </a:moveTo>
                    <a:cubicBezTo>
                      <a:pt x="349767" y="4286"/>
                      <a:pt x="273186" y="46673"/>
                      <a:pt x="283759" y="88678"/>
                    </a:cubicBezTo>
                    <a:cubicBezTo>
                      <a:pt x="286045" y="97822"/>
                      <a:pt x="293570" y="114681"/>
                      <a:pt x="353958" y="142780"/>
                    </a:cubicBezTo>
                    <a:cubicBezTo>
                      <a:pt x="414347" y="170879"/>
                      <a:pt x="517598" y="167069"/>
                      <a:pt x="526170" y="247555"/>
                    </a:cubicBezTo>
                    <a:cubicBezTo>
                      <a:pt x="531123" y="294418"/>
                      <a:pt x="513407" y="345948"/>
                      <a:pt x="484641" y="383572"/>
                    </a:cubicBezTo>
                    <a:cubicBezTo>
                      <a:pt x="433206" y="450914"/>
                      <a:pt x="349672" y="461296"/>
                      <a:pt x="283854" y="469487"/>
                    </a:cubicBezTo>
                    <a:cubicBezTo>
                      <a:pt x="242135" y="474631"/>
                      <a:pt x="80305" y="494729"/>
                      <a:pt x="22583" y="409766"/>
                    </a:cubicBezTo>
                    <a:cubicBezTo>
                      <a:pt x="2676" y="380429"/>
                      <a:pt x="-13516" y="325850"/>
                      <a:pt x="16773" y="295847"/>
                    </a:cubicBezTo>
                    <a:cubicBezTo>
                      <a:pt x="66875" y="246126"/>
                      <a:pt x="161648" y="252127"/>
                      <a:pt x="216798" y="262223"/>
                    </a:cubicBezTo>
                    <a:cubicBezTo>
                      <a:pt x="337956" y="284321"/>
                      <a:pt x="390915" y="200692"/>
                      <a:pt x="365769" y="180118"/>
                    </a:cubicBezTo>
                    <a:cubicBezTo>
                      <a:pt x="329860" y="150686"/>
                      <a:pt x="280711" y="184976"/>
                      <a:pt x="244897" y="154019"/>
                    </a:cubicBezTo>
                    <a:cubicBezTo>
                      <a:pt x="216322" y="129254"/>
                      <a:pt x="222989" y="85820"/>
                      <a:pt x="223466" y="83058"/>
                    </a:cubicBezTo>
                    <a:cubicBezTo>
                      <a:pt x="230800" y="38862"/>
                      <a:pt x="295094" y="2858"/>
                      <a:pt x="355673" y="0"/>
                    </a:cubicBezTo>
                    <a:close/>
                  </a:path>
                </a:pathLst>
              </a:custGeom>
              <a:solidFill>
                <a:srgbClr val="5C38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4"/>
              <p:cNvSpPr/>
              <p:nvPr/>
            </p:nvSpPr>
            <p:spPr>
              <a:xfrm>
                <a:off x="5794448" y="3212678"/>
                <a:ext cx="406416" cy="273411"/>
              </a:xfrm>
              <a:custGeom>
                <a:avLst/>
                <a:gdLst/>
                <a:ahLst/>
                <a:cxnLst/>
                <a:rect l="l" t="t" r="r" b="b"/>
                <a:pathLst>
                  <a:path w="406416" h="273411" extrusionOk="0">
                    <a:moveTo>
                      <a:pt x="403850" y="65350"/>
                    </a:moveTo>
                    <a:cubicBezTo>
                      <a:pt x="392324" y="26964"/>
                      <a:pt x="342890" y="-563"/>
                      <a:pt x="280977" y="9"/>
                    </a:cubicBezTo>
                    <a:cubicBezTo>
                      <a:pt x="206206" y="675"/>
                      <a:pt x="95240" y="43062"/>
                      <a:pt x="71237" y="82495"/>
                    </a:cubicBezTo>
                    <a:cubicBezTo>
                      <a:pt x="116861" y="63826"/>
                      <a:pt x="176964" y="43443"/>
                      <a:pt x="243163" y="52682"/>
                    </a:cubicBezTo>
                    <a:cubicBezTo>
                      <a:pt x="254783" y="54301"/>
                      <a:pt x="273929" y="56397"/>
                      <a:pt x="283358" y="63255"/>
                    </a:cubicBezTo>
                    <a:cubicBezTo>
                      <a:pt x="294788" y="71541"/>
                      <a:pt x="297741" y="81733"/>
                      <a:pt x="294788" y="95449"/>
                    </a:cubicBezTo>
                    <a:cubicBezTo>
                      <a:pt x="290597" y="114690"/>
                      <a:pt x="277739" y="118119"/>
                      <a:pt x="261451" y="129168"/>
                    </a:cubicBezTo>
                    <a:cubicBezTo>
                      <a:pt x="210111" y="163934"/>
                      <a:pt x="142579" y="157647"/>
                      <a:pt x="84000" y="157076"/>
                    </a:cubicBezTo>
                    <a:cubicBezTo>
                      <a:pt x="61235" y="156790"/>
                      <a:pt x="8753" y="154599"/>
                      <a:pt x="1133" y="184317"/>
                    </a:cubicBezTo>
                    <a:cubicBezTo>
                      <a:pt x="-2677" y="199176"/>
                      <a:pt x="3609" y="214988"/>
                      <a:pt x="12753" y="227370"/>
                    </a:cubicBezTo>
                    <a:cubicBezTo>
                      <a:pt x="41233" y="265661"/>
                      <a:pt x="94382" y="277662"/>
                      <a:pt x="141722" y="272138"/>
                    </a:cubicBezTo>
                    <a:cubicBezTo>
                      <a:pt x="220970" y="262804"/>
                      <a:pt x="318315" y="229275"/>
                      <a:pt x="368512" y="164124"/>
                    </a:cubicBezTo>
                    <a:cubicBezTo>
                      <a:pt x="385847" y="141645"/>
                      <a:pt x="415280" y="103545"/>
                      <a:pt x="403850" y="65255"/>
                    </a:cubicBezTo>
                    <a:close/>
                  </a:path>
                </a:pathLst>
              </a:custGeom>
              <a:solidFill>
                <a:srgbClr val="4E262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4"/>
              <p:cNvSpPr/>
              <p:nvPr/>
            </p:nvSpPr>
            <p:spPr>
              <a:xfrm>
                <a:off x="5849699" y="3251263"/>
                <a:ext cx="295943" cy="206427"/>
              </a:xfrm>
              <a:custGeom>
                <a:avLst/>
                <a:gdLst/>
                <a:ahLst/>
                <a:cxnLst/>
                <a:rect l="l" t="t" r="r" b="b"/>
                <a:pathLst>
                  <a:path w="295943" h="206427" extrusionOk="0">
                    <a:moveTo>
                      <a:pt x="273065" y="0"/>
                    </a:moveTo>
                    <a:cubicBezTo>
                      <a:pt x="273065" y="0"/>
                      <a:pt x="300878" y="58293"/>
                      <a:pt x="258683" y="94679"/>
                    </a:cubicBezTo>
                    <a:cubicBezTo>
                      <a:pt x="210105" y="136589"/>
                      <a:pt x="145240" y="145066"/>
                      <a:pt x="86185" y="145733"/>
                    </a:cubicBezTo>
                    <a:cubicBezTo>
                      <a:pt x="70088" y="145923"/>
                      <a:pt x="53705" y="145828"/>
                      <a:pt x="37893" y="149543"/>
                    </a:cubicBezTo>
                    <a:cubicBezTo>
                      <a:pt x="21129" y="153448"/>
                      <a:pt x="-15161" y="171450"/>
                      <a:pt x="6937" y="192119"/>
                    </a:cubicBezTo>
                    <a:cubicBezTo>
                      <a:pt x="20177" y="204502"/>
                      <a:pt x="42084" y="204597"/>
                      <a:pt x="59039" y="205930"/>
                    </a:cubicBezTo>
                    <a:cubicBezTo>
                      <a:pt x="79041" y="207454"/>
                      <a:pt x="99329" y="205359"/>
                      <a:pt x="118951" y="201168"/>
                    </a:cubicBezTo>
                    <a:cubicBezTo>
                      <a:pt x="156956" y="192881"/>
                      <a:pt x="192865" y="175736"/>
                      <a:pt x="226107" y="155639"/>
                    </a:cubicBezTo>
                    <a:cubicBezTo>
                      <a:pt x="348218" y="81725"/>
                      <a:pt x="273065" y="95"/>
                      <a:pt x="273065" y="95"/>
                    </a:cubicBezTo>
                    <a:close/>
                  </a:path>
                </a:pathLst>
              </a:custGeom>
              <a:solidFill>
                <a:srgbClr val="90685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4"/>
              <p:cNvSpPr/>
              <p:nvPr/>
            </p:nvSpPr>
            <p:spPr>
              <a:xfrm>
                <a:off x="5936074" y="3228854"/>
                <a:ext cx="143463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143463" h="31743" extrusionOk="0">
                    <a:moveTo>
                      <a:pt x="0" y="31744"/>
                    </a:moveTo>
                    <a:cubicBezTo>
                      <a:pt x="43339" y="10122"/>
                      <a:pt x="70676" y="4598"/>
                      <a:pt x="96679" y="1264"/>
                    </a:cubicBezTo>
                    <a:cubicBezTo>
                      <a:pt x="114300" y="-1022"/>
                      <a:pt x="140589" y="-736"/>
                      <a:pt x="142970" y="6598"/>
                    </a:cubicBezTo>
                    <a:cubicBezTo>
                      <a:pt x="148304" y="22505"/>
                      <a:pt x="108871" y="19076"/>
                      <a:pt x="95441" y="19361"/>
                    </a:cubicBezTo>
                    <a:cubicBezTo>
                      <a:pt x="47530" y="20504"/>
                      <a:pt x="51721" y="20695"/>
                      <a:pt x="0" y="31744"/>
                    </a:cubicBezTo>
                    <a:close/>
                  </a:path>
                </a:pathLst>
              </a:custGeom>
              <a:solidFill>
                <a:srgbClr val="90685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9" name="Google Shape;679;p4"/>
            <p:cNvGrpSpPr/>
            <p:nvPr/>
          </p:nvGrpSpPr>
          <p:grpSpPr>
            <a:xfrm>
              <a:off x="721093" y="5410443"/>
              <a:ext cx="760554" cy="1053797"/>
              <a:chOff x="7610376" y="705553"/>
              <a:chExt cx="1353540" cy="1875417"/>
            </a:xfrm>
          </p:grpSpPr>
          <p:grpSp>
            <p:nvGrpSpPr>
              <p:cNvPr id="680" name="Google Shape;680;p4"/>
              <p:cNvGrpSpPr/>
              <p:nvPr/>
            </p:nvGrpSpPr>
            <p:grpSpPr>
              <a:xfrm>
                <a:off x="7651120" y="1585683"/>
                <a:ext cx="1312796" cy="995287"/>
                <a:chOff x="3699722" y="1806533"/>
                <a:chExt cx="3341299" cy="2533182"/>
              </a:xfrm>
            </p:grpSpPr>
            <p:grpSp>
              <p:nvGrpSpPr>
                <p:cNvPr id="681" name="Google Shape;681;p4"/>
                <p:cNvGrpSpPr/>
                <p:nvPr/>
              </p:nvGrpSpPr>
              <p:grpSpPr>
                <a:xfrm>
                  <a:off x="3751784" y="2225115"/>
                  <a:ext cx="3226900" cy="1986512"/>
                  <a:chOff x="4296925" y="2658508"/>
                  <a:chExt cx="3226900" cy="1986512"/>
                </a:xfrm>
              </p:grpSpPr>
              <p:grpSp>
                <p:nvGrpSpPr>
                  <p:cNvPr id="682" name="Google Shape;682;p4"/>
                  <p:cNvGrpSpPr/>
                  <p:nvPr/>
                </p:nvGrpSpPr>
                <p:grpSpPr>
                  <a:xfrm>
                    <a:off x="4296925" y="2720530"/>
                    <a:ext cx="1136973" cy="1924490"/>
                    <a:chOff x="4323505" y="2715214"/>
                    <a:chExt cx="1136973" cy="1924490"/>
                  </a:xfrm>
                </p:grpSpPr>
                <p:sp>
                  <p:nvSpPr>
                    <p:cNvPr id="683" name="Google Shape;683;p4"/>
                    <p:cNvSpPr/>
                    <p:nvPr/>
                  </p:nvSpPr>
                  <p:spPr>
                    <a:xfrm rot="9840178" flipH="1">
                      <a:off x="4876115" y="2725577"/>
                      <a:ext cx="335980" cy="18439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40914" h="2427501" extrusionOk="0">
                          <a:moveTo>
                            <a:pt x="19199" y="2424869"/>
                          </a:moveTo>
                          <a:cubicBezTo>
                            <a:pt x="114529" y="2457441"/>
                            <a:pt x="199750" y="2176976"/>
                            <a:pt x="268643" y="2176976"/>
                          </a:cubicBezTo>
                          <a:cubicBezTo>
                            <a:pt x="342128" y="2176976"/>
                            <a:pt x="312122" y="2453136"/>
                            <a:pt x="440914" y="2414005"/>
                          </a:cubicBezTo>
                          <a:lnTo>
                            <a:pt x="350892" y="41069"/>
                          </a:lnTo>
                          <a:lnTo>
                            <a:pt x="307991" y="31806"/>
                          </a:lnTo>
                          <a:cubicBezTo>
                            <a:pt x="255286" y="21850"/>
                            <a:pt x="200685" y="12918"/>
                            <a:pt x="144130" y="5019"/>
                          </a:cubicBezTo>
                          <a:lnTo>
                            <a:pt x="91581" y="0"/>
                          </a:lnTo>
                          <a:lnTo>
                            <a:pt x="0" y="2414005"/>
                          </a:lnTo>
                          <a:cubicBezTo>
                            <a:pt x="6443" y="2419135"/>
                            <a:pt x="12843" y="2422698"/>
                            <a:pt x="19199" y="2424869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E9B69"/>
                        </a:gs>
                        <a:gs pos="55000">
                          <a:srgbClr val="D6C8B7"/>
                        </a:gs>
                        <a:gs pos="96740">
                          <a:srgbClr val="BE9B69"/>
                        </a:gs>
                        <a:gs pos="100000">
                          <a:srgbClr val="BE9B69"/>
                        </a:gs>
                      </a:gsLst>
                      <a:lin ang="10800025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i="0" u="none" strike="noStrike" cap="none">
                        <a:solidFill>
                          <a:srgbClr val="EFEFE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4" name="Google Shape;684;p4"/>
                    <p:cNvSpPr/>
                    <p:nvPr/>
                  </p:nvSpPr>
                  <p:spPr>
                    <a:xfrm rot="9420981">
                      <a:off x="4669344" y="2806326"/>
                      <a:ext cx="347227" cy="18388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40914" h="2417625" extrusionOk="0">
                          <a:moveTo>
                            <a:pt x="38128" y="2417509"/>
                          </a:moveTo>
                          <a:cubicBezTo>
                            <a:pt x="25601" y="2418380"/>
                            <a:pt x="12887" y="2414389"/>
                            <a:pt x="0" y="2404129"/>
                          </a:cubicBezTo>
                          <a:lnTo>
                            <a:pt x="18187" y="0"/>
                          </a:lnTo>
                          <a:lnTo>
                            <a:pt x="74452" y="1187"/>
                          </a:lnTo>
                          <a:lnTo>
                            <a:pt x="351038" y="35049"/>
                          </a:lnTo>
                          <a:lnTo>
                            <a:pt x="440914" y="2404129"/>
                          </a:lnTo>
                          <a:cubicBezTo>
                            <a:pt x="312122" y="2443260"/>
                            <a:pt x="342128" y="2167100"/>
                            <a:pt x="268643" y="2167100"/>
                          </a:cubicBezTo>
                          <a:cubicBezTo>
                            <a:pt x="204343" y="2167100"/>
                            <a:pt x="125819" y="2411416"/>
                            <a:pt x="38128" y="2417509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E9B69"/>
                        </a:gs>
                        <a:gs pos="55000">
                          <a:srgbClr val="D6C8B7"/>
                        </a:gs>
                        <a:gs pos="96740">
                          <a:srgbClr val="BE9B69"/>
                        </a:gs>
                        <a:gs pos="100000">
                          <a:srgbClr val="BE9B69"/>
                        </a:gs>
                      </a:gsLst>
                      <a:lin ang="10800025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i="0" u="none" strike="noStrike" cap="none">
                        <a:solidFill>
                          <a:srgbClr val="EFEFE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85" name="Google Shape;685;p4"/>
                  <p:cNvSpPr/>
                  <p:nvPr/>
                </p:nvSpPr>
                <p:spPr>
                  <a:xfrm rot="-9840178">
                    <a:off x="6635234" y="2668871"/>
                    <a:ext cx="335980" cy="18439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914" h="2427501" extrusionOk="0">
                        <a:moveTo>
                          <a:pt x="19199" y="2424869"/>
                        </a:moveTo>
                        <a:cubicBezTo>
                          <a:pt x="114529" y="2457441"/>
                          <a:pt x="199750" y="2176976"/>
                          <a:pt x="268643" y="2176976"/>
                        </a:cubicBezTo>
                        <a:cubicBezTo>
                          <a:pt x="342128" y="2176976"/>
                          <a:pt x="312122" y="2453136"/>
                          <a:pt x="440914" y="2414005"/>
                        </a:cubicBezTo>
                        <a:lnTo>
                          <a:pt x="350892" y="41069"/>
                        </a:lnTo>
                        <a:lnTo>
                          <a:pt x="307991" y="31806"/>
                        </a:lnTo>
                        <a:cubicBezTo>
                          <a:pt x="255286" y="21850"/>
                          <a:pt x="200685" y="12918"/>
                          <a:pt x="144130" y="5019"/>
                        </a:cubicBezTo>
                        <a:lnTo>
                          <a:pt x="91581" y="0"/>
                        </a:lnTo>
                        <a:lnTo>
                          <a:pt x="0" y="2414005"/>
                        </a:lnTo>
                        <a:cubicBezTo>
                          <a:pt x="6443" y="2419135"/>
                          <a:pt x="12843" y="2422698"/>
                          <a:pt x="19199" y="242486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55000">
                        <a:srgbClr val="D6C8B7"/>
                      </a:gs>
                      <a:gs pos="96740">
                        <a:srgbClr val="BE9B69"/>
                      </a:gs>
                      <a:gs pos="100000">
                        <a:srgbClr val="BE9B69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6" name="Google Shape;686;p4"/>
                  <p:cNvSpPr/>
                  <p:nvPr/>
                </p:nvSpPr>
                <p:spPr>
                  <a:xfrm rot="-9420981" flipH="1">
                    <a:off x="6830758" y="2749620"/>
                    <a:ext cx="347227" cy="18388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914" h="2417625" extrusionOk="0">
                        <a:moveTo>
                          <a:pt x="38128" y="2417509"/>
                        </a:moveTo>
                        <a:cubicBezTo>
                          <a:pt x="25601" y="2418380"/>
                          <a:pt x="12887" y="2414389"/>
                          <a:pt x="0" y="2404129"/>
                        </a:cubicBezTo>
                        <a:lnTo>
                          <a:pt x="18187" y="0"/>
                        </a:lnTo>
                        <a:lnTo>
                          <a:pt x="74452" y="1187"/>
                        </a:lnTo>
                        <a:lnTo>
                          <a:pt x="351038" y="35049"/>
                        </a:lnTo>
                        <a:lnTo>
                          <a:pt x="440914" y="2404129"/>
                        </a:lnTo>
                        <a:cubicBezTo>
                          <a:pt x="312122" y="2443260"/>
                          <a:pt x="342128" y="2167100"/>
                          <a:pt x="268643" y="2167100"/>
                        </a:cubicBezTo>
                        <a:cubicBezTo>
                          <a:pt x="204343" y="2167100"/>
                          <a:pt x="125819" y="2411416"/>
                          <a:pt x="38128" y="241750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55000">
                        <a:srgbClr val="D6C8B7"/>
                      </a:gs>
                      <a:gs pos="96740">
                        <a:srgbClr val="BE9B69"/>
                      </a:gs>
                      <a:gs pos="100000">
                        <a:srgbClr val="BE9B69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87" name="Google Shape;687;p4"/>
                <p:cNvSpPr/>
                <p:nvPr/>
              </p:nvSpPr>
              <p:spPr>
                <a:xfrm>
                  <a:off x="4319256" y="3571876"/>
                  <a:ext cx="2126400" cy="736800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D6C8B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88" name="Google Shape;688;p4"/>
                <p:cNvGrpSpPr/>
                <p:nvPr/>
              </p:nvGrpSpPr>
              <p:grpSpPr>
                <a:xfrm>
                  <a:off x="3814899" y="1806533"/>
                  <a:ext cx="3149697" cy="1638549"/>
                  <a:chOff x="8088522" y="1876646"/>
                  <a:chExt cx="3149697" cy="1638549"/>
                </a:xfrm>
              </p:grpSpPr>
              <p:sp>
                <p:nvSpPr>
                  <p:cNvPr id="689" name="Google Shape;689;p4"/>
                  <p:cNvSpPr/>
                  <p:nvPr/>
                </p:nvSpPr>
                <p:spPr>
                  <a:xfrm>
                    <a:off x="8088522" y="1876646"/>
                    <a:ext cx="3149697" cy="16385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2840" h="2436504" extrusionOk="0">
                        <a:moveTo>
                          <a:pt x="1837314" y="70"/>
                        </a:moveTo>
                        <a:cubicBezTo>
                          <a:pt x="3052170" y="7159"/>
                          <a:pt x="3852840" y="700133"/>
                          <a:pt x="3852840" y="1084592"/>
                        </a:cubicBezTo>
                        <a:lnTo>
                          <a:pt x="3395056" y="2436504"/>
                        </a:lnTo>
                        <a:lnTo>
                          <a:pt x="399345" y="2436504"/>
                        </a:lnTo>
                        <a:lnTo>
                          <a:pt x="0" y="914471"/>
                        </a:lnTo>
                        <a:cubicBezTo>
                          <a:pt x="0" y="530012"/>
                          <a:pt x="622458" y="-7019"/>
                          <a:pt x="1837314" y="70"/>
                        </a:cubicBezTo>
                        <a:close/>
                      </a:path>
                    </a:pathLst>
                  </a:custGeom>
                  <a:solidFill>
                    <a:srgbClr val="C18B6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pic>
                <p:nvPicPr>
                  <p:cNvPr id="690" name="Google Shape;690;p4" descr="A black and white image of a mountain&#10;&#10;Description automatically generated with low confidence"/>
                  <p:cNvPicPr preferRelativeResize="0"/>
                  <p:nvPr/>
                </p:nvPicPr>
                <p:blipFill rotWithShape="1">
                  <a:blip r:embed="rId2">
                    <a:alphaModFix amt="8000"/>
                  </a:blip>
                  <a:srcRect/>
                  <a:stretch/>
                </p:blipFill>
                <p:spPr>
                  <a:xfrm>
                    <a:off x="8150226" y="2365317"/>
                    <a:ext cx="2985089" cy="46995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691" name="Google Shape;691;p4"/>
                <p:cNvGrpSpPr/>
                <p:nvPr/>
              </p:nvGrpSpPr>
              <p:grpSpPr>
                <a:xfrm>
                  <a:off x="3699722" y="2477003"/>
                  <a:ext cx="3341299" cy="1862712"/>
                  <a:chOff x="4244861" y="2910394"/>
                  <a:chExt cx="3341299" cy="1862712"/>
                </a:xfrm>
              </p:grpSpPr>
              <p:sp>
                <p:nvSpPr>
                  <p:cNvPr id="692" name="Google Shape;692;p4"/>
                  <p:cNvSpPr/>
                  <p:nvPr/>
                </p:nvSpPr>
                <p:spPr>
                  <a:xfrm rot="10567725" flipH="1">
                    <a:off x="5655430" y="3173630"/>
                    <a:ext cx="347210" cy="1574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7286" h="1570690" extrusionOk="0">
                        <a:moveTo>
                          <a:pt x="347286" y="1559218"/>
                        </a:moveTo>
                        <a:lnTo>
                          <a:pt x="285925" y="0"/>
                        </a:lnTo>
                        <a:lnTo>
                          <a:pt x="185682" y="1126"/>
                        </a:lnTo>
                        <a:cubicBezTo>
                          <a:pt x="175408" y="1405"/>
                          <a:pt x="165213" y="1817"/>
                          <a:pt x="155086" y="2225"/>
                        </a:cubicBezTo>
                        <a:lnTo>
                          <a:pt x="24330" y="10649"/>
                        </a:lnTo>
                        <a:lnTo>
                          <a:pt x="0" y="1559218"/>
                        </a:lnTo>
                        <a:cubicBezTo>
                          <a:pt x="10150" y="1567007"/>
                          <a:pt x="19368" y="1570513"/>
                          <a:pt x="27841" y="1570684"/>
                        </a:cubicBezTo>
                        <a:cubicBezTo>
                          <a:pt x="87153" y="1571877"/>
                          <a:pt x="109974" y="1409646"/>
                          <a:pt x="160620" y="1409645"/>
                        </a:cubicBezTo>
                        <a:cubicBezTo>
                          <a:pt x="218501" y="1409645"/>
                          <a:pt x="245842" y="1588930"/>
                          <a:pt x="347286" y="155921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55000">
                        <a:srgbClr val="D6C8B7"/>
                      </a:gs>
                      <a:gs pos="96740">
                        <a:srgbClr val="BE9B69"/>
                      </a:gs>
                      <a:gs pos="100000">
                        <a:srgbClr val="BE9B69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3" name="Google Shape;693;p4"/>
                  <p:cNvSpPr/>
                  <p:nvPr/>
                </p:nvSpPr>
                <p:spPr>
                  <a:xfrm rot="-10679728" flipH="1">
                    <a:off x="5920846" y="3171361"/>
                    <a:ext cx="336637" cy="1573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431" h="1572864" extrusionOk="0">
                        <a:moveTo>
                          <a:pt x="14650" y="1570866"/>
                        </a:moveTo>
                        <a:cubicBezTo>
                          <a:pt x="87389" y="1595598"/>
                          <a:pt x="152415" y="1382640"/>
                          <a:pt x="204983" y="1382640"/>
                        </a:cubicBezTo>
                        <a:cubicBezTo>
                          <a:pt x="261054" y="1382640"/>
                          <a:pt x="238159" y="1592329"/>
                          <a:pt x="336431" y="1562617"/>
                        </a:cubicBezTo>
                        <a:lnTo>
                          <a:pt x="277770" y="23880"/>
                        </a:lnTo>
                        <a:lnTo>
                          <a:pt x="180229" y="10908"/>
                        </a:lnTo>
                        <a:lnTo>
                          <a:pt x="59573" y="0"/>
                        </a:lnTo>
                        <a:lnTo>
                          <a:pt x="0" y="1562616"/>
                        </a:lnTo>
                        <a:cubicBezTo>
                          <a:pt x="4916" y="1566512"/>
                          <a:pt x="9799" y="1569217"/>
                          <a:pt x="14650" y="157086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55000">
                        <a:srgbClr val="D6C8B7"/>
                      </a:gs>
                      <a:gs pos="96740">
                        <a:srgbClr val="BE9B69"/>
                      </a:gs>
                      <a:gs pos="100000">
                        <a:srgbClr val="BE9B69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4" name="Google Shape;694;p4"/>
                  <p:cNvSpPr/>
                  <p:nvPr/>
                </p:nvSpPr>
                <p:spPr>
                  <a:xfrm rot="-10593467" flipH="1">
                    <a:off x="6178205" y="3079429"/>
                    <a:ext cx="324361" cy="16604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587" h="1661565" extrusionOk="0">
                        <a:moveTo>
                          <a:pt x="324587" y="1661565"/>
                        </a:moveTo>
                        <a:lnTo>
                          <a:pt x="237759" y="44454"/>
                        </a:lnTo>
                        <a:lnTo>
                          <a:pt x="104481" y="16732"/>
                        </a:lnTo>
                        <a:lnTo>
                          <a:pt x="0" y="0"/>
                        </a:lnTo>
                        <a:lnTo>
                          <a:pt x="36291" y="1537114"/>
                        </a:lnTo>
                        <a:cubicBezTo>
                          <a:pt x="114954" y="1599435"/>
                          <a:pt x="191402" y="1362253"/>
                          <a:pt x="239451" y="1382994"/>
                        </a:cubicBezTo>
                        <a:cubicBezTo>
                          <a:pt x="287500" y="1403736"/>
                          <a:pt x="304473" y="1643568"/>
                          <a:pt x="324587" y="166156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55000">
                        <a:srgbClr val="D6C8B7"/>
                      </a:gs>
                      <a:gs pos="96740">
                        <a:srgbClr val="BE9B69"/>
                      </a:gs>
                      <a:gs pos="100000">
                        <a:srgbClr val="BE9B69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4"/>
                  <p:cNvSpPr/>
                  <p:nvPr/>
                </p:nvSpPr>
                <p:spPr>
                  <a:xfrm rot="10722664" flipH="1">
                    <a:off x="6593274" y="3082537"/>
                    <a:ext cx="524914" cy="15556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4781" h="1555288" extrusionOk="0">
                        <a:moveTo>
                          <a:pt x="524781" y="1552457"/>
                        </a:moveTo>
                        <a:lnTo>
                          <a:pt x="233650" y="87285"/>
                        </a:lnTo>
                        <a:lnTo>
                          <a:pt x="230046" y="85263"/>
                        </a:lnTo>
                        <a:cubicBezTo>
                          <a:pt x="190800" y="65246"/>
                          <a:pt x="143616" y="45111"/>
                          <a:pt x="86976" y="26054"/>
                        </a:cubicBezTo>
                        <a:lnTo>
                          <a:pt x="0" y="0"/>
                        </a:lnTo>
                        <a:lnTo>
                          <a:pt x="240211" y="1542070"/>
                        </a:lnTo>
                        <a:cubicBezTo>
                          <a:pt x="250362" y="1549861"/>
                          <a:pt x="260294" y="1552933"/>
                          <a:pt x="269997" y="1552349"/>
                        </a:cubicBezTo>
                        <a:cubicBezTo>
                          <a:pt x="337919" y="1548265"/>
                          <a:pt x="394608" y="1365016"/>
                          <a:pt x="436108" y="1366530"/>
                        </a:cubicBezTo>
                        <a:cubicBezTo>
                          <a:pt x="483536" y="1368262"/>
                          <a:pt x="423338" y="1582169"/>
                          <a:pt x="524781" y="155245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26000">
                        <a:srgbClr val="BE9B69"/>
                      </a:gs>
                      <a:gs pos="51000">
                        <a:srgbClr val="D6C8B7"/>
                      </a:gs>
                      <a:gs pos="81000">
                        <a:srgbClr val="BE9B69"/>
                      </a:gs>
                      <a:gs pos="100000">
                        <a:srgbClr val="BE9B69"/>
                      </a:gs>
                    </a:gsLst>
                    <a:lin ang="1020013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4"/>
                  <p:cNvSpPr/>
                  <p:nvPr/>
                </p:nvSpPr>
                <p:spPr>
                  <a:xfrm rot="10725637" flipH="1">
                    <a:off x="6342815" y="3079417"/>
                    <a:ext cx="524321" cy="16147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4037" h="1614297" extrusionOk="0">
                        <a:moveTo>
                          <a:pt x="214612" y="1613150"/>
                        </a:moveTo>
                        <a:cubicBezTo>
                          <a:pt x="282530" y="1633234"/>
                          <a:pt x="360562" y="1383094"/>
                          <a:pt x="407885" y="1383094"/>
                        </a:cubicBezTo>
                        <a:cubicBezTo>
                          <a:pt x="458360" y="1383094"/>
                          <a:pt x="415570" y="1635088"/>
                          <a:pt x="504037" y="1605376"/>
                        </a:cubicBezTo>
                        <a:lnTo>
                          <a:pt x="259869" y="52937"/>
                        </a:lnTo>
                        <a:lnTo>
                          <a:pt x="245021" y="48489"/>
                        </a:lnTo>
                        <a:cubicBezTo>
                          <a:pt x="178547" y="30807"/>
                          <a:pt x="101860" y="14797"/>
                          <a:pt x="13443" y="1653"/>
                        </a:cubicBezTo>
                        <a:lnTo>
                          <a:pt x="0" y="0"/>
                        </a:lnTo>
                        <a:lnTo>
                          <a:pt x="201175" y="1605376"/>
                        </a:lnTo>
                        <a:cubicBezTo>
                          <a:pt x="205601" y="1609271"/>
                          <a:pt x="210084" y="1611811"/>
                          <a:pt x="214612" y="161315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26000">
                        <a:srgbClr val="BE9B69"/>
                      </a:gs>
                      <a:gs pos="51000">
                        <a:srgbClr val="D6C8B7"/>
                      </a:gs>
                      <a:gs pos="81000">
                        <a:srgbClr val="BE9B69"/>
                      </a:gs>
                      <a:gs pos="100000">
                        <a:srgbClr val="BE9B69"/>
                      </a:gs>
                    </a:gsLst>
                    <a:lin ang="1020013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4"/>
                  <p:cNvSpPr/>
                  <p:nvPr/>
                </p:nvSpPr>
                <p:spPr>
                  <a:xfrm rot="10722664" flipH="1">
                    <a:off x="6999950" y="2916616"/>
                    <a:ext cx="569760" cy="14689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9616" h="1468620" extrusionOk="0">
                        <a:moveTo>
                          <a:pt x="538552" y="1468620"/>
                        </a:moveTo>
                        <a:lnTo>
                          <a:pt x="569616" y="1465714"/>
                        </a:lnTo>
                        <a:lnTo>
                          <a:pt x="5748" y="584"/>
                        </a:lnTo>
                        <a:cubicBezTo>
                          <a:pt x="-41937" y="-28932"/>
                          <a:pt x="220922" y="1070767"/>
                          <a:pt x="283506" y="1288616"/>
                        </a:cubicBezTo>
                        <a:cubicBezTo>
                          <a:pt x="367849" y="1354249"/>
                          <a:pt x="332647" y="1278249"/>
                          <a:pt x="381253" y="1307679"/>
                        </a:cubicBezTo>
                        <a:cubicBezTo>
                          <a:pt x="423783" y="1333430"/>
                          <a:pt x="459659" y="1458674"/>
                          <a:pt x="538552" y="146862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41000">
                        <a:srgbClr val="BE9B69"/>
                      </a:gs>
                      <a:gs pos="51000">
                        <a:srgbClr val="D6C8B7"/>
                      </a:gs>
                      <a:gs pos="69000">
                        <a:srgbClr val="BE9B69"/>
                      </a:gs>
                      <a:gs pos="100000">
                        <a:srgbClr val="BE9B69"/>
                      </a:gs>
                    </a:gsLst>
                    <a:lin ang="959990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4"/>
                  <p:cNvSpPr/>
                  <p:nvPr/>
                </p:nvSpPr>
                <p:spPr>
                  <a:xfrm rot="10722664" flipH="1">
                    <a:off x="6792441" y="3036281"/>
                    <a:ext cx="538734" cy="15256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598" h="1525288" extrusionOk="0">
                        <a:moveTo>
                          <a:pt x="505776" y="1525287"/>
                        </a:moveTo>
                        <a:cubicBezTo>
                          <a:pt x="507634" y="1525243"/>
                          <a:pt x="509459" y="1524348"/>
                          <a:pt x="511247" y="1522491"/>
                        </a:cubicBezTo>
                        <a:cubicBezTo>
                          <a:pt x="602964" y="1542043"/>
                          <a:pt x="447596" y="975582"/>
                          <a:pt x="288367" y="399964"/>
                        </a:cubicBezTo>
                        <a:lnTo>
                          <a:pt x="239811" y="224011"/>
                        </a:lnTo>
                        <a:lnTo>
                          <a:pt x="216505" y="171906"/>
                        </a:lnTo>
                        <a:cubicBezTo>
                          <a:pt x="216505" y="171906"/>
                          <a:pt x="186542" y="93696"/>
                          <a:pt x="29561" y="13625"/>
                        </a:cubicBezTo>
                        <a:lnTo>
                          <a:pt x="0" y="0"/>
                        </a:lnTo>
                        <a:lnTo>
                          <a:pt x="296719" y="1465362"/>
                        </a:lnTo>
                        <a:cubicBezTo>
                          <a:pt x="382847" y="1527684"/>
                          <a:pt x="373124" y="1316657"/>
                          <a:pt x="408879" y="1326178"/>
                        </a:cubicBezTo>
                        <a:cubicBezTo>
                          <a:pt x="442398" y="1335104"/>
                          <a:pt x="477899" y="1525949"/>
                          <a:pt x="505776" y="152528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D6C8B7"/>
                      </a:gs>
                      <a:gs pos="44000">
                        <a:srgbClr val="D6C8B7"/>
                      </a:gs>
                      <a:gs pos="68000">
                        <a:srgbClr val="BE9B69"/>
                      </a:gs>
                      <a:gs pos="100000">
                        <a:srgbClr val="BE9B69"/>
                      </a:gs>
                    </a:gsLst>
                    <a:lin ang="959990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9" name="Google Shape;699;p4"/>
                  <p:cNvSpPr/>
                  <p:nvPr/>
                </p:nvSpPr>
                <p:spPr>
                  <a:xfrm rot="10516321">
                    <a:off x="5367570" y="3201394"/>
                    <a:ext cx="347625" cy="1560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7310" h="1558628" extrusionOk="0">
                        <a:moveTo>
                          <a:pt x="30034" y="1558540"/>
                        </a:moveTo>
                        <a:cubicBezTo>
                          <a:pt x="20166" y="1559201"/>
                          <a:pt x="10151" y="1556171"/>
                          <a:pt x="0" y="1548381"/>
                        </a:cubicBezTo>
                        <a:lnTo>
                          <a:pt x="12151" y="0"/>
                        </a:lnTo>
                        <a:lnTo>
                          <a:pt x="63011" y="4038"/>
                        </a:lnTo>
                        <a:cubicBezTo>
                          <a:pt x="117092" y="9726"/>
                          <a:pt x="168598" y="16740"/>
                          <a:pt x="217640" y="24894"/>
                        </a:cubicBezTo>
                        <a:lnTo>
                          <a:pt x="287899" y="38805"/>
                        </a:lnTo>
                        <a:lnTo>
                          <a:pt x="347310" y="1548380"/>
                        </a:lnTo>
                        <a:cubicBezTo>
                          <a:pt x="245860" y="1578093"/>
                          <a:pt x="269496" y="1368404"/>
                          <a:pt x="211611" y="1368404"/>
                        </a:cubicBezTo>
                        <a:cubicBezTo>
                          <a:pt x="160962" y="1368404"/>
                          <a:pt x="99108" y="1553913"/>
                          <a:pt x="30034" y="155854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55000">
                        <a:srgbClr val="D6C8B7"/>
                      </a:gs>
                      <a:gs pos="96740">
                        <a:srgbClr val="BE9B69"/>
                      </a:gs>
                      <a:gs pos="100000">
                        <a:srgbClr val="BE9B69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0" name="Google Shape;700;p4"/>
                  <p:cNvSpPr/>
                  <p:nvPr/>
                </p:nvSpPr>
                <p:spPr>
                  <a:xfrm rot="10400396">
                    <a:off x="5153224" y="3130171"/>
                    <a:ext cx="283903" cy="1617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709" h="1619348" extrusionOk="0">
                        <a:moveTo>
                          <a:pt x="40556" y="1515753"/>
                        </a:moveTo>
                        <a:cubicBezTo>
                          <a:pt x="27019" y="1516190"/>
                          <a:pt x="13459" y="1513022"/>
                          <a:pt x="0" y="1505161"/>
                        </a:cubicBezTo>
                        <a:lnTo>
                          <a:pt x="33604" y="0"/>
                        </a:lnTo>
                        <a:lnTo>
                          <a:pt x="108981" y="17520"/>
                        </a:lnTo>
                        <a:cubicBezTo>
                          <a:pt x="152844" y="29212"/>
                          <a:pt x="194323" y="41778"/>
                          <a:pt x="233535" y="55032"/>
                        </a:cubicBezTo>
                        <a:lnTo>
                          <a:pt x="271934" y="69444"/>
                        </a:lnTo>
                        <a:lnTo>
                          <a:pt x="326729" y="1365441"/>
                        </a:lnTo>
                        <a:lnTo>
                          <a:pt x="322009" y="1357752"/>
                        </a:lnTo>
                        <a:cubicBezTo>
                          <a:pt x="313022" y="1350849"/>
                          <a:pt x="299173" y="1356793"/>
                          <a:pt x="278082" y="1349657"/>
                        </a:cubicBezTo>
                        <a:cubicBezTo>
                          <a:pt x="228868" y="1333004"/>
                          <a:pt x="135310" y="1512696"/>
                          <a:pt x="40556" y="1515753"/>
                        </a:cubicBezTo>
                        <a:close/>
                        <a:moveTo>
                          <a:pt x="337464" y="1619348"/>
                        </a:moveTo>
                        <a:lnTo>
                          <a:pt x="326729" y="1365441"/>
                        </a:lnTo>
                        <a:lnTo>
                          <a:pt x="329464" y="1369897"/>
                        </a:lnTo>
                        <a:cubicBezTo>
                          <a:pt x="337479" y="1394360"/>
                          <a:pt x="338264" y="1457025"/>
                          <a:pt x="337464" y="161934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55000">
                        <a:srgbClr val="D6C8B7"/>
                      </a:gs>
                      <a:gs pos="96740">
                        <a:srgbClr val="BE9B69"/>
                      </a:gs>
                      <a:gs pos="100000">
                        <a:srgbClr val="BE9B69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1" name="Google Shape;701;p4"/>
                  <p:cNvSpPr/>
                  <p:nvPr/>
                </p:nvSpPr>
                <p:spPr>
                  <a:xfrm rot="10727254">
                    <a:off x="4834084" y="3160141"/>
                    <a:ext cx="471170" cy="1538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8481" h="1569952" extrusionOk="0">
                        <a:moveTo>
                          <a:pt x="222762" y="1569373"/>
                        </a:moveTo>
                        <a:cubicBezTo>
                          <a:pt x="213551" y="1571191"/>
                          <a:pt x="204471" y="1568821"/>
                          <a:pt x="195620" y="1561031"/>
                        </a:cubicBezTo>
                        <a:lnTo>
                          <a:pt x="0" y="0"/>
                        </a:lnTo>
                        <a:lnTo>
                          <a:pt x="99494" y="27105"/>
                        </a:lnTo>
                        <a:cubicBezTo>
                          <a:pt x="135481" y="38254"/>
                          <a:pt x="169374" y="50106"/>
                          <a:pt x="201272" y="62465"/>
                        </a:cubicBezTo>
                        <a:lnTo>
                          <a:pt x="267221" y="90667"/>
                        </a:lnTo>
                        <a:lnTo>
                          <a:pt x="498481" y="1561031"/>
                        </a:lnTo>
                        <a:cubicBezTo>
                          <a:pt x="492952" y="1562888"/>
                          <a:pt x="487935" y="1563645"/>
                          <a:pt x="483377" y="1563431"/>
                        </a:cubicBezTo>
                        <a:cubicBezTo>
                          <a:pt x="414998" y="1560228"/>
                          <a:pt x="449650" y="1338749"/>
                          <a:pt x="402328" y="1338749"/>
                        </a:cubicBezTo>
                        <a:cubicBezTo>
                          <a:pt x="358160" y="1338749"/>
                          <a:pt x="287242" y="1556649"/>
                          <a:pt x="222762" y="156937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26000">
                        <a:srgbClr val="BE9B69"/>
                      </a:gs>
                      <a:gs pos="51000">
                        <a:srgbClr val="D6C8B7"/>
                      </a:gs>
                      <a:gs pos="81000">
                        <a:srgbClr val="BE9B69"/>
                      </a:gs>
                      <a:gs pos="100000">
                        <a:srgbClr val="BE9B69"/>
                      </a:gs>
                    </a:gsLst>
                    <a:lin ang="1020013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2" name="Google Shape;702;p4"/>
                  <p:cNvSpPr/>
                  <p:nvPr/>
                </p:nvSpPr>
                <p:spPr>
                  <a:xfrm rot="-10722060">
                    <a:off x="4260972" y="2975405"/>
                    <a:ext cx="618363" cy="1479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0729" h="1439185" extrusionOk="0">
                        <a:moveTo>
                          <a:pt x="529665" y="1439185"/>
                        </a:moveTo>
                        <a:lnTo>
                          <a:pt x="560729" y="1436279"/>
                        </a:lnTo>
                        <a:lnTo>
                          <a:pt x="0" y="0"/>
                        </a:lnTo>
                        <a:lnTo>
                          <a:pt x="274619" y="1259181"/>
                        </a:lnTo>
                        <a:cubicBezTo>
                          <a:pt x="358962" y="1324814"/>
                          <a:pt x="323760" y="1248814"/>
                          <a:pt x="372366" y="1278244"/>
                        </a:cubicBezTo>
                        <a:cubicBezTo>
                          <a:pt x="414896" y="1303995"/>
                          <a:pt x="450772" y="1429239"/>
                          <a:pt x="529665" y="143918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41000">
                        <a:srgbClr val="BE9B69"/>
                      </a:gs>
                      <a:gs pos="51000">
                        <a:srgbClr val="D6C8B7"/>
                      </a:gs>
                      <a:gs pos="69000">
                        <a:srgbClr val="BE9B69"/>
                      </a:gs>
                      <a:gs pos="100000">
                        <a:srgbClr val="BE9B69"/>
                      </a:gs>
                    </a:gsLst>
                    <a:lin ang="959990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3" name="Google Shape;703;p4"/>
                  <p:cNvSpPr/>
                  <p:nvPr/>
                </p:nvSpPr>
                <p:spPr>
                  <a:xfrm rot="10721705">
                    <a:off x="4561721" y="3159261"/>
                    <a:ext cx="563614" cy="1471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3410" h="1482286" extrusionOk="0">
                        <a:moveTo>
                          <a:pt x="258626" y="1479348"/>
                        </a:moveTo>
                        <a:cubicBezTo>
                          <a:pt x="248923" y="1479931"/>
                          <a:pt x="238990" y="1476858"/>
                          <a:pt x="228840" y="1469068"/>
                        </a:cubicBezTo>
                        <a:lnTo>
                          <a:pt x="0" y="0"/>
                        </a:lnTo>
                        <a:lnTo>
                          <a:pt x="25127" y="10745"/>
                        </a:lnTo>
                        <a:cubicBezTo>
                          <a:pt x="81141" y="37104"/>
                          <a:pt x="129571" y="64714"/>
                          <a:pt x="171211" y="92022"/>
                        </a:cubicBezTo>
                        <a:lnTo>
                          <a:pt x="249453" y="151039"/>
                        </a:lnTo>
                        <a:lnTo>
                          <a:pt x="513410" y="1479455"/>
                        </a:lnTo>
                        <a:cubicBezTo>
                          <a:pt x="411967" y="1509167"/>
                          <a:pt x="472165" y="1295260"/>
                          <a:pt x="424737" y="1293529"/>
                        </a:cubicBezTo>
                        <a:cubicBezTo>
                          <a:pt x="383238" y="1292014"/>
                          <a:pt x="326548" y="1475263"/>
                          <a:pt x="258626" y="147934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26000">
                        <a:srgbClr val="BE9B69"/>
                      </a:gs>
                      <a:gs pos="51000">
                        <a:srgbClr val="D6C8B7"/>
                      </a:gs>
                      <a:gs pos="81000">
                        <a:srgbClr val="BE9B69"/>
                      </a:gs>
                      <a:gs pos="100000">
                        <a:srgbClr val="BE9B69"/>
                      </a:gs>
                    </a:gsLst>
                    <a:lin ang="1020013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704" name="Google Shape;704;p4"/>
              <p:cNvGrpSpPr/>
              <p:nvPr/>
            </p:nvGrpSpPr>
            <p:grpSpPr>
              <a:xfrm>
                <a:off x="7610376" y="1442538"/>
                <a:ext cx="1346382" cy="676721"/>
                <a:chOff x="5525980" y="1774298"/>
                <a:chExt cx="4820559" cy="2422916"/>
              </a:xfrm>
            </p:grpSpPr>
            <p:sp>
              <p:nvSpPr>
                <p:cNvPr id="705" name="Google Shape;705;p4"/>
                <p:cNvSpPr/>
                <p:nvPr/>
              </p:nvSpPr>
              <p:spPr>
                <a:xfrm>
                  <a:off x="5525980" y="1774298"/>
                  <a:ext cx="4820559" cy="2422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3293" h="559565" extrusionOk="0">
                      <a:moveTo>
                        <a:pt x="434701" y="447347"/>
                      </a:moveTo>
                      <a:cubicBezTo>
                        <a:pt x="416127" y="450681"/>
                        <a:pt x="396410" y="454110"/>
                        <a:pt x="369550" y="456205"/>
                      </a:cubicBezTo>
                      <a:cubicBezTo>
                        <a:pt x="308590" y="461063"/>
                        <a:pt x="270204" y="463540"/>
                        <a:pt x="233057" y="440489"/>
                      </a:cubicBezTo>
                      <a:cubicBezTo>
                        <a:pt x="200672" y="420391"/>
                        <a:pt x="178478" y="386673"/>
                        <a:pt x="177050" y="384482"/>
                      </a:cubicBezTo>
                      <a:cubicBezTo>
                        <a:pt x="152570" y="346668"/>
                        <a:pt x="152380" y="315426"/>
                        <a:pt x="124567" y="303996"/>
                      </a:cubicBezTo>
                      <a:cubicBezTo>
                        <a:pt x="122281" y="303043"/>
                        <a:pt x="104564" y="295995"/>
                        <a:pt x="94849" y="303996"/>
                      </a:cubicBezTo>
                      <a:cubicBezTo>
                        <a:pt x="90372" y="307711"/>
                        <a:pt x="85705" y="316093"/>
                        <a:pt x="94849" y="366956"/>
                      </a:cubicBezTo>
                      <a:cubicBezTo>
                        <a:pt x="102564" y="410104"/>
                        <a:pt x="108089" y="416105"/>
                        <a:pt x="103612" y="429916"/>
                      </a:cubicBezTo>
                      <a:cubicBezTo>
                        <a:pt x="96563" y="451633"/>
                        <a:pt x="71513" y="471922"/>
                        <a:pt x="51129" y="466683"/>
                      </a:cubicBezTo>
                      <a:cubicBezTo>
                        <a:pt x="28460" y="460873"/>
                        <a:pt x="21983" y="426202"/>
                        <a:pt x="21411" y="422963"/>
                      </a:cubicBezTo>
                      <a:cubicBezTo>
                        <a:pt x="15220" y="387721"/>
                        <a:pt x="39890" y="376386"/>
                        <a:pt x="38937" y="340762"/>
                      </a:cubicBezTo>
                      <a:cubicBezTo>
                        <a:pt x="37985" y="306187"/>
                        <a:pt x="14267" y="299805"/>
                        <a:pt x="3980" y="261991"/>
                      </a:cubicBezTo>
                      <a:cubicBezTo>
                        <a:pt x="-7831" y="219128"/>
                        <a:pt x="9600" y="179409"/>
                        <a:pt x="17982" y="160549"/>
                      </a:cubicBezTo>
                      <a:cubicBezTo>
                        <a:pt x="63226" y="57298"/>
                        <a:pt x="229913" y="32819"/>
                        <a:pt x="357263" y="13579"/>
                      </a:cubicBezTo>
                      <a:cubicBezTo>
                        <a:pt x="434987" y="1863"/>
                        <a:pt x="502709" y="625"/>
                        <a:pt x="541000" y="148"/>
                      </a:cubicBezTo>
                      <a:cubicBezTo>
                        <a:pt x="632821" y="-1185"/>
                        <a:pt x="780077" y="6625"/>
                        <a:pt x="827988" y="17103"/>
                      </a:cubicBezTo>
                      <a:cubicBezTo>
                        <a:pt x="841895" y="20151"/>
                        <a:pt x="1071733" y="73110"/>
                        <a:pt x="1106213" y="216556"/>
                      </a:cubicBezTo>
                      <a:cubicBezTo>
                        <a:pt x="1121072" y="278564"/>
                        <a:pt x="1107928" y="328570"/>
                        <a:pt x="1107928" y="328570"/>
                      </a:cubicBezTo>
                      <a:cubicBezTo>
                        <a:pt x="1103927" y="343906"/>
                        <a:pt x="1093259" y="376481"/>
                        <a:pt x="1086973" y="395055"/>
                      </a:cubicBezTo>
                      <a:cubicBezTo>
                        <a:pt x="1073543" y="434774"/>
                        <a:pt x="1069447" y="441823"/>
                        <a:pt x="1071257" y="456301"/>
                      </a:cubicBezTo>
                      <a:cubicBezTo>
                        <a:pt x="1074781" y="485923"/>
                        <a:pt x="1095831" y="490972"/>
                        <a:pt x="1094021" y="514022"/>
                      </a:cubicBezTo>
                      <a:cubicBezTo>
                        <a:pt x="1092402" y="534501"/>
                        <a:pt x="1073638" y="557742"/>
                        <a:pt x="1052016" y="557742"/>
                      </a:cubicBezTo>
                      <a:cubicBezTo>
                        <a:pt x="1031347" y="557742"/>
                        <a:pt x="1014392" y="536501"/>
                        <a:pt x="1010011" y="517546"/>
                      </a:cubicBezTo>
                      <a:cubicBezTo>
                        <a:pt x="1003629" y="489733"/>
                        <a:pt x="1027156" y="479351"/>
                        <a:pt x="1029251" y="440584"/>
                      </a:cubicBezTo>
                      <a:cubicBezTo>
                        <a:pt x="1029537" y="434679"/>
                        <a:pt x="1031442" y="387244"/>
                        <a:pt x="1001248" y="368861"/>
                      </a:cubicBezTo>
                      <a:cubicBezTo>
                        <a:pt x="972006" y="351049"/>
                        <a:pt x="933144" y="372957"/>
                        <a:pt x="931239" y="374100"/>
                      </a:cubicBezTo>
                      <a:cubicBezTo>
                        <a:pt x="901807" y="391340"/>
                        <a:pt x="902093" y="415724"/>
                        <a:pt x="875232" y="461539"/>
                      </a:cubicBezTo>
                      <a:cubicBezTo>
                        <a:pt x="852086" y="501068"/>
                        <a:pt x="824559" y="548122"/>
                        <a:pt x="780744" y="557742"/>
                      </a:cubicBezTo>
                      <a:cubicBezTo>
                        <a:pt x="729309" y="569077"/>
                        <a:pt x="676636" y="524119"/>
                        <a:pt x="668730" y="517546"/>
                      </a:cubicBezTo>
                      <a:cubicBezTo>
                        <a:pt x="634440" y="488305"/>
                        <a:pt x="632059" y="462111"/>
                        <a:pt x="595197" y="445823"/>
                      </a:cubicBezTo>
                      <a:cubicBezTo>
                        <a:pt x="580529" y="439346"/>
                        <a:pt x="566051" y="436965"/>
                        <a:pt x="533951" y="437060"/>
                      </a:cubicBezTo>
                      <a:cubicBezTo>
                        <a:pt x="488803" y="437251"/>
                        <a:pt x="462895" y="442299"/>
                        <a:pt x="434606" y="447442"/>
                      </a:cubicBezTo>
                      <a:close/>
                    </a:path>
                  </a:pathLst>
                </a:custGeom>
                <a:solidFill>
                  <a:srgbClr val="3F272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6" name="Google Shape;706;p4"/>
                <p:cNvSpPr/>
                <p:nvPr/>
              </p:nvSpPr>
              <p:spPr>
                <a:xfrm>
                  <a:off x="6607265" y="3185825"/>
                  <a:ext cx="667353" cy="398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23" h="92133" extrusionOk="0">
                      <a:moveTo>
                        <a:pt x="108903" y="92028"/>
                      </a:moveTo>
                      <a:cubicBezTo>
                        <a:pt x="119285" y="91933"/>
                        <a:pt x="130049" y="91647"/>
                        <a:pt x="139383" y="87075"/>
                      </a:cubicBezTo>
                      <a:cubicBezTo>
                        <a:pt x="148718" y="82503"/>
                        <a:pt x="156052" y="72121"/>
                        <a:pt x="153671" y="62024"/>
                      </a:cubicBezTo>
                      <a:cubicBezTo>
                        <a:pt x="151194" y="51451"/>
                        <a:pt x="139574" y="45546"/>
                        <a:pt x="128715" y="44308"/>
                      </a:cubicBezTo>
                      <a:cubicBezTo>
                        <a:pt x="92520" y="40307"/>
                        <a:pt x="78233" y="37831"/>
                        <a:pt x="48610" y="15256"/>
                      </a:cubicBezTo>
                      <a:cubicBezTo>
                        <a:pt x="30608" y="1540"/>
                        <a:pt x="18225" y="-10366"/>
                        <a:pt x="6033" y="14304"/>
                      </a:cubicBezTo>
                      <a:cubicBezTo>
                        <a:pt x="-24923" y="76312"/>
                        <a:pt x="71470" y="92599"/>
                        <a:pt x="108808" y="92123"/>
                      </a:cubicBezTo>
                      <a:close/>
                    </a:path>
                  </a:pathLst>
                </a:custGeom>
                <a:solidFill>
                  <a:srgbClr val="FFFFFF">
                    <a:alpha val="28630"/>
                  </a:srgbClr>
                </a:solidFill>
                <a:ln>
                  <a:noFill/>
                </a:ln>
                <a:effectLst>
                  <a:outerShdw blurRad="342900" algn="ctr" rotWithShape="0">
                    <a:srgbClr val="FFFFFF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7" name="Google Shape;707;p4"/>
                <p:cNvSpPr/>
                <p:nvPr/>
              </p:nvSpPr>
              <p:spPr>
                <a:xfrm>
                  <a:off x="8599732" y="3789048"/>
                  <a:ext cx="468506" cy="255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00" h="58979" extrusionOk="0">
                      <a:moveTo>
                        <a:pt x="70199" y="588"/>
                      </a:moveTo>
                      <a:cubicBezTo>
                        <a:pt x="44006" y="-1889"/>
                        <a:pt x="16859" y="9351"/>
                        <a:pt x="0" y="29639"/>
                      </a:cubicBezTo>
                      <a:cubicBezTo>
                        <a:pt x="5144" y="45355"/>
                        <a:pt x="21336" y="55547"/>
                        <a:pt x="37624" y="58119"/>
                      </a:cubicBezTo>
                      <a:cubicBezTo>
                        <a:pt x="53912" y="60691"/>
                        <a:pt x="70676" y="57071"/>
                        <a:pt x="86678" y="52880"/>
                      </a:cubicBezTo>
                      <a:cubicBezTo>
                        <a:pt x="92107" y="51451"/>
                        <a:pt x="97727" y="49832"/>
                        <a:pt x="101918" y="46213"/>
                      </a:cubicBezTo>
                      <a:cubicBezTo>
                        <a:pt x="114014" y="35735"/>
                        <a:pt x="107252" y="14113"/>
                        <a:pt x="93440" y="6112"/>
                      </a:cubicBezTo>
                      <a:cubicBezTo>
                        <a:pt x="79629" y="-1889"/>
                        <a:pt x="62484" y="-365"/>
                        <a:pt x="46577" y="1445"/>
                      </a:cubicBezTo>
                    </a:path>
                  </a:pathLst>
                </a:custGeom>
                <a:solidFill>
                  <a:srgbClr val="FFFFFF">
                    <a:alpha val="28630"/>
                  </a:srgbClr>
                </a:solidFill>
                <a:ln>
                  <a:noFill/>
                </a:ln>
                <a:effectLst>
                  <a:outerShdw blurRad="342900" algn="ctr" rotWithShape="0">
                    <a:srgbClr val="FFFFFF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8" name="Google Shape;708;p4"/>
                <p:cNvSpPr/>
                <p:nvPr/>
              </p:nvSpPr>
              <p:spPr>
                <a:xfrm>
                  <a:off x="5675558" y="3446068"/>
                  <a:ext cx="91670" cy="244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71" h="56568" extrusionOk="0">
                      <a:moveTo>
                        <a:pt x="4669" y="21622"/>
                      </a:moveTo>
                      <a:cubicBezTo>
                        <a:pt x="1526" y="30290"/>
                        <a:pt x="-1808" y="39624"/>
                        <a:pt x="1145" y="48387"/>
                      </a:cubicBezTo>
                      <a:cubicBezTo>
                        <a:pt x="2764" y="53054"/>
                        <a:pt x="7241" y="57531"/>
                        <a:pt x="12003" y="56388"/>
                      </a:cubicBezTo>
                      <a:cubicBezTo>
                        <a:pt x="15813" y="55531"/>
                        <a:pt x="18194" y="51626"/>
                        <a:pt x="19337" y="47911"/>
                      </a:cubicBezTo>
                      <a:cubicBezTo>
                        <a:pt x="22100" y="39338"/>
                        <a:pt x="21528" y="29908"/>
                        <a:pt x="19052" y="21241"/>
                      </a:cubicBezTo>
                      <a:cubicBezTo>
                        <a:pt x="17051" y="14097"/>
                        <a:pt x="14003" y="5525"/>
                        <a:pt x="9050" y="0"/>
                      </a:cubicBezTo>
                      <a:cubicBezTo>
                        <a:pt x="8669" y="7430"/>
                        <a:pt x="7241" y="14478"/>
                        <a:pt x="4669" y="21622"/>
                      </a:cubicBezTo>
                      <a:close/>
                    </a:path>
                  </a:pathLst>
                </a:custGeom>
                <a:solidFill>
                  <a:srgbClr val="FFFFFF">
                    <a:alpha val="28630"/>
                  </a:srgbClr>
                </a:solidFill>
                <a:ln>
                  <a:noFill/>
                </a:ln>
                <a:effectLst>
                  <a:outerShdw blurRad="342900" algn="ctr" rotWithShape="0">
                    <a:srgbClr val="FFFFFF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9" name="Google Shape;709;p4"/>
                <p:cNvSpPr/>
                <p:nvPr/>
              </p:nvSpPr>
              <p:spPr>
                <a:xfrm>
                  <a:off x="10045883" y="3819215"/>
                  <a:ext cx="126479" cy="250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 h="57827" extrusionOk="0">
                      <a:moveTo>
                        <a:pt x="5014" y="44958"/>
                      </a:moveTo>
                      <a:cubicBezTo>
                        <a:pt x="6348" y="48482"/>
                        <a:pt x="8158" y="51911"/>
                        <a:pt x="10920" y="54483"/>
                      </a:cubicBezTo>
                      <a:cubicBezTo>
                        <a:pt x="13682" y="57055"/>
                        <a:pt x="17683" y="58484"/>
                        <a:pt x="21302" y="57531"/>
                      </a:cubicBezTo>
                      <a:cubicBezTo>
                        <a:pt x="26350" y="56198"/>
                        <a:pt x="29303" y="50578"/>
                        <a:pt x="29208" y="45434"/>
                      </a:cubicBezTo>
                      <a:cubicBezTo>
                        <a:pt x="29113" y="40291"/>
                        <a:pt x="26636" y="35433"/>
                        <a:pt x="23969" y="30956"/>
                      </a:cubicBezTo>
                      <a:cubicBezTo>
                        <a:pt x="19683" y="23813"/>
                        <a:pt x="14730" y="17050"/>
                        <a:pt x="9205" y="10763"/>
                      </a:cubicBezTo>
                      <a:cubicBezTo>
                        <a:pt x="6253" y="7430"/>
                        <a:pt x="3490" y="4191"/>
                        <a:pt x="1681" y="0"/>
                      </a:cubicBezTo>
                      <a:cubicBezTo>
                        <a:pt x="-1558" y="13240"/>
                        <a:pt x="61" y="31814"/>
                        <a:pt x="5014" y="44863"/>
                      </a:cubicBezTo>
                      <a:close/>
                    </a:path>
                  </a:pathLst>
                </a:custGeom>
                <a:solidFill>
                  <a:srgbClr val="FFFFFF">
                    <a:alpha val="28630"/>
                  </a:srgbClr>
                </a:solidFill>
                <a:ln>
                  <a:noFill/>
                </a:ln>
                <a:effectLst>
                  <a:outerShdw blurRad="342900" algn="ctr" rotWithShape="0">
                    <a:srgbClr val="FFFFFF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10" name="Google Shape;710;p4"/>
              <p:cNvSpPr/>
              <p:nvPr/>
            </p:nvSpPr>
            <p:spPr>
              <a:xfrm>
                <a:off x="7697781" y="1350555"/>
                <a:ext cx="1164847" cy="431432"/>
              </a:xfrm>
              <a:custGeom>
                <a:avLst/>
                <a:gdLst/>
                <a:ahLst/>
                <a:cxnLst/>
                <a:rect l="l" t="t" r="r" b="b"/>
                <a:pathLst>
                  <a:path w="4613256" h="1078580" extrusionOk="0">
                    <a:moveTo>
                      <a:pt x="2363312" y="1078485"/>
                    </a:moveTo>
                    <a:cubicBezTo>
                      <a:pt x="2332356" y="1078485"/>
                      <a:pt x="2301495" y="1078295"/>
                      <a:pt x="2270539" y="1077914"/>
                    </a:cubicBezTo>
                    <a:cubicBezTo>
                      <a:pt x="1600074" y="1069532"/>
                      <a:pt x="933324" y="970853"/>
                      <a:pt x="288958" y="784448"/>
                    </a:cubicBezTo>
                    <a:cubicBezTo>
                      <a:pt x="76741" y="723012"/>
                      <a:pt x="-45560" y="501270"/>
                      <a:pt x="15876" y="288958"/>
                    </a:cubicBezTo>
                    <a:cubicBezTo>
                      <a:pt x="77312" y="76741"/>
                      <a:pt x="299150" y="-45560"/>
                      <a:pt x="511366" y="15876"/>
                    </a:cubicBezTo>
                    <a:cubicBezTo>
                      <a:pt x="1086772" y="182278"/>
                      <a:pt x="1681989" y="270479"/>
                      <a:pt x="2280540" y="277909"/>
                    </a:cubicBezTo>
                    <a:cubicBezTo>
                      <a:pt x="2897474" y="285529"/>
                      <a:pt x="3512504" y="207519"/>
                      <a:pt x="4108387" y="45880"/>
                    </a:cubicBezTo>
                    <a:cubicBezTo>
                      <a:pt x="4321653" y="-11937"/>
                      <a:pt x="4541394" y="113984"/>
                      <a:pt x="4599211" y="327248"/>
                    </a:cubicBezTo>
                    <a:cubicBezTo>
                      <a:pt x="4657028" y="540513"/>
                      <a:pt x="4531107" y="760255"/>
                      <a:pt x="4317843" y="818072"/>
                    </a:cubicBezTo>
                    <a:cubicBezTo>
                      <a:pt x="3680334" y="991046"/>
                      <a:pt x="3023300" y="1078580"/>
                      <a:pt x="2363312" y="107858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11" name="Google Shape;711;p4"/>
              <p:cNvGrpSpPr/>
              <p:nvPr/>
            </p:nvGrpSpPr>
            <p:grpSpPr>
              <a:xfrm>
                <a:off x="7724087" y="705553"/>
                <a:ext cx="1160328" cy="878960"/>
                <a:chOff x="2128743" y="3300519"/>
                <a:chExt cx="1256174" cy="951564"/>
              </a:xfrm>
            </p:grpSpPr>
            <p:sp>
              <p:nvSpPr>
                <p:cNvPr id="712" name="Google Shape;712;p4"/>
                <p:cNvSpPr/>
                <p:nvPr/>
              </p:nvSpPr>
              <p:spPr>
                <a:xfrm>
                  <a:off x="2615566" y="3335346"/>
                  <a:ext cx="514713" cy="628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713" h="628967" extrusionOk="0">
                      <a:moveTo>
                        <a:pt x="349265" y="8985"/>
                      </a:moveTo>
                      <a:cubicBezTo>
                        <a:pt x="326119" y="21939"/>
                        <a:pt x="224106" y="53086"/>
                        <a:pt x="174671" y="177292"/>
                      </a:cubicBezTo>
                      <a:cubicBezTo>
                        <a:pt x="135238" y="276352"/>
                        <a:pt x="163051" y="348361"/>
                        <a:pt x="187721" y="380556"/>
                      </a:cubicBezTo>
                      <a:cubicBezTo>
                        <a:pt x="275065" y="494379"/>
                        <a:pt x="386793" y="525621"/>
                        <a:pt x="514714" y="628968"/>
                      </a:cubicBezTo>
                      <a:cubicBezTo>
                        <a:pt x="351741" y="626110"/>
                        <a:pt x="303735" y="617347"/>
                        <a:pt x="221058" y="584105"/>
                      </a:cubicBezTo>
                      <a:cubicBezTo>
                        <a:pt x="112759" y="540480"/>
                        <a:pt x="53894" y="457232"/>
                        <a:pt x="42179" y="435801"/>
                      </a:cubicBezTo>
                      <a:cubicBezTo>
                        <a:pt x="30653" y="414750"/>
                        <a:pt x="-22401" y="318167"/>
                        <a:pt x="10746" y="203676"/>
                      </a:cubicBezTo>
                      <a:cubicBezTo>
                        <a:pt x="34844" y="120618"/>
                        <a:pt x="91709" y="75279"/>
                        <a:pt x="114378" y="55372"/>
                      </a:cubicBezTo>
                      <a:cubicBezTo>
                        <a:pt x="212867" y="-31210"/>
                        <a:pt x="318404" y="9843"/>
                        <a:pt x="349265" y="898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5C4E"/>
                    </a:gs>
                    <a:gs pos="100000">
                      <a:srgbClr val="583D3A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3" name="Google Shape;713;p4"/>
                <p:cNvSpPr/>
                <p:nvPr/>
              </p:nvSpPr>
              <p:spPr>
                <a:xfrm>
                  <a:off x="2128743" y="3544473"/>
                  <a:ext cx="591581" cy="671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581" h="671308" extrusionOk="0">
                      <a:moveTo>
                        <a:pt x="370887" y="1788"/>
                      </a:moveTo>
                      <a:cubicBezTo>
                        <a:pt x="340026" y="-1450"/>
                        <a:pt x="266207" y="-4784"/>
                        <a:pt x="187340" y="35316"/>
                      </a:cubicBezTo>
                      <a:cubicBezTo>
                        <a:pt x="96091" y="81703"/>
                        <a:pt x="55514" y="157141"/>
                        <a:pt x="40846" y="185335"/>
                      </a:cubicBezTo>
                      <a:cubicBezTo>
                        <a:pt x="-5446" y="274298"/>
                        <a:pt x="-1636" y="357547"/>
                        <a:pt x="1984" y="391932"/>
                      </a:cubicBezTo>
                      <a:cubicBezTo>
                        <a:pt x="5698" y="426984"/>
                        <a:pt x="15795" y="523187"/>
                        <a:pt x="90280" y="594910"/>
                      </a:cubicBezTo>
                      <a:cubicBezTo>
                        <a:pt x="223345" y="723116"/>
                        <a:pt x="436610" y="652727"/>
                        <a:pt x="455660" y="646059"/>
                      </a:cubicBezTo>
                      <a:cubicBezTo>
                        <a:pt x="519668" y="623866"/>
                        <a:pt x="565102" y="589671"/>
                        <a:pt x="591581" y="566621"/>
                      </a:cubicBezTo>
                      <a:cubicBezTo>
                        <a:pt x="555291" y="574812"/>
                        <a:pt x="500141" y="584242"/>
                        <a:pt x="432704" y="584242"/>
                      </a:cubicBezTo>
                      <a:cubicBezTo>
                        <a:pt x="340312" y="584242"/>
                        <a:pt x="273827" y="584242"/>
                        <a:pt x="210295" y="540141"/>
                      </a:cubicBezTo>
                      <a:cubicBezTo>
                        <a:pt x="129619" y="484039"/>
                        <a:pt x="107997" y="394409"/>
                        <a:pt x="102568" y="370691"/>
                      </a:cubicBezTo>
                      <a:cubicBezTo>
                        <a:pt x="96757" y="344783"/>
                        <a:pt x="84375" y="273917"/>
                        <a:pt x="116665" y="194193"/>
                      </a:cubicBezTo>
                      <a:cubicBezTo>
                        <a:pt x="150383" y="110945"/>
                        <a:pt x="212201" y="69130"/>
                        <a:pt x="236680" y="52937"/>
                      </a:cubicBezTo>
                      <a:cubicBezTo>
                        <a:pt x="289734" y="18076"/>
                        <a:pt x="340978" y="6265"/>
                        <a:pt x="370792" y="178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83D3A"/>
                    </a:gs>
                    <a:gs pos="26000">
                      <a:srgbClr val="583D3A"/>
                    </a:gs>
                    <a:gs pos="91000">
                      <a:srgbClr val="8B5C4E"/>
                    </a:gs>
                    <a:gs pos="100000">
                      <a:srgbClr val="8B5C4E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4" name="Google Shape;714;p4"/>
                <p:cNvSpPr/>
                <p:nvPr/>
              </p:nvSpPr>
              <p:spPr>
                <a:xfrm>
                  <a:off x="2164774" y="3538333"/>
                  <a:ext cx="607145" cy="624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795" h="578536" extrusionOk="0">
                      <a:moveTo>
                        <a:pt x="262963" y="0"/>
                      </a:moveTo>
                      <a:cubicBezTo>
                        <a:pt x="236960" y="4572"/>
                        <a:pt x="195335" y="15240"/>
                        <a:pt x="151711" y="43434"/>
                      </a:cubicBezTo>
                      <a:cubicBezTo>
                        <a:pt x="78940" y="90583"/>
                        <a:pt x="47507" y="156210"/>
                        <a:pt x="35220" y="182785"/>
                      </a:cubicBezTo>
                      <a:cubicBezTo>
                        <a:pt x="17789" y="220409"/>
                        <a:pt x="-9643" y="279845"/>
                        <a:pt x="3407" y="356521"/>
                      </a:cubicBezTo>
                      <a:cubicBezTo>
                        <a:pt x="18361" y="443865"/>
                        <a:pt x="75892" y="494919"/>
                        <a:pt x="91703" y="508540"/>
                      </a:cubicBezTo>
                      <a:cubicBezTo>
                        <a:pt x="152949" y="561213"/>
                        <a:pt x="220100" y="568928"/>
                        <a:pt x="277060" y="575501"/>
                      </a:cubicBezTo>
                      <a:cubicBezTo>
                        <a:pt x="348878" y="583692"/>
                        <a:pt x="408029" y="573691"/>
                        <a:pt x="444795" y="564642"/>
                      </a:cubicBezTo>
                      <a:cubicBezTo>
                        <a:pt x="421173" y="559689"/>
                        <a:pt x="384692" y="549212"/>
                        <a:pt x="345926" y="524828"/>
                      </a:cubicBezTo>
                      <a:cubicBezTo>
                        <a:pt x="270011" y="476917"/>
                        <a:pt x="237055" y="407956"/>
                        <a:pt x="224101" y="380047"/>
                      </a:cubicBezTo>
                      <a:cubicBezTo>
                        <a:pt x="214385" y="358902"/>
                        <a:pt x="216481" y="320326"/>
                        <a:pt x="213814" y="261366"/>
                      </a:cubicBezTo>
                      <a:cubicBezTo>
                        <a:pt x="213433" y="253270"/>
                        <a:pt x="190859" y="218980"/>
                        <a:pt x="201146" y="168402"/>
                      </a:cubicBezTo>
                      <a:cubicBezTo>
                        <a:pt x="209337" y="128111"/>
                        <a:pt x="225911" y="68390"/>
                        <a:pt x="262963" y="9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83D3A"/>
                    </a:gs>
                    <a:gs pos="26000">
                      <a:srgbClr val="583D3A"/>
                    </a:gs>
                    <a:gs pos="91000">
                      <a:srgbClr val="926756"/>
                    </a:gs>
                    <a:gs pos="100000">
                      <a:srgbClr val="926756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5" name="Google Shape;715;p4"/>
                <p:cNvSpPr/>
                <p:nvPr/>
              </p:nvSpPr>
              <p:spPr>
                <a:xfrm>
                  <a:off x="2300647" y="3631510"/>
                  <a:ext cx="123830" cy="320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30" h="320230" extrusionOk="0">
                      <a:moveTo>
                        <a:pt x="123831" y="0"/>
                      </a:moveTo>
                      <a:lnTo>
                        <a:pt x="111734" y="64198"/>
                      </a:lnTo>
                      <a:cubicBezTo>
                        <a:pt x="100590" y="69532"/>
                        <a:pt x="81730" y="80010"/>
                        <a:pt x="66204" y="99536"/>
                      </a:cubicBezTo>
                      <a:cubicBezTo>
                        <a:pt x="2863" y="178689"/>
                        <a:pt x="50964" y="320231"/>
                        <a:pt x="50964" y="320231"/>
                      </a:cubicBezTo>
                      <a:cubicBezTo>
                        <a:pt x="50964" y="320231"/>
                        <a:pt x="3720" y="265557"/>
                        <a:pt x="291" y="195453"/>
                      </a:cubicBezTo>
                      <a:cubicBezTo>
                        <a:pt x="-566" y="177641"/>
                        <a:pt x="-2852" y="106394"/>
                        <a:pt x="50012" y="49054"/>
                      </a:cubicBezTo>
                      <a:cubicBezTo>
                        <a:pt x="76682" y="20193"/>
                        <a:pt x="106590" y="6382"/>
                        <a:pt x="123831" y="0"/>
                      </a:cubicBezTo>
                      <a:close/>
                    </a:path>
                  </a:pathLst>
                </a:custGeom>
                <a:solidFill>
                  <a:srgbClr val="583D3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6" name="Google Shape;716;p4"/>
                <p:cNvSpPr/>
                <p:nvPr/>
              </p:nvSpPr>
              <p:spPr>
                <a:xfrm>
                  <a:off x="2510677" y="3313077"/>
                  <a:ext cx="666085" cy="864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085" h="864596" extrusionOk="0">
                      <a:moveTo>
                        <a:pt x="665990" y="864596"/>
                      </a:moveTo>
                      <a:cubicBezTo>
                        <a:pt x="624270" y="726008"/>
                        <a:pt x="564358" y="671810"/>
                        <a:pt x="517686" y="647807"/>
                      </a:cubicBezTo>
                      <a:cubicBezTo>
                        <a:pt x="473013" y="624852"/>
                        <a:pt x="452535" y="635711"/>
                        <a:pt x="364143" y="602754"/>
                      </a:cubicBezTo>
                      <a:cubicBezTo>
                        <a:pt x="292229" y="575989"/>
                        <a:pt x="244509" y="558272"/>
                        <a:pt x="199932" y="512648"/>
                      </a:cubicBezTo>
                      <a:cubicBezTo>
                        <a:pt x="184311" y="496646"/>
                        <a:pt x="116683" y="427494"/>
                        <a:pt x="112587" y="315575"/>
                      </a:cubicBezTo>
                      <a:cubicBezTo>
                        <a:pt x="108111" y="194798"/>
                        <a:pt x="180882" y="116027"/>
                        <a:pt x="192026" y="104406"/>
                      </a:cubicBezTo>
                      <a:cubicBezTo>
                        <a:pt x="297372" y="-5798"/>
                        <a:pt x="444343" y="28682"/>
                        <a:pt x="454154" y="31159"/>
                      </a:cubicBezTo>
                      <a:cubicBezTo>
                        <a:pt x="428722" y="18776"/>
                        <a:pt x="386336" y="2298"/>
                        <a:pt x="332329" y="203"/>
                      </a:cubicBezTo>
                      <a:cubicBezTo>
                        <a:pt x="304516" y="-845"/>
                        <a:pt x="211266" y="-464"/>
                        <a:pt x="125827" y="70592"/>
                      </a:cubicBezTo>
                      <a:cubicBezTo>
                        <a:pt x="37149" y="144316"/>
                        <a:pt x="16004" y="244805"/>
                        <a:pt x="9336" y="278904"/>
                      </a:cubicBezTo>
                      <a:cubicBezTo>
                        <a:pt x="2669" y="313099"/>
                        <a:pt x="-14190" y="399395"/>
                        <a:pt x="25243" y="487216"/>
                      </a:cubicBezTo>
                      <a:cubicBezTo>
                        <a:pt x="74011" y="595706"/>
                        <a:pt x="177929" y="637997"/>
                        <a:pt x="250319" y="667429"/>
                      </a:cubicBezTo>
                      <a:cubicBezTo>
                        <a:pt x="320423" y="695909"/>
                        <a:pt x="337473" y="686479"/>
                        <a:pt x="409196" y="709625"/>
                      </a:cubicBezTo>
                      <a:cubicBezTo>
                        <a:pt x="473585" y="730389"/>
                        <a:pt x="564930" y="771918"/>
                        <a:pt x="666085" y="86450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83D3A"/>
                    </a:gs>
                    <a:gs pos="100000">
                      <a:srgbClr val="926756"/>
                    </a:gs>
                  </a:gsLst>
                  <a:lin ang="18599929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7" name="Google Shape;717;p4"/>
                <p:cNvSpPr/>
                <p:nvPr/>
              </p:nvSpPr>
              <p:spPr>
                <a:xfrm>
                  <a:off x="2408926" y="3300519"/>
                  <a:ext cx="565106" cy="778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106" h="778799" extrusionOk="0">
                      <a:moveTo>
                        <a:pt x="565011" y="50594"/>
                      </a:moveTo>
                      <a:cubicBezTo>
                        <a:pt x="496050" y="8875"/>
                        <a:pt x="434424" y="1636"/>
                        <a:pt x="403563" y="302"/>
                      </a:cubicBezTo>
                      <a:cubicBezTo>
                        <a:pt x="300788" y="-4174"/>
                        <a:pt x="225255" y="42117"/>
                        <a:pt x="181154" y="69168"/>
                      </a:cubicBezTo>
                      <a:cubicBezTo>
                        <a:pt x="146673" y="90314"/>
                        <a:pt x="102954" y="117079"/>
                        <a:pt x="64663" y="169752"/>
                      </a:cubicBezTo>
                      <a:cubicBezTo>
                        <a:pt x="-7060" y="268336"/>
                        <a:pt x="-1059" y="376540"/>
                        <a:pt x="1131" y="402734"/>
                      </a:cubicBezTo>
                      <a:cubicBezTo>
                        <a:pt x="10085" y="510557"/>
                        <a:pt x="66663" y="581518"/>
                        <a:pt x="93810" y="614570"/>
                      </a:cubicBezTo>
                      <a:cubicBezTo>
                        <a:pt x="117432" y="643430"/>
                        <a:pt x="224778" y="776876"/>
                        <a:pt x="395657" y="778781"/>
                      </a:cubicBezTo>
                      <a:cubicBezTo>
                        <a:pt x="466142" y="779543"/>
                        <a:pt x="522149" y="757635"/>
                        <a:pt x="554534" y="741728"/>
                      </a:cubicBezTo>
                      <a:cubicBezTo>
                        <a:pt x="537103" y="733727"/>
                        <a:pt x="510433" y="721631"/>
                        <a:pt x="477762" y="707343"/>
                      </a:cubicBezTo>
                      <a:cubicBezTo>
                        <a:pt x="351747" y="652193"/>
                        <a:pt x="339555" y="653146"/>
                        <a:pt x="302979" y="633239"/>
                      </a:cubicBezTo>
                      <a:cubicBezTo>
                        <a:pt x="270308" y="615427"/>
                        <a:pt x="182487" y="567326"/>
                        <a:pt x="138768" y="466456"/>
                      </a:cubicBezTo>
                      <a:cubicBezTo>
                        <a:pt x="129243" y="444453"/>
                        <a:pt x="94572" y="360919"/>
                        <a:pt x="125528" y="262526"/>
                      </a:cubicBezTo>
                      <a:cubicBezTo>
                        <a:pt x="154008" y="172133"/>
                        <a:pt x="220302" y="125366"/>
                        <a:pt x="247353" y="106316"/>
                      </a:cubicBezTo>
                      <a:cubicBezTo>
                        <a:pt x="320981" y="54404"/>
                        <a:pt x="394990" y="46403"/>
                        <a:pt x="432709" y="42784"/>
                      </a:cubicBezTo>
                      <a:cubicBezTo>
                        <a:pt x="488049" y="37450"/>
                        <a:pt x="534150" y="44022"/>
                        <a:pt x="565107" y="506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83D3A"/>
                    </a:gs>
                    <a:gs pos="27000">
                      <a:srgbClr val="583D3A"/>
                    </a:gs>
                    <a:gs pos="100000">
                      <a:srgbClr val="8B5C4E"/>
                    </a:gs>
                  </a:gsLst>
                  <a:lin ang="13800146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8" name="Google Shape;718;p4"/>
                <p:cNvSpPr/>
                <p:nvPr/>
              </p:nvSpPr>
              <p:spPr>
                <a:xfrm>
                  <a:off x="2792883" y="3340750"/>
                  <a:ext cx="494293" cy="656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293" h="656558" extrusionOk="0">
                      <a:moveTo>
                        <a:pt x="165966" y="0"/>
                      </a:moveTo>
                      <a:cubicBezTo>
                        <a:pt x="148250" y="1619"/>
                        <a:pt x="100625" y="8477"/>
                        <a:pt x="60048" y="46292"/>
                      </a:cubicBezTo>
                      <a:cubicBezTo>
                        <a:pt x="28616" y="75629"/>
                        <a:pt x="17376" y="108871"/>
                        <a:pt x="11090" y="128397"/>
                      </a:cubicBezTo>
                      <a:cubicBezTo>
                        <a:pt x="-14342" y="206693"/>
                        <a:pt x="10804" y="276225"/>
                        <a:pt x="18996" y="297847"/>
                      </a:cubicBezTo>
                      <a:cubicBezTo>
                        <a:pt x="40808" y="355664"/>
                        <a:pt x="76050" y="390144"/>
                        <a:pt x="113007" y="426244"/>
                      </a:cubicBezTo>
                      <a:cubicBezTo>
                        <a:pt x="168348" y="480346"/>
                        <a:pt x="195970" y="507397"/>
                        <a:pt x="233499" y="517589"/>
                      </a:cubicBezTo>
                      <a:cubicBezTo>
                        <a:pt x="241404" y="519779"/>
                        <a:pt x="260264" y="524066"/>
                        <a:pt x="271884" y="540068"/>
                      </a:cubicBezTo>
                      <a:cubicBezTo>
                        <a:pt x="286077" y="559689"/>
                        <a:pt x="280933" y="585121"/>
                        <a:pt x="279790" y="590360"/>
                      </a:cubicBezTo>
                      <a:cubicBezTo>
                        <a:pt x="273408" y="621697"/>
                        <a:pt x="248548" y="638366"/>
                        <a:pt x="242738" y="641985"/>
                      </a:cubicBezTo>
                      <a:cubicBezTo>
                        <a:pt x="317795" y="646843"/>
                        <a:pt x="392757" y="651701"/>
                        <a:pt x="467814" y="656558"/>
                      </a:cubicBezTo>
                      <a:cubicBezTo>
                        <a:pt x="477148" y="639413"/>
                        <a:pt x="494198" y="602742"/>
                        <a:pt x="494293" y="553307"/>
                      </a:cubicBezTo>
                      <a:cubicBezTo>
                        <a:pt x="494293" y="534162"/>
                        <a:pt x="494007" y="493681"/>
                        <a:pt x="470481" y="454057"/>
                      </a:cubicBezTo>
                      <a:cubicBezTo>
                        <a:pt x="442668" y="407289"/>
                        <a:pt x="398186" y="388049"/>
                        <a:pt x="348656" y="366713"/>
                      </a:cubicBezTo>
                      <a:cubicBezTo>
                        <a:pt x="299888" y="345662"/>
                        <a:pt x="295125" y="353282"/>
                        <a:pt x="224164" y="328327"/>
                      </a:cubicBezTo>
                      <a:cubicBezTo>
                        <a:pt x="154060" y="303657"/>
                        <a:pt x="118437" y="290798"/>
                        <a:pt x="93100" y="260795"/>
                      </a:cubicBezTo>
                      <a:cubicBezTo>
                        <a:pt x="87385" y="254127"/>
                        <a:pt x="50142" y="208788"/>
                        <a:pt x="54714" y="145637"/>
                      </a:cubicBezTo>
                      <a:cubicBezTo>
                        <a:pt x="59191" y="83153"/>
                        <a:pt x="102816" y="27337"/>
                        <a:pt x="16596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83D3A"/>
                    </a:gs>
                    <a:gs pos="100000">
                      <a:srgbClr val="926756"/>
                    </a:gs>
                  </a:gsLst>
                  <a:lin ang="1499992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9" name="Google Shape;719;p4"/>
                <p:cNvSpPr/>
                <p:nvPr/>
              </p:nvSpPr>
              <p:spPr>
                <a:xfrm>
                  <a:off x="2836959" y="3338239"/>
                  <a:ext cx="491670" cy="64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70" h="622363" extrusionOk="0">
                      <a:moveTo>
                        <a:pt x="109237" y="0"/>
                      </a:moveTo>
                      <a:cubicBezTo>
                        <a:pt x="96093" y="9239"/>
                        <a:pt x="78091" y="23146"/>
                        <a:pt x="58945" y="42386"/>
                      </a:cubicBezTo>
                      <a:cubicBezTo>
                        <a:pt x="32942" y="68485"/>
                        <a:pt x="16845" y="84677"/>
                        <a:pt x="7320" y="111252"/>
                      </a:cubicBezTo>
                      <a:cubicBezTo>
                        <a:pt x="-7920" y="153924"/>
                        <a:pt x="4748" y="193167"/>
                        <a:pt x="8653" y="203930"/>
                      </a:cubicBezTo>
                      <a:cubicBezTo>
                        <a:pt x="24941" y="248983"/>
                        <a:pt x="59803" y="272034"/>
                        <a:pt x="77519" y="283369"/>
                      </a:cubicBezTo>
                      <a:cubicBezTo>
                        <a:pt x="117619" y="309086"/>
                        <a:pt x="130192" y="320516"/>
                        <a:pt x="213250" y="342329"/>
                      </a:cubicBezTo>
                      <a:cubicBezTo>
                        <a:pt x="281926" y="360331"/>
                        <a:pt x="327550" y="366046"/>
                        <a:pt x="363555" y="393287"/>
                      </a:cubicBezTo>
                      <a:cubicBezTo>
                        <a:pt x="382795" y="407860"/>
                        <a:pt x="422038" y="426815"/>
                        <a:pt x="437659" y="489966"/>
                      </a:cubicBezTo>
                      <a:cubicBezTo>
                        <a:pt x="453471" y="553879"/>
                        <a:pt x="429658" y="606647"/>
                        <a:pt x="421753" y="622364"/>
                      </a:cubicBezTo>
                      <a:cubicBezTo>
                        <a:pt x="437564" y="604266"/>
                        <a:pt x="469949" y="562451"/>
                        <a:pt x="482617" y="499205"/>
                      </a:cubicBezTo>
                      <a:cubicBezTo>
                        <a:pt x="489856" y="463391"/>
                        <a:pt x="503001" y="406337"/>
                        <a:pt x="472045" y="356235"/>
                      </a:cubicBezTo>
                      <a:cubicBezTo>
                        <a:pt x="454423" y="327660"/>
                        <a:pt x="430135" y="313563"/>
                        <a:pt x="403179" y="297942"/>
                      </a:cubicBezTo>
                      <a:cubicBezTo>
                        <a:pt x="376795" y="282607"/>
                        <a:pt x="359745" y="278225"/>
                        <a:pt x="272115" y="254222"/>
                      </a:cubicBezTo>
                      <a:cubicBezTo>
                        <a:pt x="184199" y="230124"/>
                        <a:pt x="166673" y="225171"/>
                        <a:pt x="141051" y="210502"/>
                      </a:cubicBezTo>
                      <a:cubicBezTo>
                        <a:pt x="109047" y="192214"/>
                        <a:pt x="81043" y="176308"/>
                        <a:pt x="68280" y="145637"/>
                      </a:cubicBezTo>
                      <a:cubicBezTo>
                        <a:pt x="41324" y="81153"/>
                        <a:pt x="103999" y="6191"/>
                        <a:pt x="10933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5C4E"/>
                    </a:gs>
                    <a:gs pos="91000">
                      <a:srgbClr val="583D3A"/>
                    </a:gs>
                    <a:gs pos="100000">
                      <a:srgbClr val="583D3A"/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0" name="Google Shape;720;p4"/>
                <p:cNvSpPr/>
                <p:nvPr/>
              </p:nvSpPr>
              <p:spPr>
                <a:xfrm>
                  <a:off x="2760222" y="3342520"/>
                  <a:ext cx="389870" cy="654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870" h="638174" extrusionOk="0">
                      <a:moveTo>
                        <a:pt x="204609" y="0"/>
                      </a:moveTo>
                      <a:cubicBezTo>
                        <a:pt x="182130" y="2953"/>
                        <a:pt x="144220" y="11049"/>
                        <a:pt x="106596" y="37052"/>
                      </a:cubicBezTo>
                      <a:cubicBezTo>
                        <a:pt x="42493" y="81534"/>
                        <a:pt x="23253" y="148019"/>
                        <a:pt x="13918" y="180023"/>
                      </a:cubicBezTo>
                      <a:cubicBezTo>
                        <a:pt x="6012" y="207169"/>
                        <a:pt x="-11514" y="270701"/>
                        <a:pt x="11251" y="341567"/>
                      </a:cubicBezTo>
                      <a:cubicBezTo>
                        <a:pt x="19729" y="367951"/>
                        <a:pt x="39540" y="412909"/>
                        <a:pt x="130409" y="487204"/>
                      </a:cubicBezTo>
                      <a:cubicBezTo>
                        <a:pt x="183844" y="530828"/>
                        <a:pt x="268902" y="590360"/>
                        <a:pt x="389870" y="638175"/>
                      </a:cubicBezTo>
                      <a:cubicBezTo>
                        <a:pt x="382536" y="612362"/>
                        <a:pt x="368153" y="575310"/>
                        <a:pt x="336911" y="542830"/>
                      </a:cubicBezTo>
                      <a:cubicBezTo>
                        <a:pt x="305764" y="510445"/>
                        <a:pt x="285000" y="510731"/>
                        <a:pt x="233660" y="476631"/>
                      </a:cubicBezTo>
                      <a:cubicBezTo>
                        <a:pt x="197751" y="452723"/>
                        <a:pt x="150697" y="421481"/>
                        <a:pt x="117169" y="365379"/>
                      </a:cubicBezTo>
                      <a:cubicBezTo>
                        <a:pt x="84022" y="310039"/>
                        <a:pt x="79545" y="256413"/>
                        <a:pt x="77450" y="227648"/>
                      </a:cubicBezTo>
                      <a:cubicBezTo>
                        <a:pt x="74592" y="188214"/>
                        <a:pt x="71544" y="146114"/>
                        <a:pt x="93357" y="100584"/>
                      </a:cubicBezTo>
                      <a:cubicBezTo>
                        <a:pt x="123741" y="37148"/>
                        <a:pt x="182225" y="9239"/>
                        <a:pt x="20460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83D3A"/>
                    </a:gs>
                    <a:gs pos="50000">
                      <a:srgbClr val="583D3A"/>
                    </a:gs>
                    <a:gs pos="96000">
                      <a:srgbClr val="8B5C4E"/>
                    </a:gs>
                    <a:gs pos="100000">
                      <a:srgbClr val="8B5C4E"/>
                    </a:gs>
                  </a:gsLst>
                  <a:lin ang="18599929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1" name="Google Shape;721;p4"/>
                <p:cNvSpPr/>
                <p:nvPr/>
              </p:nvSpPr>
              <p:spPr>
                <a:xfrm>
                  <a:off x="2410672" y="3741905"/>
                  <a:ext cx="943775" cy="43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775" h="436721" extrusionOk="0">
                      <a:moveTo>
                        <a:pt x="1137" y="0"/>
                      </a:moveTo>
                      <a:cubicBezTo>
                        <a:pt x="-1149" y="25146"/>
                        <a:pt x="-1339" y="87440"/>
                        <a:pt x="13806" y="135350"/>
                      </a:cubicBezTo>
                      <a:cubicBezTo>
                        <a:pt x="17711" y="147828"/>
                        <a:pt x="52001" y="183261"/>
                        <a:pt x="108579" y="235553"/>
                      </a:cubicBezTo>
                      <a:cubicBezTo>
                        <a:pt x="172683" y="294799"/>
                        <a:pt x="242215" y="333946"/>
                        <a:pt x="337751" y="348805"/>
                      </a:cubicBezTo>
                      <a:cubicBezTo>
                        <a:pt x="421285" y="361759"/>
                        <a:pt x="516440" y="381953"/>
                        <a:pt x="601117" y="380714"/>
                      </a:cubicBezTo>
                      <a:cubicBezTo>
                        <a:pt x="682937" y="379476"/>
                        <a:pt x="704082" y="375094"/>
                        <a:pt x="778092" y="388620"/>
                      </a:cubicBezTo>
                      <a:cubicBezTo>
                        <a:pt x="869817" y="405384"/>
                        <a:pt x="943731" y="436721"/>
                        <a:pt x="943731" y="436721"/>
                      </a:cubicBezTo>
                      <a:cubicBezTo>
                        <a:pt x="943731" y="436721"/>
                        <a:pt x="948304" y="366713"/>
                        <a:pt x="864198" y="320611"/>
                      </a:cubicBezTo>
                      <a:cubicBezTo>
                        <a:pt x="832098" y="303086"/>
                        <a:pt x="766185" y="278511"/>
                        <a:pt x="697415" y="269272"/>
                      </a:cubicBezTo>
                      <a:cubicBezTo>
                        <a:pt x="592545" y="255175"/>
                        <a:pt x="605213" y="277178"/>
                        <a:pt x="484341" y="268319"/>
                      </a:cubicBezTo>
                      <a:cubicBezTo>
                        <a:pt x="377375" y="260509"/>
                        <a:pt x="275362" y="265652"/>
                        <a:pt x="216402" y="240792"/>
                      </a:cubicBezTo>
                      <a:cubicBezTo>
                        <a:pt x="178588" y="224885"/>
                        <a:pt x="121533" y="200025"/>
                        <a:pt x="75147" y="140208"/>
                      </a:cubicBezTo>
                      <a:cubicBezTo>
                        <a:pt x="31332" y="83629"/>
                        <a:pt x="5233" y="30766"/>
                        <a:pt x="123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5C4E"/>
                    </a:gs>
                    <a:gs pos="31000">
                      <a:srgbClr val="8B5C4E"/>
                    </a:gs>
                    <a:gs pos="91000">
                      <a:srgbClr val="583D3A"/>
                    </a:gs>
                    <a:gs pos="100000">
                      <a:srgbClr val="583D3A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2" name="Google Shape;722;p4"/>
                <p:cNvSpPr/>
                <p:nvPr/>
              </p:nvSpPr>
              <p:spPr>
                <a:xfrm>
                  <a:off x="2731659" y="3952677"/>
                  <a:ext cx="653258" cy="278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258" h="278813" extrusionOk="0">
                      <a:moveTo>
                        <a:pt x="620459" y="278813"/>
                      </a:moveTo>
                      <a:cubicBezTo>
                        <a:pt x="628269" y="268526"/>
                        <a:pt x="659130" y="225473"/>
                        <a:pt x="652272" y="167561"/>
                      </a:cubicBezTo>
                      <a:cubicBezTo>
                        <a:pt x="646176" y="116412"/>
                        <a:pt x="614363" y="84884"/>
                        <a:pt x="599313" y="70501"/>
                      </a:cubicBezTo>
                      <a:cubicBezTo>
                        <a:pt x="558356" y="31163"/>
                        <a:pt x="511969" y="21543"/>
                        <a:pt x="454533" y="10494"/>
                      </a:cubicBezTo>
                      <a:cubicBezTo>
                        <a:pt x="346615" y="-10366"/>
                        <a:pt x="251841" y="5827"/>
                        <a:pt x="235649" y="8684"/>
                      </a:cubicBezTo>
                      <a:cubicBezTo>
                        <a:pt x="193643" y="16209"/>
                        <a:pt x="171069" y="25162"/>
                        <a:pt x="122682" y="26305"/>
                      </a:cubicBezTo>
                      <a:cubicBezTo>
                        <a:pt x="77819" y="27448"/>
                        <a:pt x="24289" y="35926"/>
                        <a:pt x="0" y="30496"/>
                      </a:cubicBezTo>
                      <a:cubicBezTo>
                        <a:pt x="111157" y="63358"/>
                        <a:pt x="216503" y="59643"/>
                        <a:pt x="278035" y="63358"/>
                      </a:cubicBezTo>
                      <a:cubicBezTo>
                        <a:pt x="302990" y="64882"/>
                        <a:pt x="365665" y="67834"/>
                        <a:pt x="445770" y="88027"/>
                      </a:cubicBezTo>
                      <a:cubicBezTo>
                        <a:pt x="524161" y="107839"/>
                        <a:pt x="547973" y="126223"/>
                        <a:pt x="558737" y="135652"/>
                      </a:cubicBezTo>
                      <a:cubicBezTo>
                        <a:pt x="610934" y="181658"/>
                        <a:pt x="618935" y="249952"/>
                        <a:pt x="620554" y="27862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5C4E"/>
                    </a:gs>
                    <a:gs pos="91000">
                      <a:srgbClr val="583D3A"/>
                    </a:gs>
                    <a:gs pos="100000">
                      <a:srgbClr val="583D3A"/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3" name="Google Shape;723;p4"/>
                <p:cNvSpPr/>
                <p:nvPr/>
              </p:nvSpPr>
              <p:spPr>
                <a:xfrm>
                  <a:off x="2408910" y="3724303"/>
                  <a:ext cx="944865" cy="527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865" h="527780" extrusionOk="0">
                      <a:moveTo>
                        <a:pt x="7624" y="0"/>
                      </a:moveTo>
                      <a:cubicBezTo>
                        <a:pt x="1909" y="30385"/>
                        <a:pt x="-3139" y="74581"/>
                        <a:pt x="2385" y="127064"/>
                      </a:cubicBezTo>
                      <a:cubicBezTo>
                        <a:pt x="10386" y="202406"/>
                        <a:pt x="36009" y="256032"/>
                        <a:pt x="44010" y="271843"/>
                      </a:cubicBezTo>
                      <a:cubicBezTo>
                        <a:pt x="97731" y="378238"/>
                        <a:pt x="186789" y="429006"/>
                        <a:pt x="231271" y="453676"/>
                      </a:cubicBezTo>
                      <a:cubicBezTo>
                        <a:pt x="266609" y="473202"/>
                        <a:pt x="351572" y="518922"/>
                        <a:pt x="463681" y="517208"/>
                      </a:cubicBezTo>
                      <a:cubicBezTo>
                        <a:pt x="598650" y="515207"/>
                        <a:pt x="636655" y="446437"/>
                        <a:pt x="753336" y="453676"/>
                      </a:cubicBezTo>
                      <a:cubicBezTo>
                        <a:pt x="834966" y="458724"/>
                        <a:pt x="898974" y="497491"/>
                        <a:pt x="938883" y="527780"/>
                      </a:cubicBezTo>
                      <a:cubicBezTo>
                        <a:pt x="944598" y="508254"/>
                        <a:pt x="949551" y="479108"/>
                        <a:pt x="937169" y="451866"/>
                      </a:cubicBezTo>
                      <a:cubicBezTo>
                        <a:pt x="918214" y="410147"/>
                        <a:pt x="868684" y="394811"/>
                        <a:pt x="798390" y="381286"/>
                      </a:cubicBezTo>
                      <a:cubicBezTo>
                        <a:pt x="686566" y="359759"/>
                        <a:pt x="618272" y="361283"/>
                        <a:pt x="520926" y="354806"/>
                      </a:cubicBezTo>
                      <a:cubicBezTo>
                        <a:pt x="401578" y="346805"/>
                        <a:pt x="341856" y="342900"/>
                        <a:pt x="272895" y="319468"/>
                      </a:cubicBezTo>
                      <a:cubicBezTo>
                        <a:pt x="207744" y="297370"/>
                        <a:pt x="123258" y="268700"/>
                        <a:pt x="64774" y="185356"/>
                      </a:cubicBezTo>
                      <a:cubicBezTo>
                        <a:pt x="15244" y="114776"/>
                        <a:pt x="8196" y="38957"/>
                        <a:pt x="75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5C4E"/>
                    </a:gs>
                    <a:gs pos="91000">
                      <a:srgbClr val="583D3A"/>
                    </a:gs>
                    <a:gs pos="100000">
                      <a:srgbClr val="583D3A"/>
                    </a:gs>
                  </a:gsLst>
                  <a:lin ang="21593863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24" name="Google Shape;724;p4"/>
            <p:cNvGrpSpPr/>
            <p:nvPr/>
          </p:nvGrpSpPr>
          <p:grpSpPr>
            <a:xfrm>
              <a:off x="1315553" y="5920804"/>
              <a:ext cx="742102" cy="593318"/>
              <a:chOff x="3792023" y="5911314"/>
              <a:chExt cx="3341299" cy="2671398"/>
            </a:xfrm>
          </p:grpSpPr>
          <p:sp>
            <p:nvSpPr>
              <p:cNvPr id="725" name="Google Shape;725;p4"/>
              <p:cNvSpPr/>
              <p:nvPr/>
            </p:nvSpPr>
            <p:spPr>
              <a:xfrm>
                <a:off x="4411557" y="7814876"/>
                <a:ext cx="2126400" cy="736800"/>
              </a:xfrm>
              <a:prstGeom prst="ellipse">
                <a:avLst/>
              </a:prstGeom>
              <a:noFill/>
              <a:ln w="57150" cap="flat" cmpd="sng">
                <a:solidFill>
                  <a:srgbClr val="C38F6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26" name="Google Shape;726;p4"/>
              <p:cNvGrpSpPr/>
              <p:nvPr/>
            </p:nvGrpSpPr>
            <p:grpSpPr>
              <a:xfrm>
                <a:off x="3844087" y="6468114"/>
                <a:ext cx="3226900" cy="1986512"/>
                <a:chOff x="4296925" y="2658508"/>
                <a:chExt cx="3226900" cy="1986512"/>
              </a:xfrm>
            </p:grpSpPr>
            <p:grpSp>
              <p:nvGrpSpPr>
                <p:cNvPr id="727" name="Google Shape;727;p4"/>
                <p:cNvGrpSpPr/>
                <p:nvPr/>
              </p:nvGrpSpPr>
              <p:grpSpPr>
                <a:xfrm>
                  <a:off x="4296925" y="2720530"/>
                  <a:ext cx="1136973" cy="1924490"/>
                  <a:chOff x="4323505" y="2715214"/>
                  <a:chExt cx="1136973" cy="1924490"/>
                </a:xfrm>
              </p:grpSpPr>
              <p:sp>
                <p:nvSpPr>
                  <p:cNvPr id="728" name="Google Shape;728;p4"/>
                  <p:cNvSpPr/>
                  <p:nvPr/>
                </p:nvSpPr>
                <p:spPr>
                  <a:xfrm rot="9840178" flipH="1">
                    <a:off x="4876115" y="2725577"/>
                    <a:ext cx="335980" cy="18439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914" h="2427501" extrusionOk="0">
                        <a:moveTo>
                          <a:pt x="19199" y="2424869"/>
                        </a:moveTo>
                        <a:cubicBezTo>
                          <a:pt x="114529" y="2457441"/>
                          <a:pt x="199750" y="2176976"/>
                          <a:pt x="268643" y="2176976"/>
                        </a:cubicBezTo>
                        <a:cubicBezTo>
                          <a:pt x="342128" y="2176976"/>
                          <a:pt x="312122" y="2453136"/>
                          <a:pt x="440914" y="2414005"/>
                        </a:cubicBezTo>
                        <a:lnTo>
                          <a:pt x="350892" y="41069"/>
                        </a:lnTo>
                        <a:lnTo>
                          <a:pt x="307991" y="31806"/>
                        </a:lnTo>
                        <a:cubicBezTo>
                          <a:pt x="255286" y="21850"/>
                          <a:pt x="200685" y="12918"/>
                          <a:pt x="144130" y="5019"/>
                        </a:cubicBezTo>
                        <a:lnTo>
                          <a:pt x="91581" y="0"/>
                        </a:lnTo>
                        <a:lnTo>
                          <a:pt x="0" y="2414005"/>
                        </a:lnTo>
                        <a:cubicBezTo>
                          <a:pt x="6443" y="2419135"/>
                          <a:pt x="12843" y="2422698"/>
                          <a:pt x="19199" y="242486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55000">
                        <a:srgbClr val="D1A28B"/>
                      </a:gs>
                      <a:gs pos="96740">
                        <a:srgbClr val="AE723F"/>
                      </a:gs>
                      <a:gs pos="100000">
                        <a:srgbClr val="AE723F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9" name="Google Shape;729;p4"/>
                  <p:cNvSpPr/>
                  <p:nvPr/>
                </p:nvSpPr>
                <p:spPr>
                  <a:xfrm rot="9420981">
                    <a:off x="4669344" y="2806326"/>
                    <a:ext cx="347227" cy="18388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914" h="2417625" extrusionOk="0">
                        <a:moveTo>
                          <a:pt x="38128" y="2417509"/>
                        </a:moveTo>
                        <a:cubicBezTo>
                          <a:pt x="25601" y="2418380"/>
                          <a:pt x="12887" y="2414389"/>
                          <a:pt x="0" y="2404129"/>
                        </a:cubicBezTo>
                        <a:lnTo>
                          <a:pt x="18187" y="0"/>
                        </a:lnTo>
                        <a:lnTo>
                          <a:pt x="74452" y="1187"/>
                        </a:lnTo>
                        <a:lnTo>
                          <a:pt x="351038" y="35049"/>
                        </a:lnTo>
                        <a:lnTo>
                          <a:pt x="440914" y="2404129"/>
                        </a:lnTo>
                        <a:cubicBezTo>
                          <a:pt x="312122" y="2443260"/>
                          <a:pt x="342128" y="2167100"/>
                          <a:pt x="268643" y="2167100"/>
                        </a:cubicBezTo>
                        <a:cubicBezTo>
                          <a:pt x="204343" y="2167100"/>
                          <a:pt x="125819" y="2411416"/>
                          <a:pt x="38128" y="241750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55000">
                        <a:srgbClr val="D1A28B"/>
                      </a:gs>
                      <a:gs pos="96740">
                        <a:srgbClr val="AE723F"/>
                      </a:gs>
                      <a:gs pos="100000">
                        <a:srgbClr val="AE723F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30" name="Google Shape;730;p4"/>
                <p:cNvSpPr/>
                <p:nvPr/>
              </p:nvSpPr>
              <p:spPr>
                <a:xfrm rot="-9840178">
                  <a:off x="6635234" y="2668871"/>
                  <a:ext cx="335980" cy="1843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914" h="2427501" extrusionOk="0">
                      <a:moveTo>
                        <a:pt x="19199" y="2424869"/>
                      </a:moveTo>
                      <a:cubicBezTo>
                        <a:pt x="114529" y="2457441"/>
                        <a:pt x="199750" y="2176976"/>
                        <a:pt x="268643" y="2176976"/>
                      </a:cubicBezTo>
                      <a:cubicBezTo>
                        <a:pt x="342128" y="2176976"/>
                        <a:pt x="312122" y="2453136"/>
                        <a:pt x="440914" y="2414005"/>
                      </a:cubicBezTo>
                      <a:lnTo>
                        <a:pt x="350892" y="41069"/>
                      </a:lnTo>
                      <a:lnTo>
                        <a:pt x="307991" y="31806"/>
                      </a:lnTo>
                      <a:cubicBezTo>
                        <a:pt x="255286" y="21850"/>
                        <a:pt x="200685" y="12918"/>
                        <a:pt x="144130" y="5019"/>
                      </a:cubicBezTo>
                      <a:lnTo>
                        <a:pt x="91581" y="0"/>
                      </a:lnTo>
                      <a:lnTo>
                        <a:pt x="0" y="2414005"/>
                      </a:lnTo>
                      <a:cubicBezTo>
                        <a:pt x="6443" y="2419135"/>
                        <a:pt x="12843" y="2422698"/>
                        <a:pt x="19199" y="242486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55000">
                      <a:srgbClr val="D1A28B"/>
                    </a:gs>
                    <a:gs pos="96740">
                      <a:srgbClr val="AE723F"/>
                    </a:gs>
                    <a:gs pos="100000">
                      <a:srgbClr val="AE723F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1" name="Google Shape;731;p4"/>
                <p:cNvSpPr/>
                <p:nvPr/>
              </p:nvSpPr>
              <p:spPr>
                <a:xfrm rot="-9420981" flipH="1">
                  <a:off x="6830758" y="2749620"/>
                  <a:ext cx="347227" cy="1838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914" h="2417625" extrusionOk="0">
                      <a:moveTo>
                        <a:pt x="38128" y="2417509"/>
                      </a:moveTo>
                      <a:cubicBezTo>
                        <a:pt x="25601" y="2418380"/>
                        <a:pt x="12887" y="2414389"/>
                        <a:pt x="0" y="2404129"/>
                      </a:cubicBezTo>
                      <a:lnTo>
                        <a:pt x="18187" y="0"/>
                      </a:lnTo>
                      <a:lnTo>
                        <a:pt x="74452" y="1187"/>
                      </a:lnTo>
                      <a:lnTo>
                        <a:pt x="351038" y="35049"/>
                      </a:lnTo>
                      <a:lnTo>
                        <a:pt x="440914" y="2404129"/>
                      </a:lnTo>
                      <a:cubicBezTo>
                        <a:pt x="312122" y="2443260"/>
                        <a:pt x="342128" y="2167100"/>
                        <a:pt x="268643" y="2167100"/>
                      </a:cubicBezTo>
                      <a:cubicBezTo>
                        <a:pt x="204343" y="2167100"/>
                        <a:pt x="125819" y="2411416"/>
                        <a:pt x="38128" y="241750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55000">
                      <a:srgbClr val="D1A28B"/>
                    </a:gs>
                    <a:gs pos="96740">
                      <a:srgbClr val="AE723F"/>
                    </a:gs>
                    <a:gs pos="100000">
                      <a:srgbClr val="AE723F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32" name="Google Shape;732;p4"/>
              <p:cNvGrpSpPr/>
              <p:nvPr/>
            </p:nvGrpSpPr>
            <p:grpSpPr>
              <a:xfrm>
                <a:off x="3873609" y="5911314"/>
                <a:ext cx="3144956" cy="1639767"/>
                <a:chOff x="4137839" y="-377629"/>
                <a:chExt cx="3795047" cy="2436504"/>
              </a:xfrm>
            </p:grpSpPr>
            <p:sp>
              <p:nvSpPr>
                <p:cNvPr id="733" name="Google Shape;733;p4"/>
                <p:cNvSpPr/>
                <p:nvPr/>
              </p:nvSpPr>
              <p:spPr>
                <a:xfrm>
                  <a:off x="4137839" y="-377629"/>
                  <a:ext cx="3795047" cy="24365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2840" h="2436504" extrusionOk="0">
                      <a:moveTo>
                        <a:pt x="1837314" y="70"/>
                      </a:moveTo>
                      <a:cubicBezTo>
                        <a:pt x="3052170" y="7159"/>
                        <a:pt x="3852840" y="700133"/>
                        <a:pt x="3852840" y="1084592"/>
                      </a:cubicBezTo>
                      <a:lnTo>
                        <a:pt x="3395056" y="2436504"/>
                      </a:lnTo>
                      <a:lnTo>
                        <a:pt x="399345" y="2436504"/>
                      </a:lnTo>
                      <a:lnTo>
                        <a:pt x="0" y="914471"/>
                      </a:lnTo>
                      <a:cubicBezTo>
                        <a:pt x="0" y="530012"/>
                        <a:pt x="622458" y="-7019"/>
                        <a:pt x="1837314" y="70"/>
                      </a:cubicBezTo>
                      <a:close/>
                    </a:path>
                  </a:pathLst>
                </a:custGeom>
                <a:solidFill>
                  <a:srgbClr val="49240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734" name="Google Shape;734;p4" descr="A black and white image of a mountain&#10;&#10;Description automatically generated with low confidence"/>
                <p:cNvPicPr preferRelativeResize="0"/>
                <p:nvPr/>
              </p:nvPicPr>
              <p:blipFill rotWithShape="1">
                <a:blip r:embed="rId2">
                  <a:alphaModFix amt="8000"/>
                </a:blip>
                <a:srcRect/>
                <a:stretch/>
              </p:blipFill>
              <p:spPr>
                <a:xfrm>
                  <a:off x="4212300" y="348461"/>
                  <a:ext cx="3602216" cy="6982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735" name="Google Shape;735;p4"/>
              <p:cNvGrpSpPr/>
              <p:nvPr/>
            </p:nvGrpSpPr>
            <p:grpSpPr>
              <a:xfrm>
                <a:off x="3792023" y="6720000"/>
                <a:ext cx="3341299" cy="1862712"/>
                <a:chOff x="4244861" y="2910394"/>
                <a:chExt cx="3341299" cy="1862712"/>
              </a:xfrm>
            </p:grpSpPr>
            <p:sp>
              <p:nvSpPr>
                <p:cNvPr id="736" name="Google Shape;736;p4"/>
                <p:cNvSpPr/>
                <p:nvPr/>
              </p:nvSpPr>
              <p:spPr>
                <a:xfrm rot="10567725" flipH="1">
                  <a:off x="5655430" y="3173630"/>
                  <a:ext cx="347210" cy="1574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286" h="1570690" extrusionOk="0">
                      <a:moveTo>
                        <a:pt x="347286" y="1559218"/>
                      </a:moveTo>
                      <a:lnTo>
                        <a:pt x="285925" y="0"/>
                      </a:lnTo>
                      <a:lnTo>
                        <a:pt x="185682" y="1126"/>
                      </a:lnTo>
                      <a:cubicBezTo>
                        <a:pt x="175408" y="1405"/>
                        <a:pt x="165213" y="1817"/>
                        <a:pt x="155086" y="2225"/>
                      </a:cubicBezTo>
                      <a:lnTo>
                        <a:pt x="24330" y="10649"/>
                      </a:lnTo>
                      <a:lnTo>
                        <a:pt x="0" y="1559218"/>
                      </a:lnTo>
                      <a:cubicBezTo>
                        <a:pt x="10150" y="1567007"/>
                        <a:pt x="19368" y="1570513"/>
                        <a:pt x="27841" y="1570684"/>
                      </a:cubicBezTo>
                      <a:cubicBezTo>
                        <a:pt x="87153" y="1571877"/>
                        <a:pt x="109974" y="1409646"/>
                        <a:pt x="160620" y="1409645"/>
                      </a:cubicBezTo>
                      <a:cubicBezTo>
                        <a:pt x="218501" y="1409645"/>
                        <a:pt x="245842" y="1588930"/>
                        <a:pt x="347286" y="155921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55000">
                      <a:srgbClr val="D1A28B"/>
                    </a:gs>
                    <a:gs pos="96740">
                      <a:srgbClr val="AE723F"/>
                    </a:gs>
                    <a:gs pos="100000">
                      <a:srgbClr val="AE723F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7" name="Google Shape;737;p4"/>
                <p:cNvSpPr/>
                <p:nvPr/>
              </p:nvSpPr>
              <p:spPr>
                <a:xfrm rot="-10679728" flipH="1">
                  <a:off x="5920846" y="3171361"/>
                  <a:ext cx="336637" cy="1573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431" h="1572864" extrusionOk="0">
                      <a:moveTo>
                        <a:pt x="14650" y="1570866"/>
                      </a:moveTo>
                      <a:cubicBezTo>
                        <a:pt x="87389" y="1595598"/>
                        <a:pt x="152415" y="1382640"/>
                        <a:pt x="204983" y="1382640"/>
                      </a:cubicBezTo>
                      <a:cubicBezTo>
                        <a:pt x="261054" y="1382640"/>
                        <a:pt x="238159" y="1592329"/>
                        <a:pt x="336431" y="1562617"/>
                      </a:cubicBezTo>
                      <a:lnTo>
                        <a:pt x="277770" y="23880"/>
                      </a:lnTo>
                      <a:lnTo>
                        <a:pt x="180229" y="10908"/>
                      </a:lnTo>
                      <a:lnTo>
                        <a:pt x="59573" y="0"/>
                      </a:lnTo>
                      <a:lnTo>
                        <a:pt x="0" y="1562616"/>
                      </a:lnTo>
                      <a:cubicBezTo>
                        <a:pt x="4916" y="1566512"/>
                        <a:pt x="9799" y="1569217"/>
                        <a:pt x="14650" y="15708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55000">
                      <a:srgbClr val="D1A28B"/>
                    </a:gs>
                    <a:gs pos="96740">
                      <a:srgbClr val="AE723F"/>
                    </a:gs>
                    <a:gs pos="100000">
                      <a:srgbClr val="AE723F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8" name="Google Shape;738;p4"/>
                <p:cNvSpPr/>
                <p:nvPr/>
              </p:nvSpPr>
              <p:spPr>
                <a:xfrm rot="-10593467" flipH="1">
                  <a:off x="6178205" y="3079429"/>
                  <a:ext cx="324361" cy="1660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587" h="1661565" extrusionOk="0">
                      <a:moveTo>
                        <a:pt x="324587" y="1661565"/>
                      </a:moveTo>
                      <a:lnTo>
                        <a:pt x="237759" y="44454"/>
                      </a:lnTo>
                      <a:lnTo>
                        <a:pt x="104481" y="16732"/>
                      </a:lnTo>
                      <a:lnTo>
                        <a:pt x="0" y="0"/>
                      </a:lnTo>
                      <a:lnTo>
                        <a:pt x="36291" y="1537114"/>
                      </a:lnTo>
                      <a:cubicBezTo>
                        <a:pt x="114954" y="1599435"/>
                        <a:pt x="191402" y="1362253"/>
                        <a:pt x="239451" y="1382994"/>
                      </a:cubicBezTo>
                      <a:cubicBezTo>
                        <a:pt x="287500" y="1403736"/>
                        <a:pt x="304473" y="1643568"/>
                        <a:pt x="324587" y="166156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55000">
                      <a:srgbClr val="D1A28B"/>
                    </a:gs>
                    <a:gs pos="96740">
                      <a:srgbClr val="AE723F"/>
                    </a:gs>
                    <a:gs pos="100000">
                      <a:srgbClr val="AE723F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9" name="Google Shape;739;p4"/>
                <p:cNvSpPr/>
                <p:nvPr/>
              </p:nvSpPr>
              <p:spPr>
                <a:xfrm rot="10722664" flipH="1">
                  <a:off x="6593274" y="3082537"/>
                  <a:ext cx="524914" cy="1555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781" h="1555288" extrusionOk="0">
                      <a:moveTo>
                        <a:pt x="524781" y="1552457"/>
                      </a:moveTo>
                      <a:lnTo>
                        <a:pt x="233650" y="87285"/>
                      </a:lnTo>
                      <a:lnTo>
                        <a:pt x="230046" y="85263"/>
                      </a:lnTo>
                      <a:cubicBezTo>
                        <a:pt x="190800" y="65246"/>
                        <a:pt x="143616" y="45111"/>
                        <a:pt x="86976" y="26054"/>
                      </a:cubicBezTo>
                      <a:lnTo>
                        <a:pt x="0" y="0"/>
                      </a:lnTo>
                      <a:lnTo>
                        <a:pt x="240211" y="1542070"/>
                      </a:lnTo>
                      <a:cubicBezTo>
                        <a:pt x="250362" y="1549861"/>
                        <a:pt x="260294" y="1552933"/>
                        <a:pt x="269997" y="1552349"/>
                      </a:cubicBezTo>
                      <a:cubicBezTo>
                        <a:pt x="337919" y="1548265"/>
                        <a:pt x="394608" y="1365016"/>
                        <a:pt x="436108" y="1366530"/>
                      </a:cubicBezTo>
                      <a:cubicBezTo>
                        <a:pt x="483536" y="1368262"/>
                        <a:pt x="423338" y="1582169"/>
                        <a:pt x="524781" y="155245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26000">
                      <a:srgbClr val="AE723F"/>
                    </a:gs>
                    <a:gs pos="51000">
                      <a:srgbClr val="D1A28B"/>
                    </a:gs>
                    <a:gs pos="81000">
                      <a:srgbClr val="AE723F"/>
                    </a:gs>
                    <a:gs pos="100000">
                      <a:srgbClr val="AE723F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0" name="Google Shape;740;p4"/>
                <p:cNvSpPr/>
                <p:nvPr/>
              </p:nvSpPr>
              <p:spPr>
                <a:xfrm rot="10725637" flipH="1">
                  <a:off x="6342815" y="3079417"/>
                  <a:ext cx="524321" cy="1614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037" h="1614297" extrusionOk="0">
                      <a:moveTo>
                        <a:pt x="214612" y="1613150"/>
                      </a:moveTo>
                      <a:cubicBezTo>
                        <a:pt x="282530" y="1633234"/>
                        <a:pt x="360562" y="1383094"/>
                        <a:pt x="407885" y="1383094"/>
                      </a:cubicBezTo>
                      <a:cubicBezTo>
                        <a:pt x="458360" y="1383094"/>
                        <a:pt x="415570" y="1635088"/>
                        <a:pt x="504037" y="1605376"/>
                      </a:cubicBezTo>
                      <a:lnTo>
                        <a:pt x="259869" y="52937"/>
                      </a:lnTo>
                      <a:lnTo>
                        <a:pt x="245021" y="48489"/>
                      </a:lnTo>
                      <a:cubicBezTo>
                        <a:pt x="178547" y="30807"/>
                        <a:pt x="101860" y="14797"/>
                        <a:pt x="13443" y="1653"/>
                      </a:cubicBezTo>
                      <a:lnTo>
                        <a:pt x="0" y="0"/>
                      </a:lnTo>
                      <a:lnTo>
                        <a:pt x="201175" y="1605376"/>
                      </a:lnTo>
                      <a:cubicBezTo>
                        <a:pt x="205601" y="1609271"/>
                        <a:pt x="210084" y="1611811"/>
                        <a:pt x="214612" y="161315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26000">
                      <a:srgbClr val="AE723F"/>
                    </a:gs>
                    <a:gs pos="51000">
                      <a:srgbClr val="D1A28B"/>
                    </a:gs>
                    <a:gs pos="81000">
                      <a:srgbClr val="AE723F"/>
                    </a:gs>
                    <a:gs pos="100000">
                      <a:srgbClr val="AE723F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1" name="Google Shape;741;p4"/>
                <p:cNvSpPr/>
                <p:nvPr/>
              </p:nvSpPr>
              <p:spPr>
                <a:xfrm rot="10722664" flipH="1">
                  <a:off x="6999950" y="2916616"/>
                  <a:ext cx="569760" cy="1468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616" h="1468620" extrusionOk="0">
                      <a:moveTo>
                        <a:pt x="538552" y="1468620"/>
                      </a:moveTo>
                      <a:lnTo>
                        <a:pt x="569616" y="1465714"/>
                      </a:lnTo>
                      <a:lnTo>
                        <a:pt x="5748" y="584"/>
                      </a:lnTo>
                      <a:cubicBezTo>
                        <a:pt x="-41937" y="-28932"/>
                        <a:pt x="220922" y="1070767"/>
                        <a:pt x="283506" y="1288616"/>
                      </a:cubicBezTo>
                      <a:cubicBezTo>
                        <a:pt x="367849" y="1354249"/>
                        <a:pt x="332647" y="1278249"/>
                        <a:pt x="381253" y="1307679"/>
                      </a:cubicBezTo>
                      <a:cubicBezTo>
                        <a:pt x="423783" y="1333430"/>
                        <a:pt x="459659" y="1458674"/>
                        <a:pt x="538552" y="146862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41000">
                      <a:srgbClr val="AE723F"/>
                    </a:gs>
                    <a:gs pos="51000">
                      <a:srgbClr val="D1A28B"/>
                    </a:gs>
                    <a:gs pos="69000">
                      <a:srgbClr val="AE723F"/>
                    </a:gs>
                    <a:gs pos="100000">
                      <a:srgbClr val="AE723F"/>
                    </a:gs>
                  </a:gsLst>
                  <a:lin ang="959990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2" name="Google Shape;742;p4"/>
                <p:cNvSpPr/>
                <p:nvPr/>
              </p:nvSpPr>
              <p:spPr>
                <a:xfrm rot="10722664" flipH="1">
                  <a:off x="6792441" y="3036281"/>
                  <a:ext cx="538734" cy="152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598" h="1525288" extrusionOk="0">
                      <a:moveTo>
                        <a:pt x="505776" y="1525287"/>
                      </a:moveTo>
                      <a:cubicBezTo>
                        <a:pt x="507634" y="1525243"/>
                        <a:pt x="509459" y="1524348"/>
                        <a:pt x="511247" y="1522491"/>
                      </a:cubicBezTo>
                      <a:cubicBezTo>
                        <a:pt x="602964" y="1542043"/>
                        <a:pt x="447596" y="975582"/>
                        <a:pt x="288367" y="399964"/>
                      </a:cubicBezTo>
                      <a:lnTo>
                        <a:pt x="239811" y="224011"/>
                      </a:lnTo>
                      <a:lnTo>
                        <a:pt x="216505" y="171906"/>
                      </a:lnTo>
                      <a:cubicBezTo>
                        <a:pt x="216505" y="171906"/>
                        <a:pt x="186542" y="93696"/>
                        <a:pt x="29561" y="13625"/>
                      </a:cubicBezTo>
                      <a:lnTo>
                        <a:pt x="0" y="0"/>
                      </a:lnTo>
                      <a:lnTo>
                        <a:pt x="296719" y="1465362"/>
                      </a:lnTo>
                      <a:cubicBezTo>
                        <a:pt x="382847" y="1527684"/>
                        <a:pt x="373124" y="1316657"/>
                        <a:pt x="408879" y="1326178"/>
                      </a:cubicBezTo>
                      <a:cubicBezTo>
                        <a:pt x="442398" y="1335104"/>
                        <a:pt x="477899" y="1525949"/>
                        <a:pt x="505776" y="152528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1A28B"/>
                    </a:gs>
                    <a:gs pos="44000">
                      <a:srgbClr val="D1A28B"/>
                    </a:gs>
                    <a:gs pos="68000">
                      <a:srgbClr val="AE723F"/>
                    </a:gs>
                    <a:gs pos="100000">
                      <a:srgbClr val="AE723F"/>
                    </a:gs>
                  </a:gsLst>
                  <a:lin ang="959990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3" name="Google Shape;743;p4"/>
                <p:cNvSpPr/>
                <p:nvPr/>
              </p:nvSpPr>
              <p:spPr>
                <a:xfrm rot="10516321">
                  <a:off x="5367570" y="3201394"/>
                  <a:ext cx="347625" cy="156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10" h="1558628" extrusionOk="0">
                      <a:moveTo>
                        <a:pt x="30034" y="1558540"/>
                      </a:moveTo>
                      <a:cubicBezTo>
                        <a:pt x="20166" y="1559201"/>
                        <a:pt x="10151" y="1556171"/>
                        <a:pt x="0" y="1548381"/>
                      </a:cubicBezTo>
                      <a:lnTo>
                        <a:pt x="12151" y="0"/>
                      </a:lnTo>
                      <a:lnTo>
                        <a:pt x="63011" y="4038"/>
                      </a:lnTo>
                      <a:cubicBezTo>
                        <a:pt x="117092" y="9726"/>
                        <a:pt x="168598" y="16740"/>
                        <a:pt x="217640" y="24894"/>
                      </a:cubicBezTo>
                      <a:lnTo>
                        <a:pt x="287899" y="38805"/>
                      </a:lnTo>
                      <a:lnTo>
                        <a:pt x="347310" y="1548380"/>
                      </a:lnTo>
                      <a:cubicBezTo>
                        <a:pt x="245860" y="1578093"/>
                        <a:pt x="269496" y="1368404"/>
                        <a:pt x="211611" y="1368404"/>
                      </a:cubicBezTo>
                      <a:cubicBezTo>
                        <a:pt x="160962" y="1368404"/>
                        <a:pt x="99108" y="1553913"/>
                        <a:pt x="30034" y="155854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55000">
                      <a:srgbClr val="D1A28B"/>
                    </a:gs>
                    <a:gs pos="96740">
                      <a:srgbClr val="AE723F"/>
                    </a:gs>
                    <a:gs pos="100000">
                      <a:srgbClr val="AE723F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4" name="Google Shape;744;p4"/>
                <p:cNvSpPr/>
                <p:nvPr/>
              </p:nvSpPr>
              <p:spPr>
                <a:xfrm rot="10400396">
                  <a:off x="5153224" y="3130171"/>
                  <a:ext cx="283903" cy="1617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09" h="1619348" extrusionOk="0">
                      <a:moveTo>
                        <a:pt x="40556" y="1515753"/>
                      </a:moveTo>
                      <a:cubicBezTo>
                        <a:pt x="27019" y="1516190"/>
                        <a:pt x="13459" y="1513022"/>
                        <a:pt x="0" y="1505161"/>
                      </a:cubicBezTo>
                      <a:lnTo>
                        <a:pt x="33604" y="0"/>
                      </a:lnTo>
                      <a:lnTo>
                        <a:pt x="108981" y="17520"/>
                      </a:lnTo>
                      <a:cubicBezTo>
                        <a:pt x="152844" y="29212"/>
                        <a:pt x="194323" y="41778"/>
                        <a:pt x="233535" y="55032"/>
                      </a:cubicBezTo>
                      <a:lnTo>
                        <a:pt x="271934" y="69444"/>
                      </a:lnTo>
                      <a:lnTo>
                        <a:pt x="326729" y="1365441"/>
                      </a:lnTo>
                      <a:lnTo>
                        <a:pt x="322009" y="1357752"/>
                      </a:lnTo>
                      <a:cubicBezTo>
                        <a:pt x="313022" y="1350849"/>
                        <a:pt x="299173" y="1356793"/>
                        <a:pt x="278082" y="1349657"/>
                      </a:cubicBezTo>
                      <a:cubicBezTo>
                        <a:pt x="228868" y="1333004"/>
                        <a:pt x="135310" y="1512696"/>
                        <a:pt x="40556" y="1515753"/>
                      </a:cubicBezTo>
                      <a:close/>
                      <a:moveTo>
                        <a:pt x="337464" y="1619348"/>
                      </a:moveTo>
                      <a:lnTo>
                        <a:pt x="326729" y="1365441"/>
                      </a:lnTo>
                      <a:lnTo>
                        <a:pt x="329464" y="1369897"/>
                      </a:lnTo>
                      <a:cubicBezTo>
                        <a:pt x="337479" y="1394360"/>
                        <a:pt x="338264" y="1457025"/>
                        <a:pt x="337464" y="161934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55000">
                      <a:srgbClr val="D1A28B"/>
                    </a:gs>
                    <a:gs pos="96740">
                      <a:srgbClr val="AE723F"/>
                    </a:gs>
                    <a:gs pos="100000">
                      <a:srgbClr val="AE723F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5" name="Google Shape;745;p4"/>
                <p:cNvSpPr/>
                <p:nvPr/>
              </p:nvSpPr>
              <p:spPr>
                <a:xfrm rot="10727254">
                  <a:off x="4834084" y="3160141"/>
                  <a:ext cx="471170" cy="1538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481" h="1569952" extrusionOk="0">
                      <a:moveTo>
                        <a:pt x="222762" y="1569373"/>
                      </a:moveTo>
                      <a:cubicBezTo>
                        <a:pt x="213551" y="1571191"/>
                        <a:pt x="204471" y="1568821"/>
                        <a:pt x="195620" y="1561031"/>
                      </a:cubicBezTo>
                      <a:lnTo>
                        <a:pt x="0" y="0"/>
                      </a:lnTo>
                      <a:lnTo>
                        <a:pt x="99494" y="27105"/>
                      </a:lnTo>
                      <a:cubicBezTo>
                        <a:pt x="135481" y="38254"/>
                        <a:pt x="169374" y="50106"/>
                        <a:pt x="201272" y="62465"/>
                      </a:cubicBezTo>
                      <a:lnTo>
                        <a:pt x="267221" y="90667"/>
                      </a:lnTo>
                      <a:lnTo>
                        <a:pt x="498481" y="1561031"/>
                      </a:lnTo>
                      <a:cubicBezTo>
                        <a:pt x="492952" y="1562888"/>
                        <a:pt x="487935" y="1563645"/>
                        <a:pt x="483377" y="1563431"/>
                      </a:cubicBezTo>
                      <a:cubicBezTo>
                        <a:pt x="414998" y="1560228"/>
                        <a:pt x="449650" y="1338749"/>
                        <a:pt x="402328" y="1338749"/>
                      </a:cubicBezTo>
                      <a:cubicBezTo>
                        <a:pt x="358160" y="1338749"/>
                        <a:pt x="287242" y="1556649"/>
                        <a:pt x="222762" y="156937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26000">
                      <a:srgbClr val="AE723F"/>
                    </a:gs>
                    <a:gs pos="51000">
                      <a:srgbClr val="D1A28B"/>
                    </a:gs>
                    <a:gs pos="81000">
                      <a:srgbClr val="AE723F"/>
                    </a:gs>
                    <a:gs pos="100000">
                      <a:srgbClr val="AE723F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6" name="Google Shape;746;p4"/>
                <p:cNvSpPr/>
                <p:nvPr/>
              </p:nvSpPr>
              <p:spPr>
                <a:xfrm rot="-10722060">
                  <a:off x="4260972" y="2975405"/>
                  <a:ext cx="618363" cy="1479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729" h="1439185" extrusionOk="0">
                      <a:moveTo>
                        <a:pt x="529665" y="1439185"/>
                      </a:moveTo>
                      <a:lnTo>
                        <a:pt x="560729" y="1436279"/>
                      </a:lnTo>
                      <a:lnTo>
                        <a:pt x="0" y="0"/>
                      </a:lnTo>
                      <a:lnTo>
                        <a:pt x="274619" y="1259181"/>
                      </a:lnTo>
                      <a:cubicBezTo>
                        <a:pt x="358962" y="1324814"/>
                        <a:pt x="323760" y="1248814"/>
                        <a:pt x="372366" y="1278244"/>
                      </a:cubicBezTo>
                      <a:cubicBezTo>
                        <a:pt x="414896" y="1303995"/>
                        <a:pt x="450772" y="1429239"/>
                        <a:pt x="529665" y="143918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41000">
                      <a:srgbClr val="AE723F"/>
                    </a:gs>
                    <a:gs pos="51000">
                      <a:srgbClr val="D1A28B"/>
                    </a:gs>
                    <a:gs pos="69000">
                      <a:srgbClr val="AE723F"/>
                    </a:gs>
                    <a:gs pos="100000">
                      <a:srgbClr val="AE723F"/>
                    </a:gs>
                  </a:gsLst>
                  <a:lin ang="959990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7" name="Google Shape;747;p4"/>
                <p:cNvSpPr/>
                <p:nvPr/>
              </p:nvSpPr>
              <p:spPr>
                <a:xfrm rot="10721705">
                  <a:off x="4561721" y="3159261"/>
                  <a:ext cx="563614" cy="1471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410" h="1482286" extrusionOk="0">
                      <a:moveTo>
                        <a:pt x="258626" y="1479348"/>
                      </a:moveTo>
                      <a:cubicBezTo>
                        <a:pt x="248923" y="1479931"/>
                        <a:pt x="238990" y="1476858"/>
                        <a:pt x="228840" y="1469068"/>
                      </a:cubicBezTo>
                      <a:lnTo>
                        <a:pt x="0" y="0"/>
                      </a:lnTo>
                      <a:lnTo>
                        <a:pt x="25127" y="10745"/>
                      </a:lnTo>
                      <a:cubicBezTo>
                        <a:pt x="81141" y="37104"/>
                        <a:pt x="129571" y="64714"/>
                        <a:pt x="171211" y="92022"/>
                      </a:cubicBezTo>
                      <a:lnTo>
                        <a:pt x="249453" y="151039"/>
                      </a:lnTo>
                      <a:lnTo>
                        <a:pt x="513410" y="1479455"/>
                      </a:lnTo>
                      <a:cubicBezTo>
                        <a:pt x="411967" y="1509167"/>
                        <a:pt x="472165" y="1295260"/>
                        <a:pt x="424737" y="1293529"/>
                      </a:cubicBezTo>
                      <a:cubicBezTo>
                        <a:pt x="383238" y="1292014"/>
                        <a:pt x="326548" y="1475263"/>
                        <a:pt x="258626" y="147934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26000">
                      <a:srgbClr val="AE723F"/>
                    </a:gs>
                    <a:gs pos="51000">
                      <a:srgbClr val="D1A28B"/>
                    </a:gs>
                    <a:gs pos="81000">
                      <a:srgbClr val="AE723F"/>
                    </a:gs>
                    <a:gs pos="100000">
                      <a:srgbClr val="AE723F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48" name="Google Shape;748;p4"/>
            <p:cNvGrpSpPr/>
            <p:nvPr/>
          </p:nvGrpSpPr>
          <p:grpSpPr>
            <a:xfrm>
              <a:off x="1336366" y="5598868"/>
              <a:ext cx="699509" cy="499062"/>
              <a:chOff x="522194" y="707971"/>
              <a:chExt cx="2016457" cy="1438632"/>
            </a:xfrm>
          </p:grpSpPr>
          <p:grpSp>
            <p:nvGrpSpPr>
              <p:cNvPr id="749" name="Google Shape;749;p4"/>
              <p:cNvGrpSpPr/>
              <p:nvPr/>
            </p:nvGrpSpPr>
            <p:grpSpPr>
              <a:xfrm flipH="1">
                <a:off x="522194" y="1300139"/>
                <a:ext cx="1269917" cy="831335"/>
                <a:chOff x="8367806" y="4837617"/>
                <a:chExt cx="1161545" cy="1307131"/>
              </a:xfrm>
            </p:grpSpPr>
            <p:sp>
              <p:nvSpPr>
                <p:cNvPr id="750" name="Google Shape;750;p4"/>
                <p:cNvSpPr/>
                <p:nvPr/>
              </p:nvSpPr>
              <p:spPr>
                <a:xfrm>
                  <a:off x="8429097" y="4837617"/>
                  <a:ext cx="1100254" cy="1307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4603" h="2215476" extrusionOk="0">
                      <a:moveTo>
                        <a:pt x="675418" y="0"/>
                      </a:moveTo>
                      <a:cubicBezTo>
                        <a:pt x="675418" y="0"/>
                        <a:pt x="1442085" y="113824"/>
                        <a:pt x="1700213" y="736283"/>
                      </a:cubicBezTo>
                      <a:cubicBezTo>
                        <a:pt x="1958245" y="1358741"/>
                        <a:pt x="1517999" y="2256949"/>
                        <a:pt x="796957" y="2213991"/>
                      </a:cubicBezTo>
                      <a:cubicBezTo>
                        <a:pt x="75819" y="2170938"/>
                        <a:pt x="0" y="1798987"/>
                        <a:pt x="0" y="1798987"/>
                      </a:cubicBezTo>
                      <a:cubicBezTo>
                        <a:pt x="0" y="1798987"/>
                        <a:pt x="470154" y="996887"/>
                        <a:pt x="440246" y="941261"/>
                      </a:cubicBezTo>
                      <a:cubicBezTo>
                        <a:pt x="410337" y="885539"/>
                        <a:pt x="721138" y="318897"/>
                        <a:pt x="721138" y="318897"/>
                      </a:cubicBezTo>
                      <a:lnTo>
                        <a:pt x="675608" y="95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1" name="Google Shape;751;p4"/>
                <p:cNvSpPr/>
                <p:nvPr/>
              </p:nvSpPr>
              <p:spPr>
                <a:xfrm>
                  <a:off x="8367806" y="4856834"/>
                  <a:ext cx="1042889" cy="1180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135" h="1789034" extrusionOk="0">
                      <a:moveTo>
                        <a:pt x="918233" y="95"/>
                      </a:moveTo>
                      <a:cubicBezTo>
                        <a:pt x="918233" y="95"/>
                        <a:pt x="1548216" y="303657"/>
                        <a:pt x="1578601" y="819817"/>
                      </a:cubicBezTo>
                      <a:cubicBezTo>
                        <a:pt x="1608986" y="1335977"/>
                        <a:pt x="1187790" y="1943290"/>
                        <a:pt x="354734" y="1753457"/>
                      </a:cubicBezTo>
                      <a:cubicBezTo>
                        <a:pt x="-478418" y="1563719"/>
                        <a:pt x="417313" y="1073944"/>
                        <a:pt x="417313" y="1073944"/>
                      </a:cubicBezTo>
                      <a:cubicBezTo>
                        <a:pt x="417313" y="1073944"/>
                        <a:pt x="515992" y="362045"/>
                        <a:pt x="538757" y="317659"/>
                      </a:cubicBezTo>
                      <a:cubicBezTo>
                        <a:pt x="561522" y="273272"/>
                        <a:pt x="918328" y="0"/>
                        <a:pt x="9183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37000">
                      <a:schemeClr val="accen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52" name="Google Shape;752;p4"/>
              <p:cNvGrpSpPr/>
              <p:nvPr/>
            </p:nvGrpSpPr>
            <p:grpSpPr>
              <a:xfrm rot="1198242" flipH="1">
                <a:off x="1362959" y="1134543"/>
                <a:ext cx="1061338" cy="856566"/>
                <a:chOff x="7187727" y="4796572"/>
                <a:chExt cx="1281332" cy="1536386"/>
              </a:xfrm>
            </p:grpSpPr>
            <p:sp>
              <p:nvSpPr>
                <p:cNvPr id="753" name="Google Shape;753;p4"/>
                <p:cNvSpPr/>
                <p:nvPr/>
              </p:nvSpPr>
              <p:spPr>
                <a:xfrm>
                  <a:off x="7187727" y="4796572"/>
                  <a:ext cx="1230699" cy="1536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695" h="2327858" extrusionOk="0">
                      <a:moveTo>
                        <a:pt x="1154893" y="0"/>
                      </a:moveTo>
                      <a:cubicBezTo>
                        <a:pt x="1154893" y="0"/>
                        <a:pt x="349363" y="119634"/>
                        <a:pt x="78187" y="773621"/>
                      </a:cubicBezTo>
                      <a:cubicBezTo>
                        <a:pt x="-192990" y="1427702"/>
                        <a:pt x="269639" y="2371535"/>
                        <a:pt x="1027258" y="2326291"/>
                      </a:cubicBezTo>
                      <a:cubicBezTo>
                        <a:pt x="1784971" y="2281142"/>
                        <a:pt x="1864696" y="1890236"/>
                        <a:pt x="1864696" y="1890236"/>
                      </a:cubicBezTo>
                      <a:cubicBezTo>
                        <a:pt x="1864696" y="1890236"/>
                        <a:pt x="1370634" y="1047464"/>
                        <a:pt x="1402066" y="988981"/>
                      </a:cubicBezTo>
                      <a:cubicBezTo>
                        <a:pt x="1433499" y="930497"/>
                        <a:pt x="1106982" y="334994"/>
                        <a:pt x="1106982" y="334994"/>
                      </a:cubicBezTo>
                      <a:lnTo>
                        <a:pt x="115479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4" name="Google Shape;754;p4"/>
                <p:cNvSpPr/>
                <p:nvPr/>
              </p:nvSpPr>
              <p:spPr>
                <a:xfrm>
                  <a:off x="7411889" y="4865008"/>
                  <a:ext cx="1057170" cy="128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513" h="1240232" extrusionOk="0">
                      <a:moveTo>
                        <a:pt x="458881" y="0"/>
                      </a:moveTo>
                      <a:cubicBezTo>
                        <a:pt x="458881" y="0"/>
                        <a:pt x="706235" y="189412"/>
                        <a:pt x="722009" y="220205"/>
                      </a:cubicBezTo>
                      <a:cubicBezTo>
                        <a:pt x="737783" y="250999"/>
                        <a:pt x="806220" y="744513"/>
                        <a:pt x="806220" y="744513"/>
                      </a:cubicBezTo>
                      <a:cubicBezTo>
                        <a:pt x="806220" y="744513"/>
                        <a:pt x="1427181" y="1083995"/>
                        <a:pt x="849583" y="1215591"/>
                      </a:cubicBezTo>
                      <a:cubicBezTo>
                        <a:pt x="271984" y="1347123"/>
                        <a:pt x="-19990" y="926131"/>
                        <a:pt x="1063" y="568298"/>
                      </a:cubicBezTo>
                      <a:cubicBezTo>
                        <a:pt x="22116" y="210464"/>
                        <a:pt x="458881" y="0"/>
                        <a:pt x="45888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55" name="Google Shape;755;p4"/>
              <p:cNvSpPr/>
              <p:nvPr/>
            </p:nvSpPr>
            <p:spPr>
              <a:xfrm flipH="1">
                <a:off x="676936" y="963287"/>
                <a:ext cx="749770" cy="936039"/>
              </a:xfrm>
              <a:custGeom>
                <a:avLst/>
                <a:gdLst/>
                <a:ahLst/>
                <a:cxnLst/>
                <a:rect l="l" t="t" r="r" b="b"/>
                <a:pathLst>
                  <a:path w="1774603" h="2215476" extrusionOk="0">
                    <a:moveTo>
                      <a:pt x="675418" y="0"/>
                    </a:moveTo>
                    <a:cubicBezTo>
                      <a:pt x="675418" y="0"/>
                      <a:pt x="1442085" y="113824"/>
                      <a:pt x="1700213" y="736283"/>
                    </a:cubicBezTo>
                    <a:cubicBezTo>
                      <a:pt x="1958245" y="1358741"/>
                      <a:pt x="1517999" y="2256949"/>
                      <a:pt x="796957" y="2213991"/>
                    </a:cubicBezTo>
                    <a:cubicBezTo>
                      <a:pt x="75819" y="2170938"/>
                      <a:pt x="0" y="1798987"/>
                      <a:pt x="0" y="1798987"/>
                    </a:cubicBezTo>
                    <a:cubicBezTo>
                      <a:pt x="0" y="1798987"/>
                      <a:pt x="470154" y="996887"/>
                      <a:pt x="440246" y="941261"/>
                    </a:cubicBezTo>
                    <a:cubicBezTo>
                      <a:pt x="410337" y="885539"/>
                      <a:pt x="721138" y="318897"/>
                      <a:pt x="721138" y="318897"/>
                    </a:cubicBezTo>
                    <a:lnTo>
                      <a:pt x="675608" y="9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4"/>
              <p:cNvSpPr/>
              <p:nvPr/>
            </p:nvSpPr>
            <p:spPr>
              <a:xfrm flipH="1">
                <a:off x="775125" y="1011880"/>
                <a:ext cx="667607" cy="755867"/>
              </a:xfrm>
              <a:custGeom>
                <a:avLst/>
                <a:gdLst/>
                <a:ahLst/>
                <a:cxnLst/>
                <a:rect l="l" t="t" r="r" b="b"/>
                <a:pathLst>
                  <a:path w="1580135" h="1789034" extrusionOk="0">
                    <a:moveTo>
                      <a:pt x="918233" y="95"/>
                    </a:moveTo>
                    <a:cubicBezTo>
                      <a:pt x="918233" y="95"/>
                      <a:pt x="1548216" y="303657"/>
                      <a:pt x="1578601" y="819817"/>
                    </a:cubicBezTo>
                    <a:cubicBezTo>
                      <a:pt x="1608986" y="1335977"/>
                      <a:pt x="1187790" y="1943290"/>
                      <a:pt x="354734" y="1753457"/>
                    </a:cubicBezTo>
                    <a:cubicBezTo>
                      <a:pt x="-478418" y="1563719"/>
                      <a:pt x="417313" y="1073944"/>
                      <a:pt x="417313" y="1073944"/>
                    </a:cubicBezTo>
                    <a:cubicBezTo>
                      <a:pt x="417313" y="1073944"/>
                      <a:pt x="515992" y="362045"/>
                      <a:pt x="538757" y="317659"/>
                    </a:cubicBezTo>
                    <a:cubicBezTo>
                      <a:pt x="561522" y="273272"/>
                      <a:pt x="918328" y="0"/>
                      <a:pt x="9183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4"/>
              <p:cNvSpPr/>
              <p:nvPr/>
            </p:nvSpPr>
            <p:spPr>
              <a:xfrm flipH="1">
                <a:off x="988269" y="707971"/>
                <a:ext cx="799836" cy="833226"/>
              </a:xfrm>
              <a:custGeom>
                <a:avLst/>
                <a:gdLst/>
                <a:ahLst/>
                <a:cxnLst/>
                <a:rect l="l" t="t" r="r" b="b"/>
                <a:pathLst>
                  <a:path w="1893103" h="1972133" extrusionOk="0">
                    <a:moveTo>
                      <a:pt x="356616" y="122085"/>
                    </a:moveTo>
                    <a:cubicBezTo>
                      <a:pt x="356616" y="122085"/>
                      <a:pt x="757428" y="-116040"/>
                      <a:pt x="1346454" y="72840"/>
                    </a:cubicBezTo>
                    <a:cubicBezTo>
                      <a:pt x="1935480" y="261626"/>
                      <a:pt x="1956721" y="986859"/>
                      <a:pt x="1830991" y="1288611"/>
                    </a:cubicBezTo>
                    <a:cubicBezTo>
                      <a:pt x="1705261" y="1590363"/>
                      <a:pt x="1404080" y="1931454"/>
                      <a:pt x="1160431" y="1962410"/>
                    </a:cubicBezTo>
                    <a:cubicBezTo>
                      <a:pt x="916876" y="1993461"/>
                      <a:pt x="425196" y="1940217"/>
                      <a:pt x="425196" y="1940217"/>
                    </a:cubicBezTo>
                    <a:lnTo>
                      <a:pt x="0" y="1926882"/>
                    </a:lnTo>
                    <a:lnTo>
                      <a:pt x="180784" y="1571218"/>
                    </a:lnTo>
                    <a:cubicBezTo>
                      <a:pt x="180784" y="1571218"/>
                      <a:pt x="655606" y="1256322"/>
                      <a:pt x="686562" y="1215174"/>
                    </a:cubicBezTo>
                    <a:cubicBezTo>
                      <a:pt x="717518" y="1174026"/>
                      <a:pt x="1187101" y="952569"/>
                      <a:pt x="1191482" y="939234"/>
                    </a:cubicBezTo>
                    <a:cubicBezTo>
                      <a:pt x="1195864" y="925995"/>
                      <a:pt x="1337596" y="757688"/>
                      <a:pt x="1337596" y="757688"/>
                    </a:cubicBezTo>
                    <a:cubicBezTo>
                      <a:pt x="1337596" y="757688"/>
                      <a:pt x="1195864" y="505275"/>
                      <a:pt x="1206913" y="474224"/>
                    </a:cubicBezTo>
                    <a:cubicBezTo>
                      <a:pt x="1217962" y="443172"/>
                      <a:pt x="1023176" y="279342"/>
                      <a:pt x="992124" y="239433"/>
                    </a:cubicBezTo>
                    <a:cubicBezTo>
                      <a:pt x="961072" y="199618"/>
                      <a:pt x="744093" y="121799"/>
                      <a:pt x="744093" y="121799"/>
                    </a:cubicBezTo>
                    <a:lnTo>
                      <a:pt x="356521" y="12208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4"/>
              <p:cNvSpPr/>
              <p:nvPr/>
            </p:nvSpPr>
            <p:spPr>
              <a:xfrm flipH="1">
                <a:off x="1099896" y="738718"/>
                <a:ext cx="717208" cy="775050"/>
              </a:xfrm>
              <a:custGeom>
                <a:avLst/>
                <a:gdLst/>
                <a:ahLst/>
                <a:cxnLst/>
                <a:rect l="l" t="t" r="r" b="b"/>
                <a:pathLst>
                  <a:path w="1120637" h="1211016" extrusionOk="0">
                    <a:moveTo>
                      <a:pt x="558818" y="1052"/>
                    </a:moveTo>
                    <a:cubicBezTo>
                      <a:pt x="653842" y="5804"/>
                      <a:pt x="762737" y="27583"/>
                      <a:pt x="867938" y="85109"/>
                    </a:cubicBezTo>
                    <a:cubicBezTo>
                      <a:pt x="1148473" y="238511"/>
                      <a:pt x="1222440" y="739502"/>
                      <a:pt x="951206" y="922315"/>
                    </a:cubicBezTo>
                    <a:cubicBezTo>
                      <a:pt x="680034" y="1105128"/>
                      <a:pt x="320001" y="1150628"/>
                      <a:pt x="320001" y="1150628"/>
                    </a:cubicBezTo>
                    <a:cubicBezTo>
                      <a:pt x="320001" y="1150628"/>
                      <a:pt x="103378" y="1203228"/>
                      <a:pt x="99859" y="1210895"/>
                    </a:cubicBezTo>
                    <a:cubicBezTo>
                      <a:pt x="96340" y="1218562"/>
                      <a:pt x="0" y="860980"/>
                      <a:pt x="0" y="860980"/>
                    </a:cubicBezTo>
                    <a:lnTo>
                      <a:pt x="314080" y="765623"/>
                    </a:lnTo>
                    <a:lnTo>
                      <a:pt x="351833" y="725025"/>
                    </a:lnTo>
                    <a:cubicBezTo>
                      <a:pt x="421417" y="649965"/>
                      <a:pt x="491001" y="573814"/>
                      <a:pt x="491001" y="569446"/>
                    </a:cubicBezTo>
                    <a:cubicBezTo>
                      <a:pt x="491001" y="560711"/>
                      <a:pt x="587906" y="266979"/>
                      <a:pt x="595322" y="258243"/>
                    </a:cubicBezTo>
                    <a:cubicBezTo>
                      <a:pt x="599030" y="253844"/>
                      <a:pt x="580570" y="230890"/>
                      <a:pt x="559847" y="207505"/>
                    </a:cubicBezTo>
                    <a:lnTo>
                      <a:pt x="535973" y="181389"/>
                    </a:lnTo>
                    <a:lnTo>
                      <a:pt x="280736" y="32589"/>
                    </a:lnTo>
                    <a:lnTo>
                      <a:pt x="280536" y="32508"/>
                    </a:lnTo>
                    <a:lnTo>
                      <a:pt x="280599" y="32508"/>
                    </a:lnTo>
                    <a:lnTo>
                      <a:pt x="294329" y="28476"/>
                    </a:lnTo>
                    <a:cubicBezTo>
                      <a:pt x="330077" y="18650"/>
                      <a:pt x="432118" y="-5284"/>
                      <a:pt x="558818" y="105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3000">
                    <a:schemeClr val="accent2"/>
                  </a:gs>
                  <a:gs pos="100000">
                    <a:schemeClr val="accent2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4"/>
              <p:cNvSpPr/>
              <p:nvPr/>
            </p:nvSpPr>
            <p:spPr>
              <a:xfrm flipH="1">
                <a:off x="1360655" y="759403"/>
                <a:ext cx="645321" cy="921302"/>
              </a:xfrm>
              <a:custGeom>
                <a:avLst/>
                <a:gdLst/>
                <a:ahLst/>
                <a:cxnLst/>
                <a:rect l="l" t="t" r="r" b="b"/>
                <a:pathLst>
                  <a:path w="1330559" h="1899591" extrusionOk="0">
                    <a:moveTo>
                      <a:pt x="776585" y="34"/>
                    </a:moveTo>
                    <a:cubicBezTo>
                      <a:pt x="859995" y="1060"/>
                      <a:pt x="1200258" y="26943"/>
                      <a:pt x="1306252" y="375405"/>
                    </a:cubicBezTo>
                    <a:cubicBezTo>
                      <a:pt x="1427471" y="773648"/>
                      <a:pt x="1067704" y="1098746"/>
                      <a:pt x="836850" y="1233369"/>
                    </a:cubicBezTo>
                    <a:cubicBezTo>
                      <a:pt x="605997" y="1367991"/>
                      <a:pt x="483041" y="1533230"/>
                      <a:pt x="477166" y="1743066"/>
                    </a:cubicBezTo>
                    <a:cubicBezTo>
                      <a:pt x="471374" y="1952903"/>
                      <a:pt x="67339" y="1895148"/>
                      <a:pt x="59644" y="1883646"/>
                    </a:cubicBezTo>
                    <a:cubicBezTo>
                      <a:pt x="56759" y="1879333"/>
                      <a:pt x="66859" y="1823614"/>
                      <a:pt x="80811" y="1755038"/>
                    </a:cubicBezTo>
                    <a:lnTo>
                      <a:pt x="83673" y="1741320"/>
                    </a:lnTo>
                    <a:lnTo>
                      <a:pt x="59553" y="1739365"/>
                    </a:lnTo>
                    <a:cubicBezTo>
                      <a:pt x="47652" y="1737068"/>
                      <a:pt x="39538" y="1734544"/>
                      <a:pt x="39538" y="1734544"/>
                    </a:cubicBezTo>
                    <a:lnTo>
                      <a:pt x="8013" y="1604141"/>
                    </a:lnTo>
                    <a:cubicBezTo>
                      <a:pt x="8013" y="1604141"/>
                      <a:pt x="60224" y="1350700"/>
                      <a:pt x="8013" y="1148723"/>
                    </a:cubicBezTo>
                    <a:cubicBezTo>
                      <a:pt x="-44115" y="946747"/>
                      <a:pt x="175154" y="813945"/>
                      <a:pt x="175154" y="813945"/>
                    </a:cubicBezTo>
                    <a:cubicBezTo>
                      <a:pt x="175154" y="813945"/>
                      <a:pt x="723410" y="629262"/>
                      <a:pt x="734994" y="629262"/>
                    </a:cubicBezTo>
                    <a:cubicBezTo>
                      <a:pt x="746578" y="629262"/>
                      <a:pt x="991745" y="447476"/>
                      <a:pt x="997537" y="435892"/>
                    </a:cubicBezTo>
                    <a:cubicBezTo>
                      <a:pt x="1002605" y="425828"/>
                      <a:pt x="981129" y="247823"/>
                      <a:pt x="975681" y="203478"/>
                    </a:cubicBezTo>
                    <a:lnTo>
                      <a:pt x="975075" y="198575"/>
                    </a:lnTo>
                    <a:lnTo>
                      <a:pt x="961951" y="177582"/>
                    </a:lnTo>
                    <a:cubicBezTo>
                      <a:pt x="956953" y="169644"/>
                      <a:pt x="954098" y="165155"/>
                      <a:pt x="954098" y="165155"/>
                    </a:cubicBezTo>
                    <a:lnTo>
                      <a:pt x="757831" y="248"/>
                    </a:lnTo>
                    <a:lnTo>
                      <a:pt x="757996" y="248"/>
                    </a:lnTo>
                    <a:lnTo>
                      <a:pt x="758078" y="166"/>
                    </a:lnTo>
                    <a:lnTo>
                      <a:pt x="758190" y="242"/>
                    </a:lnTo>
                    <a:lnTo>
                      <a:pt x="762822" y="86"/>
                    </a:lnTo>
                    <a:cubicBezTo>
                      <a:pt x="765980" y="14"/>
                      <a:pt x="770628" y="-39"/>
                      <a:pt x="776585" y="3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1000">
                    <a:schemeClr val="accent2"/>
                  </a:gs>
                  <a:gs pos="100000">
                    <a:schemeClr val="accent2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4"/>
              <p:cNvSpPr/>
              <p:nvPr/>
            </p:nvSpPr>
            <p:spPr>
              <a:xfrm flipH="1">
                <a:off x="1489400" y="759524"/>
                <a:ext cx="568900" cy="804178"/>
              </a:xfrm>
              <a:custGeom>
                <a:avLst/>
                <a:gdLst/>
                <a:ahLst/>
                <a:cxnLst/>
                <a:rect l="l" t="t" r="r" b="b"/>
                <a:pathLst>
                  <a:path w="1346508" h="1903380" extrusionOk="0">
                    <a:moveTo>
                      <a:pt x="996482" y="0"/>
                    </a:moveTo>
                    <a:cubicBezTo>
                      <a:pt x="996482" y="0"/>
                      <a:pt x="1235654" y="176022"/>
                      <a:pt x="1155930" y="438531"/>
                    </a:cubicBezTo>
                    <a:cubicBezTo>
                      <a:pt x="1076206" y="700945"/>
                      <a:pt x="541377" y="651129"/>
                      <a:pt x="352020" y="720852"/>
                    </a:cubicBezTo>
                    <a:cubicBezTo>
                      <a:pt x="162663" y="790575"/>
                      <a:pt x="-96417" y="1026414"/>
                      <a:pt x="36457" y="1361980"/>
                    </a:cubicBezTo>
                    <a:cubicBezTo>
                      <a:pt x="169331" y="1697546"/>
                      <a:pt x="149423" y="1813751"/>
                      <a:pt x="116181" y="1903381"/>
                    </a:cubicBezTo>
                    <a:cubicBezTo>
                      <a:pt x="116181" y="1903381"/>
                      <a:pt x="190381" y="1798130"/>
                      <a:pt x="179332" y="1576769"/>
                    </a:cubicBezTo>
                    <a:cubicBezTo>
                      <a:pt x="168283" y="1355312"/>
                      <a:pt x="265724" y="999839"/>
                      <a:pt x="637770" y="936784"/>
                    </a:cubicBezTo>
                    <a:cubicBezTo>
                      <a:pt x="1009817" y="873728"/>
                      <a:pt x="1302139" y="774002"/>
                      <a:pt x="1342049" y="478441"/>
                    </a:cubicBezTo>
                    <a:cubicBezTo>
                      <a:pt x="1381863" y="182785"/>
                      <a:pt x="1146024" y="33338"/>
                      <a:pt x="996577" y="9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4"/>
              <p:cNvSpPr/>
              <p:nvPr/>
            </p:nvSpPr>
            <p:spPr>
              <a:xfrm flipH="1">
                <a:off x="949099" y="1161480"/>
                <a:ext cx="1425271" cy="783026"/>
              </a:xfrm>
              <a:custGeom>
                <a:avLst/>
                <a:gdLst/>
                <a:ahLst/>
                <a:cxnLst/>
                <a:rect l="l" t="t" r="r" b="b"/>
                <a:pathLst>
                  <a:path w="2615176" h="1614487" extrusionOk="0">
                    <a:moveTo>
                      <a:pt x="122169" y="1614488"/>
                    </a:moveTo>
                    <a:cubicBezTo>
                      <a:pt x="122169" y="1614488"/>
                      <a:pt x="-224446" y="970978"/>
                      <a:pt x="249995" y="797147"/>
                    </a:cubicBezTo>
                    <a:cubicBezTo>
                      <a:pt x="724530" y="623316"/>
                      <a:pt x="1698938" y="836390"/>
                      <a:pt x="2124038" y="650557"/>
                    </a:cubicBezTo>
                    <a:cubicBezTo>
                      <a:pt x="2549235" y="464725"/>
                      <a:pt x="2582477" y="0"/>
                      <a:pt x="2582477" y="0"/>
                    </a:cubicBezTo>
                    <a:cubicBezTo>
                      <a:pt x="2582477" y="0"/>
                      <a:pt x="2741925" y="605981"/>
                      <a:pt x="2356639" y="1081659"/>
                    </a:cubicBezTo>
                    <a:cubicBezTo>
                      <a:pt x="1971353" y="1557433"/>
                      <a:pt x="1230212" y="1512856"/>
                      <a:pt x="856737" y="1401318"/>
                    </a:cubicBezTo>
                    <a:cubicBezTo>
                      <a:pt x="483167" y="1289780"/>
                      <a:pt x="146553" y="1411224"/>
                      <a:pt x="122169" y="16144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">
                    <a:schemeClr val="accent1"/>
                  </a:gs>
                  <a:gs pos="64000">
                    <a:schemeClr val="accent2"/>
                  </a:gs>
                  <a:gs pos="100000">
                    <a:schemeClr val="accent2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4"/>
              <p:cNvSpPr/>
              <p:nvPr/>
            </p:nvSpPr>
            <p:spPr>
              <a:xfrm rot="200180" flipH="1">
                <a:off x="961426" y="1137345"/>
                <a:ext cx="1443534" cy="756077"/>
              </a:xfrm>
              <a:custGeom>
                <a:avLst/>
                <a:gdLst/>
                <a:ahLst/>
                <a:cxnLst/>
                <a:rect l="l" t="t" r="r" b="b"/>
                <a:pathLst>
                  <a:path w="2584910" h="1614487" extrusionOk="0">
                    <a:moveTo>
                      <a:pt x="249995" y="797147"/>
                    </a:moveTo>
                    <a:cubicBezTo>
                      <a:pt x="724530" y="623316"/>
                      <a:pt x="1698938" y="836390"/>
                      <a:pt x="2124038" y="650557"/>
                    </a:cubicBezTo>
                    <a:cubicBezTo>
                      <a:pt x="2549235" y="464725"/>
                      <a:pt x="2582477" y="0"/>
                      <a:pt x="2582477" y="0"/>
                    </a:cubicBezTo>
                    <a:cubicBezTo>
                      <a:pt x="2582477" y="0"/>
                      <a:pt x="2655533" y="742855"/>
                      <a:pt x="2001166" y="981075"/>
                    </a:cubicBezTo>
                    <a:cubicBezTo>
                      <a:pt x="1346798" y="1219295"/>
                      <a:pt x="562891" y="762095"/>
                      <a:pt x="263901" y="1040797"/>
                    </a:cubicBezTo>
                    <a:cubicBezTo>
                      <a:pt x="2821" y="1226153"/>
                      <a:pt x="122169" y="1614488"/>
                      <a:pt x="122169" y="1614488"/>
                    </a:cubicBezTo>
                    <a:cubicBezTo>
                      <a:pt x="122169" y="1614488"/>
                      <a:pt x="-224446" y="970978"/>
                      <a:pt x="249995" y="797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4"/>
              <p:cNvSpPr/>
              <p:nvPr/>
            </p:nvSpPr>
            <p:spPr>
              <a:xfrm>
                <a:off x="764823" y="1286015"/>
                <a:ext cx="1652224" cy="843582"/>
              </a:xfrm>
              <a:custGeom>
                <a:avLst/>
                <a:gdLst/>
                <a:ahLst/>
                <a:cxnLst/>
                <a:rect l="l" t="t" r="r" b="b"/>
                <a:pathLst>
                  <a:path w="1190792" h="607987" extrusionOk="0">
                    <a:moveTo>
                      <a:pt x="1190792" y="501491"/>
                    </a:moveTo>
                    <a:cubicBezTo>
                      <a:pt x="907709" y="547973"/>
                      <a:pt x="949715" y="538163"/>
                      <a:pt x="619102" y="597408"/>
                    </a:cubicBezTo>
                    <a:cubicBezTo>
                      <a:pt x="357926" y="644176"/>
                      <a:pt x="140947" y="528923"/>
                      <a:pt x="57698" y="388620"/>
                    </a:cubicBezTo>
                    <a:cubicBezTo>
                      <a:pt x="-49648" y="207455"/>
                      <a:pt x="25694" y="0"/>
                      <a:pt x="25694" y="0"/>
                    </a:cubicBezTo>
                    <a:cubicBezTo>
                      <a:pt x="25694" y="0"/>
                      <a:pt x="25980" y="2762"/>
                      <a:pt x="26742" y="7715"/>
                    </a:cubicBezTo>
                    <a:cubicBezTo>
                      <a:pt x="25504" y="76391"/>
                      <a:pt x="45316" y="144971"/>
                      <a:pt x="75224" y="205264"/>
                    </a:cubicBezTo>
                    <a:cubicBezTo>
                      <a:pt x="120659" y="296894"/>
                      <a:pt x="191620" y="373571"/>
                      <a:pt x="276488" y="422720"/>
                    </a:cubicBezTo>
                    <a:cubicBezTo>
                      <a:pt x="361451" y="471964"/>
                      <a:pt x="508802" y="482251"/>
                      <a:pt x="602147" y="457581"/>
                    </a:cubicBezTo>
                    <a:cubicBezTo>
                      <a:pt x="807030" y="403384"/>
                      <a:pt x="926950" y="314801"/>
                      <a:pt x="1190792" y="50158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80000">
                    <a:schemeClr val="accent2"/>
                  </a:gs>
                  <a:gs pos="100000">
                    <a:schemeClr val="accent1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4"/>
              <p:cNvSpPr/>
              <p:nvPr/>
            </p:nvSpPr>
            <p:spPr>
              <a:xfrm>
                <a:off x="801819" y="1316781"/>
                <a:ext cx="1615196" cy="685246"/>
              </a:xfrm>
              <a:custGeom>
                <a:avLst/>
                <a:gdLst/>
                <a:ahLst/>
                <a:cxnLst/>
                <a:rect l="l" t="t" r="r" b="b"/>
                <a:pathLst>
                  <a:path w="1164105" h="493871" extrusionOk="0">
                    <a:moveTo>
                      <a:pt x="1164105" y="493871"/>
                    </a:moveTo>
                    <a:cubicBezTo>
                      <a:pt x="933124" y="353187"/>
                      <a:pt x="711858" y="457867"/>
                      <a:pt x="529264" y="476250"/>
                    </a:cubicBezTo>
                    <a:cubicBezTo>
                      <a:pt x="433252" y="485870"/>
                      <a:pt x="334763" y="464344"/>
                      <a:pt x="249800" y="415100"/>
                    </a:cubicBezTo>
                    <a:cubicBezTo>
                      <a:pt x="164933" y="365951"/>
                      <a:pt x="93971" y="289274"/>
                      <a:pt x="48537" y="197644"/>
                    </a:cubicBezTo>
                    <a:cubicBezTo>
                      <a:pt x="18629" y="137255"/>
                      <a:pt x="-1183" y="68675"/>
                      <a:pt x="55" y="0"/>
                    </a:cubicBezTo>
                    <a:cubicBezTo>
                      <a:pt x="4817" y="30385"/>
                      <a:pt x="28535" y="144971"/>
                      <a:pt x="123499" y="237458"/>
                    </a:cubicBezTo>
                    <a:cubicBezTo>
                      <a:pt x="258849" y="369284"/>
                      <a:pt x="496974" y="360236"/>
                      <a:pt x="723002" y="319564"/>
                    </a:cubicBezTo>
                    <a:cubicBezTo>
                      <a:pt x="912455" y="285560"/>
                      <a:pt x="1114861" y="324898"/>
                      <a:pt x="1164010" y="49377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5" name="Google Shape;765;p4"/>
            <p:cNvGrpSpPr/>
            <p:nvPr/>
          </p:nvGrpSpPr>
          <p:grpSpPr>
            <a:xfrm>
              <a:off x="2336459" y="5471438"/>
              <a:ext cx="811594" cy="1025941"/>
              <a:chOff x="8003846" y="5005858"/>
              <a:chExt cx="1307336" cy="1652611"/>
            </a:xfrm>
          </p:grpSpPr>
          <p:grpSp>
            <p:nvGrpSpPr>
              <p:cNvPr id="766" name="Google Shape;766;p4"/>
              <p:cNvGrpSpPr/>
              <p:nvPr/>
            </p:nvGrpSpPr>
            <p:grpSpPr>
              <a:xfrm>
                <a:off x="8060090" y="5703178"/>
                <a:ext cx="1194848" cy="955292"/>
                <a:chOff x="3792023" y="5911314"/>
                <a:chExt cx="3341299" cy="2671398"/>
              </a:xfrm>
            </p:grpSpPr>
            <p:sp>
              <p:nvSpPr>
                <p:cNvPr id="767" name="Google Shape;767;p4"/>
                <p:cNvSpPr/>
                <p:nvPr/>
              </p:nvSpPr>
              <p:spPr>
                <a:xfrm>
                  <a:off x="4411557" y="7814876"/>
                  <a:ext cx="2126400" cy="736800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C38F6D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68" name="Google Shape;768;p4"/>
                <p:cNvGrpSpPr/>
                <p:nvPr/>
              </p:nvGrpSpPr>
              <p:grpSpPr>
                <a:xfrm>
                  <a:off x="3844087" y="6468114"/>
                  <a:ext cx="3226900" cy="1986512"/>
                  <a:chOff x="4296925" y="2658508"/>
                  <a:chExt cx="3226900" cy="1986512"/>
                </a:xfrm>
              </p:grpSpPr>
              <p:grpSp>
                <p:nvGrpSpPr>
                  <p:cNvPr id="769" name="Google Shape;769;p4"/>
                  <p:cNvGrpSpPr/>
                  <p:nvPr/>
                </p:nvGrpSpPr>
                <p:grpSpPr>
                  <a:xfrm>
                    <a:off x="4296925" y="2720530"/>
                    <a:ext cx="1136973" cy="1924490"/>
                    <a:chOff x="4323505" y="2715214"/>
                    <a:chExt cx="1136973" cy="1924490"/>
                  </a:xfrm>
                </p:grpSpPr>
                <p:sp>
                  <p:nvSpPr>
                    <p:cNvPr id="770" name="Google Shape;770;p4"/>
                    <p:cNvSpPr/>
                    <p:nvPr/>
                  </p:nvSpPr>
                  <p:spPr>
                    <a:xfrm rot="9840178" flipH="1">
                      <a:off x="4876115" y="2725577"/>
                      <a:ext cx="335980" cy="18439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40914" h="2427501" extrusionOk="0">
                          <a:moveTo>
                            <a:pt x="19199" y="2424869"/>
                          </a:moveTo>
                          <a:cubicBezTo>
                            <a:pt x="114529" y="2457441"/>
                            <a:pt x="199750" y="2176976"/>
                            <a:pt x="268643" y="2176976"/>
                          </a:cubicBezTo>
                          <a:cubicBezTo>
                            <a:pt x="342128" y="2176976"/>
                            <a:pt x="312122" y="2453136"/>
                            <a:pt x="440914" y="2414005"/>
                          </a:cubicBezTo>
                          <a:lnTo>
                            <a:pt x="350892" y="41069"/>
                          </a:lnTo>
                          <a:lnTo>
                            <a:pt x="307991" y="31806"/>
                          </a:lnTo>
                          <a:cubicBezTo>
                            <a:pt x="255286" y="21850"/>
                            <a:pt x="200685" y="12918"/>
                            <a:pt x="144130" y="5019"/>
                          </a:cubicBezTo>
                          <a:lnTo>
                            <a:pt x="91581" y="0"/>
                          </a:lnTo>
                          <a:lnTo>
                            <a:pt x="0" y="2414005"/>
                          </a:lnTo>
                          <a:cubicBezTo>
                            <a:pt x="6443" y="2419135"/>
                            <a:pt x="12843" y="2422698"/>
                            <a:pt x="19199" y="2424869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AE723F"/>
                        </a:gs>
                        <a:gs pos="55000">
                          <a:srgbClr val="D1A28B"/>
                        </a:gs>
                        <a:gs pos="96740">
                          <a:srgbClr val="AE723F"/>
                        </a:gs>
                        <a:gs pos="100000">
                          <a:srgbClr val="AE723F"/>
                        </a:gs>
                      </a:gsLst>
                      <a:lin ang="10800025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i="0" u="none" strike="noStrike" cap="none">
                        <a:solidFill>
                          <a:srgbClr val="EFEFE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71" name="Google Shape;771;p4"/>
                    <p:cNvSpPr/>
                    <p:nvPr/>
                  </p:nvSpPr>
                  <p:spPr>
                    <a:xfrm rot="9420981">
                      <a:off x="4669344" y="2806326"/>
                      <a:ext cx="347227" cy="18388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40914" h="2417625" extrusionOk="0">
                          <a:moveTo>
                            <a:pt x="38128" y="2417509"/>
                          </a:moveTo>
                          <a:cubicBezTo>
                            <a:pt x="25601" y="2418380"/>
                            <a:pt x="12887" y="2414389"/>
                            <a:pt x="0" y="2404129"/>
                          </a:cubicBezTo>
                          <a:lnTo>
                            <a:pt x="18187" y="0"/>
                          </a:lnTo>
                          <a:lnTo>
                            <a:pt x="74452" y="1187"/>
                          </a:lnTo>
                          <a:lnTo>
                            <a:pt x="351038" y="35049"/>
                          </a:lnTo>
                          <a:lnTo>
                            <a:pt x="440914" y="2404129"/>
                          </a:lnTo>
                          <a:cubicBezTo>
                            <a:pt x="312122" y="2443260"/>
                            <a:pt x="342128" y="2167100"/>
                            <a:pt x="268643" y="2167100"/>
                          </a:cubicBezTo>
                          <a:cubicBezTo>
                            <a:pt x="204343" y="2167100"/>
                            <a:pt x="125819" y="2411416"/>
                            <a:pt x="38128" y="2417509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AE723F"/>
                        </a:gs>
                        <a:gs pos="55000">
                          <a:srgbClr val="D1A28B"/>
                        </a:gs>
                        <a:gs pos="96740">
                          <a:srgbClr val="AE723F"/>
                        </a:gs>
                        <a:gs pos="100000">
                          <a:srgbClr val="AE723F"/>
                        </a:gs>
                      </a:gsLst>
                      <a:lin ang="10800025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i="0" u="none" strike="noStrike" cap="none">
                        <a:solidFill>
                          <a:srgbClr val="EFEFE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72" name="Google Shape;772;p4"/>
                  <p:cNvSpPr/>
                  <p:nvPr/>
                </p:nvSpPr>
                <p:spPr>
                  <a:xfrm rot="-9840178">
                    <a:off x="6635234" y="2668871"/>
                    <a:ext cx="335980" cy="18439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914" h="2427501" extrusionOk="0">
                        <a:moveTo>
                          <a:pt x="19199" y="2424869"/>
                        </a:moveTo>
                        <a:cubicBezTo>
                          <a:pt x="114529" y="2457441"/>
                          <a:pt x="199750" y="2176976"/>
                          <a:pt x="268643" y="2176976"/>
                        </a:cubicBezTo>
                        <a:cubicBezTo>
                          <a:pt x="342128" y="2176976"/>
                          <a:pt x="312122" y="2453136"/>
                          <a:pt x="440914" y="2414005"/>
                        </a:cubicBezTo>
                        <a:lnTo>
                          <a:pt x="350892" y="41069"/>
                        </a:lnTo>
                        <a:lnTo>
                          <a:pt x="307991" y="31806"/>
                        </a:lnTo>
                        <a:cubicBezTo>
                          <a:pt x="255286" y="21850"/>
                          <a:pt x="200685" y="12918"/>
                          <a:pt x="144130" y="5019"/>
                        </a:cubicBezTo>
                        <a:lnTo>
                          <a:pt x="91581" y="0"/>
                        </a:lnTo>
                        <a:lnTo>
                          <a:pt x="0" y="2414005"/>
                        </a:lnTo>
                        <a:cubicBezTo>
                          <a:pt x="6443" y="2419135"/>
                          <a:pt x="12843" y="2422698"/>
                          <a:pt x="19199" y="242486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55000">
                        <a:srgbClr val="D1A28B"/>
                      </a:gs>
                      <a:gs pos="96740">
                        <a:srgbClr val="AE723F"/>
                      </a:gs>
                      <a:gs pos="100000">
                        <a:srgbClr val="AE723F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3" name="Google Shape;773;p4"/>
                  <p:cNvSpPr/>
                  <p:nvPr/>
                </p:nvSpPr>
                <p:spPr>
                  <a:xfrm rot="-9420981" flipH="1">
                    <a:off x="6830758" y="2749620"/>
                    <a:ext cx="347227" cy="18388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914" h="2417625" extrusionOk="0">
                        <a:moveTo>
                          <a:pt x="38128" y="2417509"/>
                        </a:moveTo>
                        <a:cubicBezTo>
                          <a:pt x="25601" y="2418380"/>
                          <a:pt x="12887" y="2414389"/>
                          <a:pt x="0" y="2404129"/>
                        </a:cubicBezTo>
                        <a:lnTo>
                          <a:pt x="18187" y="0"/>
                        </a:lnTo>
                        <a:lnTo>
                          <a:pt x="74452" y="1187"/>
                        </a:lnTo>
                        <a:lnTo>
                          <a:pt x="351038" y="35049"/>
                        </a:lnTo>
                        <a:lnTo>
                          <a:pt x="440914" y="2404129"/>
                        </a:lnTo>
                        <a:cubicBezTo>
                          <a:pt x="312122" y="2443260"/>
                          <a:pt x="342128" y="2167100"/>
                          <a:pt x="268643" y="2167100"/>
                        </a:cubicBezTo>
                        <a:cubicBezTo>
                          <a:pt x="204343" y="2167100"/>
                          <a:pt x="125819" y="2411416"/>
                          <a:pt x="38128" y="241750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55000">
                        <a:srgbClr val="D1A28B"/>
                      </a:gs>
                      <a:gs pos="96740">
                        <a:srgbClr val="AE723F"/>
                      </a:gs>
                      <a:gs pos="100000">
                        <a:srgbClr val="AE723F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74" name="Google Shape;774;p4"/>
                <p:cNvGrpSpPr/>
                <p:nvPr/>
              </p:nvGrpSpPr>
              <p:grpSpPr>
                <a:xfrm>
                  <a:off x="3873609" y="5911314"/>
                  <a:ext cx="3144956" cy="1639767"/>
                  <a:chOff x="4137839" y="-377629"/>
                  <a:chExt cx="3795047" cy="2436504"/>
                </a:xfrm>
              </p:grpSpPr>
              <p:sp>
                <p:nvSpPr>
                  <p:cNvPr id="775" name="Google Shape;775;p4"/>
                  <p:cNvSpPr/>
                  <p:nvPr/>
                </p:nvSpPr>
                <p:spPr>
                  <a:xfrm>
                    <a:off x="4137839" y="-377629"/>
                    <a:ext cx="3795047" cy="2436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2840" h="2436504" extrusionOk="0">
                        <a:moveTo>
                          <a:pt x="1837314" y="70"/>
                        </a:moveTo>
                        <a:cubicBezTo>
                          <a:pt x="3052170" y="7159"/>
                          <a:pt x="3852840" y="700133"/>
                          <a:pt x="3852840" y="1084592"/>
                        </a:cubicBezTo>
                        <a:lnTo>
                          <a:pt x="3395056" y="2436504"/>
                        </a:lnTo>
                        <a:lnTo>
                          <a:pt x="399345" y="2436504"/>
                        </a:lnTo>
                        <a:lnTo>
                          <a:pt x="0" y="914471"/>
                        </a:lnTo>
                        <a:cubicBezTo>
                          <a:pt x="0" y="530012"/>
                          <a:pt x="622458" y="-7019"/>
                          <a:pt x="1837314" y="70"/>
                        </a:cubicBezTo>
                        <a:close/>
                      </a:path>
                    </a:pathLst>
                  </a:custGeom>
                  <a:solidFill>
                    <a:srgbClr val="49240E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pic>
                <p:nvPicPr>
                  <p:cNvPr id="776" name="Google Shape;776;p4" descr="A black and white image of a mountain&#10;&#10;Description automatically generated with low confidence"/>
                  <p:cNvPicPr preferRelativeResize="0"/>
                  <p:nvPr/>
                </p:nvPicPr>
                <p:blipFill rotWithShape="1">
                  <a:blip r:embed="rId2">
                    <a:alphaModFix amt="8000"/>
                  </a:blip>
                  <a:srcRect/>
                  <a:stretch/>
                </p:blipFill>
                <p:spPr>
                  <a:xfrm>
                    <a:off x="4212300" y="348461"/>
                    <a:ext cx="3602216" cy="6982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777" name="Google Shape;777;p4"/>
                <p:cNvGrpSpPr/>
                <p:nvPr/>
              </p:nvGrpSpPr>
              <p:grpSpPr>
                <a:xfrm>
                  <a:off x="3792023" y="6720000"/>
                  <a:ext cx="3341299" cy="1862712"/>
                  <a:chOff x="4244861" y="2910394"/>
                  <a:chExt cx="3341299" cy="1862712"/>
                </a:xfrm>
              </p:grpSpPr>
              <p:sp>
                <p:nvSpPr>
                  <p:cNvPr id="778" name="Google Shape;778;p4"/>
                  <p:cNvSpPr/>
                  <p:nvPr/>
                </p:nvSpPr>
                <p:spPr>
                  <a:xfrm rot="10567725" flipH="1">
                    <a:off x="5655430" y="3173630"/>
                    <a:ext cx="347210" cy="1574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7286" h="1570690" extrusionOk="0">
                        <a:moveTo>
                          <a:pt x="347286" y="1559218"/>
                        </a:moveTo>
                        <a:lnTo>
                          <a:pt x="285925" y="0"/>
                        </a:lnTo>
                        <a:lnTo>
                          <a:pt x="185682" y="1126"/>
                        </a:lnTo>
                        <a:cubicBezTo>
                          <a:pt x="175408" y="1405"/>
                          <a:pt x="165213" y="1817"/>
                          <a:pt x="155086" y="2225"/>
                        </a:cubicBezTo>
                        <a:lnTo>
                          <a:pt x="24330" y="10649"/>
                        </a:lnTo>
                        <a:lnTo>
                          <a:pt x="0" y="1559218"/>
                        </a:lnTo>
                        <a:cubicBezTo>
                          <a:pt x="10150" y="1567007"/>
                          <a:pt x="19368" y="1570513"/>
                          <a:pt x="27841" y="1570684"/>
                        </a:cubicBezTo>
                        <a:cubicBezTo>
                          <a:pt x="87153" y="1571877"/>
                          <a:pt x="109974" y="1409646"/>
                          <a:pt x="160620" y="1409645"/>
                        </a:cubicBezTo>
                        <a:cubicBezTo>
                          <a:pt x="218501" y="1409645"/>
                          <a:pt x="245842" y="1588930"/>
                          <a:pt x="347286" y="155921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55000">
                        <a:srgbClr val="D1A28B"/>
                      </a:gs>
                      <a:gs pos="96740">
                        <a:srgbClr val="AE723F"/>
                      </a:gs>
                      <a:gs pos="100000">
                        <a:srgbClr val="AE723F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9" name="Google Shape;779;p4"/>
                  <p:cNvSpPr/>
                  <p:nvPr/>
                </p:nvSpPr>
                <p:spPr>
                  <a:xfrm rot="-10679728" flipH="1">
                    <a:off x="5920846" y="3171361"/>
                    <a:ext cx="336637" cy="1573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431" h="1572864" extrusionOk="0">
                        <a:moveTo>
                          <a:pt x="14650" y="1570866"/>
                        </a:moveTo>
                        <a:cubicBezTo>
                          <a:pt x="87389" y="1595598"/>
                          <a:pt x="152415" y="1382640"/>
                          <a:pt x="204983" y="1382640"/>
                        </a:cubicBezTo>
                        <a:cubicBezTo>
                          <a:pt x="261054" y="1382640"/>
                          <a:pt x="238159" y="1592329"/>
                          <a:pt x="336431" y="1562617"/>
                        </a:cubicBezTo>
                        <a:lnTo>
                          <a:pt x="277770" y="23880"/>
                        </a:lnTo>
                        <a:lnTo>
                          <a:pt x="180229" y="10908"/>
                        </a:lnTo>
                        <a:lnTo>
                          <a:pt x="59573" y="0"/>
                        </a:lnTo>
                        <a:lnTo>
                          <a:pt x="0" y="1562616"/>
                        </a:lnTo>
                        <a:cubicBezTo>
                          <a:pt x="4916" y="1566512"/>
                          <a:pt x="9799" y="1569217"/>
                          <a:pt x="14650" y="157086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55000">
                        <a:srgbClr val="D1A28B"/>
                      </a:gs>
                      <a:gs pos="96740">
                        <a:srgbClr val="AE723F"/>
                      </a:gs>
                      <a:gs pos="100000">
                        <a:srgbClr val="AE723F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0" name="Google Shape;780;p4"/>
                  <p:cNvSpPr/>
                  <p:nvPr/>
                </p:nvSpPr>
                <p:spPr>
                  <a:xfrm rot="-10593467" flipH="1">
                    <a:off x="6178205" y="3079429"/>
                    <a:ext cx="324361" cy="16604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587" h="1661565" extrusionOk="0">
                        <a:moveTo>
                          <a:pt x="324587" y="1661565"/>
                        </a:moveTo>
                        <a:lnTo>
                          <a:pt x="237759" y="44454"/>
                        </a:lnTo>
                        <a:lnTo>
                          <a:pt x="104481" y="16732"/>
                        </a:lnTo>
                        <a:lnTo>
                          <a:pt x="0" y="0"/>
                        </a:lnTo>
                        <a:lnTo>
                          <a:pt x="36291" y="1537114"/>
                        </a:lnTo>
                        <a:cubicBezTo>
                          <a:pt x="114954" y="1599435"/>
                          <a:pt x="191402" y="1362253"/>
                          <a:pt x="239451" y="1382994"/>
                        </a:cubicBezTo>
                        <a:cubicBezTo>
                          <a:pt x="287500" y="1403736"/>
                          <a:pt x="304473" y="1643568"/>
                          <a:pt x="324587" y="166156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55000">
                        <a:srgbClr val="D1A28B"/>
                      </a:gs>
                      <a:gs pos="96740">
                        <a:srgbClr val="AE723F"/>
                      </a:gs>
                      <a:gs pos="100000">
                        <a:srgbClr val="AE723F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1" name="Google Shape;781;p4"/>
                  <p:cNvSpPr/>
                  <p:nvPr/>
                </p:nvSpPr>
                <p:spPr>
                  <a:xfrm rot="10722664" flipH="1">
                    <a:off x="6593274" y="3082537"/>
                    <a:ext cx="524914" cy="15556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4781" h="1555288" extrusionOk="0">
                        <a:moveTo>
                          <a:pt x="524781" y="1552457"/>
                        </a:moveTo>
                        <a:lnTo>
                          <a:pt x="233650" y="87285"/>
                        </a:lnTo>
                        <a:lnTo>
                          <a:pt x="230046" y="85263"/>
                        </a:lnTo>
                        <a:cubicBezTo>
                          <a:pt x="190800" y="65246"/>
                          <a:pt x="143616" y="45111"/>
                          <a:pt x="86976" y="26054"/>
                        </a:cubicBezTo>
                        <a:lnTo>
                          <a:pt x="0" y="0"/>
                        </a:lnTo>
                        <a:lnTo>
                          <a:pt x="240211" y="1542070"/>
                        </a:lnTo>
                        <a:cubicBezTo>
                          <a:pt x="250362" y="1549861"/>
                          <a:pt x="260294" y="1552933"/>
                          <a:pt x="269997" y="1552349"/>
                        </a:cubicBezTo>
                        <a:cubicBezTo>
                          <a:pt x="337919" y="1548265"/>
                          <a:pt x="394608" y="1365016"/>
                          <a:pt x="436108" y="1366530"/>
                        </a:cubicBezTo>
                        <a:cubicBezTo>
                          <a:pt x="483536" y="1368262"/>
                          <a:pt x="423338" y="1582169"/>
                          <a:pt x="524781" y="155245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26000">
                        <a:srgbClr val="AE723F"/>
                      </a:gs>
                      <a:gs pos="51000">
                        <a:srgbClr val="D1A28B"/>
                      </a:gs>
                      <a:gs pos="81000">
                        <a:srgbClr val="AE723F"/>
                      </a:gs>
                      <a:gs pos="100000">
                        <a:srgbClr val="AE723F"/>
                      </a:gs>
                    </a:gsLst>
                    <a:lin ang="1020013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2" name="Google Shape;782;p4"/>
                  <p:cNvSpPr/>
                  <p:nvPr/>
                </p:nvSpPr>
                <p:spPr>
                  <a:xfrm rot="10725637" flipH="1">
                    <a:off x="6342815" y="3079417"/>
                    <a:ext cx="524321" cy="16147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4037" h="1614297" extrusionOk="0">
                        <a:moveTo>
                          <a:pt x="214612" y="1613150"/>
                        </a:moveTo>
                        <a:cubicBezTo>
                          <a:pt x="282530" y="1633234"/>
                          <a:pt x="360562" y="1383094"/>
                          <a:pt x="407885" y="1383094"/>
                        </a:cubicBezTo>
                        <a:cubicBezTo>
                          <a:pt x="458360" y="1383094"/>
                          <a:pt x="415570" y="1635088"/>
                          <a:pt x="504037" y="1605376"/>
                        </a:cubicBezTo>
                        <a:lnTo>
                          <a:pt x="259869" y="52937"/>
                        </a:lnTo>
                        <a:lnTo>
                          <a:pt x="245021" y="48489"/>
                        </a:lnTo>
                        <a:cubicBezTo>
                          <a:pt x="178547" y="30807"/>
                          <a:pt x="101860" y="14797"/>
                          <a:pt x="13443" y="1653"/>
                        </a:cubicBezTo>
                        <a:lnTo>
                          <a:pt x="0" y="0"/>
                        </a:lnTo>
                        <a:lnTo>
                          <a:pt x="201175" y="1605376"/>
                        </a:lnTo>
                        <a:cubicBezTo>
                          <a:pt x="205601" y="1609271"/>
                          <a:pt x="210084" y="1611811"/>
                          <a:pt x="214612" y="161315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26000">
                        <a:srgbClr val="AE723F"/>
                      </a:gs>
                      <a:gs pos="51000">
                        <a:srgbClr val="D1A28B"/>
                      </a:gs>
                      <a:gs pos="81000">
                        <a:srgbClr val="AE723F"/>
                      </a:gs>
                      <a:gs pos="100000">
                        <a:srgbClr val="AE723F"/>
                      </a:gs>
                    </a:gsLst>
                    <a:lin ang="1020013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3" name="Google Shape;783;p4"/>
                  <p:cNvSpPr/>
                  <p:nvPr/>
                </p:nvSpPr>
                <p:spPr>
                  <a:xfrm rot="10722664" flipH="1">
                    <a:off x="6999950" y="2916616"/>
                    <a:ext cx="569760" cy="14689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9616" h="1468620" extrusionOk="0">
                        <a:moveTo>
                          <a:pt x="538552" y="1468620"/>
                        </a:moveTo>
                        <a:lnTo>
                          <a:pt x="569616" y="1465714"/>
                        </a:lnTo>
                        <a:lnTo>
                          <a:pt x="5748" y="584"/>
                        </a:lnTo>
                        <a:cubicBezTo>
                          <a:pt x="-41937" y="-28932"/>
                          <a:pt x="220922" y="1070767"/>
                          <a:pt x="283506" y="1288616"/>
                        </a:cubicBezTo>
                        <a:cubicBezTo>
                          <a:pt x="367849" y="1354249"/>
                          <a:pt x="332647" y="1278249"/>
                          <a:pt x="381253" y="1307679"/>
                        </a:cubicBezTo>
                        <a:cubicBezTo>
                          <a:pt x="423783" y="1333430"/>
                          <a:pt x="459659" y="1458674"/>
                          <a:pt x="538552" y="146862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41000">
                        <a:srgbClr val="AE723F"/>
                      </a:gs>
                      <a:gs pos="51000">
                        <a:srgbClr val="D1A28B"/>
                      </a:gs>
                      <a:gs pos="69000">
                        <a:srgbClr val="AE723F"/>
                      </a:gs>
                      <a:gs pos="100000">
                        <a:srgbClr val="AE723F"/>
                      </a:gs>
                    </a:gsLst>
                    <a:lin ang="959990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4" name="Google Shape;784;p4"/>
                  <p:cNvSpPr/>
                  <p:nvPr/>
                </p:nvSpPr>
                <p:spPr>
                  <a:xfrm rot="10722664" flipH="1">
                    <a:off x="6792441" y="3036281"/>
                    <a:ext cx="538734" cy="15256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598" h="1525288" extrusionOk="0">
                        <a:moveTo>
                          <a:pt x="505776" y="1525287"/>
                        </a:moveTo>
                        <a:cubicBezTo>
                          <a:pt x="507634" y="1525243"/>
                          <a:pt x="509459" y="1524348"/>
                          <a:pt x="511247" y="1522491"/>
                        </a:cubicBezTo>
                        <a:cubicBezTo>
                          <a:pt x="602964" y="1542043"/>
                          <a:pt x="447596" y="975582"/>
                          <a:pt x="288367" y="399964"/>
                        </a:cubicBezTo>
                        <a:lnTo>
                          <a:pt x="239811" y="224011"/>
                        </a:lnTo>
                        <a:lnTo>
                          <a:pt x="216505" y="171906"/>
                        </a:lnTo>
                        <a:cubicBezTo>
                          <a:pt x="216505" y="171906"/>
                          <a:pt x="186542" y="93696"/>
                          <a:pt x="29561" y="13625"/>
                        </a:cubicBezTo>
                        <a:lnTo>
                          <a:pt x="0" y="0"/>
                        </a:lnTo>
                        <a:lnTo>
                          <a:pt x="296719" y="1465362"/>
                        </a:lnTo>
                        <a:cubicBezTo>
                          <a:pt x="382847" y="1527684"/>
                          <a:pt x="373124" y="1316657"/>
                          <a:pt x="408879" y="1326178"/>
                        </a:cubicBezTo>
                        <a:cubicBezTo>
                          <a:pt x="442398" y="1335104"/>
                          <a:pt x="477899" y="1525949"/>
                          <a:pt x="505776" y="152528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D1A28B"/>
                      </a:gs>
                      <a:gs pos="44000">
                        <a:srgbClr val="D1A28B"/>
                      </a:gs>
                      <a:gs pos="68000">
                        <a:srgbClr val="AE723F"/>
                      </a:gs>
                      <a:gs pos="100000">
                        <a:srgbClr val="AE723F"/>
                      </a:gs>
                    </a:gsLst>
                    <a:lin ang="959990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5" name="Google Shape;785;p4"/>
                  <p:cNvSpPr/>
                  <p:nvPr/>
                </p:nvSpPr>
                <p:spPr>
                  <a:xfrm rot="10516321">
                    <a:off x="5367570" y="3201394"/>
                    <a:ext cx="347625" cy="1560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7310" h="1558628" extrusionOk="0">
                        <a:moveTo>
                          <a:pt x="30034" y="1558540"/>
                        </a:moveTo>
                        <a:cubicBezTo>
                          <a:pt x="20166" y="1559201"/>
                          <a:pt x="10151" y="1556171"/>
                          <a:pt x="0" y="1548381"/>
                        </a:cubicBezTo>
                        <a:lnTo>
                          <a:pt x="12151" y="0"/>
                        </a:lnTo>
                        <a:lnTo>
                          <a:pt x="63011" y="4038"/>
                        </a:lnTo>
                        <a:cubicBezTo>
                          <a:pt x="117092" y="9726"/>
                          <a:pt x="168598" y="16740"/>
                          <a:pt x="217640" y="24894"/>
                        </a:cubicBezTo>
                        <a:lnTo>
                          <a:pt x="287899" y="38805"/>
                        </a:lnTo>
                        <a:lnTo>
                          <a:pt x="347310" y="1548380"/>
                        </a:lnTo>
                        <a:cubicBezTo>
                          <a:pt x="245860" y="1578093"/>
                          <a:pt x="269496" y="1368404"/>
                          <a:pt x="211611" y="1368404"/>
                        </a:cubicBezTo>
                        <a:cubicBezTo>
                          <a:pt x="160962" y="1368404"/>
                          <a:pt x="99108" y="1553913"/>
                          <a:pt x="30034" y="155854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55000">
                        <a:srgbClr val="D1A28B"/>
                      </a:gs>
                      <a:gs pos="96740">
                        <a:srgbClr val="AE723F"/>
                      </a:gs>
                      <a:gs pos="100000">
                        <a:srgbClr val="AE723F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6" name="Google Shape;786;p4"/>
                  <p:cNvSpPr/>
                  <p:nvPr/>
                </p:nvSpPr>
                <p:spPr>
                  <a:xfrm rot="10400396">
                    <a:off x="5153224" y="3130171"/>
                    <a:ext cx="283903" cy="1617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709" h="1619348" extrusionOk="0">
                        <a:moveTo>
                          <a:pt x="40556" y="1515753"/>
                        </a:moveTo>
                        <a:cubicBezTo>
                          <a:pt x="27019" y="1516190"/>
                          <a:pt x="13459" y="1513022"/>
                          <a:pt x="0" y="1505161"/>
                        </a:cubicBezTo>
                        <a:lnTo>
                          <a:pt x="33604" y="0"/>
                        </a:lnTo>
                        <a:lnTo>
                          <a:pt x="108981" y="17520"/>
                        </a:lnTo>
                        <a:cubicBezTo>
                          <a:pt x="152844" y="29212"/>
                          <a:pt x="194323" y="41778"/>
                          <a:pt x="233535" y="55032"/>
                        </a:cubicBezTo>
                        <a:lnTo>
                          <a:pt x="271934" y="69444"/>
                        </a:lnTo>
                        <a:lnTo>
                          <a:pt x="326729" y="1365441"/>
                        </a:lnTo>
                        <a:lnTo>
                          <a:pt x="322009" y="1357752"/>
                        </a:lnTo>
                        <a:cubicBezTo>
                          <a:pt x="313022" y="1350849"/>
                          <a:pt x="299173" y="1356793"/>
                          <a:pt x="278082" y="1349657"/>
                        </a:cubicBezTo>
                        <a:cubicBezTo>
                          <a:pt x="228868" y="1333004"/>
                          <a:pt x="135310" y="1512696"/>
                          <a:pt x="40556" y="1515753"/>
                        </a:cubicBezTo>
                        <a:close/>
                        <a:moveTo>
                          <a:pt x="337464" y="1619348"/>
                        </a:moveTo>
                        <a:lnTo>
                          <a:pt x="326729" y="1365441"/>
                        </a:lnTo>
                        <a:lnTo>
                          <a:pt x="329464" y="1369897"/>
                        </a:lnTo>
                        <a:cubicBezTo>
                          <a:pt x="337479" y="1394360"/>
                          <a:pt x="338264" y="1457025"/>
                          <a:pt x="337464" y="161934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55000">
                        <a:srgbClr val="D1A28B"/>
                      </a:gs>
                      <a:gs pos="96740">
                        <a:srgbClr val="AE723F"/>
                      </a:gs>
                      <a:gs pos="100000">
                        <a:srgbClr val="AE723F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7" name="Google Shape;787;p4"/>
                  <p:cNvSpPr/>
                  <p:nvPr/>
                </p:nvSpPr>
                <p:spPr>
                  <a:xfrm rot="10727254">
                    <a:off x="4834084" y="3160141"/>
                    <a:ext cx="471170" cy="1538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8481" h="1569952" extrusionOk="0">
                        <a:moveTo>
                          <a:pt x="222762" y="1569373"/>
                        </a:moveTo>
                        <a:cubicBezTo>
                          <a:pt x="213551" y="1571191"/>
                          <a:pt x="204471" y="1568821"/>
                          <a:pt x="195620" y="1561031"/>
                        </a:cubicBezTo>
                        <a:lnTo>
                          <a:pt x="0" y="0"/>
                        </a:lnTo>
                        <a:lnTo>
                          <a:pt x="99494" y="27105"/>
                        </a:lnTo>
                        <a:cubicBezTo>
                          <a:pt x="135481" y="38254"/>
                          <a:pt x="169374" y="50106"/>
                          <a:pt x="201272" y="62465"/>
                        </a:cubicBezTo>
                        <a:lnTo>
                          <a:pt x="267221" y="90667"/>
                        </a:lnTo>
                        <a:lnTo>
                          <a:pt x="498481" y="1561031"/>
                        </a:lnTo>
                        <a:cubicBezTo>
                          <a:pt x="492952" y="1562888"/>
                          <a:pt x="487935" y="1563645"/>
                          <a:pt x="483377" y="1563431"/>
                        </a:cubicBezTo>
                        <a:cubicBezTo>
                          <a:pt x="414998" y="1560228"/>
                          <a:pt x="449650" y="1338749"/>
                          <a:pt x="402328" y="1338749"/>
                        </a:cubicBezTo>
                        <a:cubicBezTo>
                          <a:pt x="358160" y="1338749"/>
                          <a:pt x="287242" y="1556649"/>
                          <a:pt x="222762" y="156937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26000">
                        <a:srgbClr val="AE723F"/>
                      </a:gs>
                      <a:gs pos="51000">
                        <a:srgbClr val="D1A28B"/>
                      </a:gs>
                      <a:gs pos="81000">
                        <a:srgbClr val="AE723F"/>
                      </a:gs>
                      <a:gs pos="100000">
                        <a:srgbClr val="AE723F"/>
                      </a:gs>
                    </a:gsLst>
                    <a:lin ang="1020013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8" name="Google Shape;788;p4"/>
                  <p:cNvSpPr/>
                  <p:nvPr/>
                </p:nvSpPr>
                <p:spPr>
                  <a:xfrm rot="-10722060">
                    <a:off x="4260972" y="2975405"/>
                    <a:ext cx="618363" cy="1479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0729" h="1439185" extrusionOk="0">
                        <a:moveTo>
                          <a:pt x="529665" y="1439185"/>
                        </a:moveTo>
                        <a:lnTo>
                          <a:pt x="560729" y="1436279"/>
                        </a:lnTo>
                        <a:lnTo>
                          <a:pt x="0" y="0"/>
                        </a:lnTo>
                        <a:lnTo>
                          <a:pt x="274619" y="1259181"/>
                        </a:lnTo>
                        <a:cubicBezTo>
                          <a:pt x="358962" y="1324814"/>
                          <a:pt x="323760" y="1248814"/>
                          <a:pt x="372366" y="1278244"/>
                        </a:cubicBezTo>
                        <a:cubicBezTo>
                          <a:pt x="414896" y="1303995"/>
                          <a:pt x="450772" y="1429239"/>
                          <a:pt x="529665" y="143918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41000">
                        <a:srgbClr val="AE723F"/>
                      </a:gs>
                      <a:gs pos="51000">
                        <a:srgbClr val="D1A28B"/>
                      </a:gs>
                      <a:gs pos="69000">
                        <a:srgbClr val="AE723F"/>
                      </a:gs>
                      <a:gs pos="100000">
                        <a:srgbClr val="AE723F"/>
                      </a:gs>
                    </a:gsLst>
                    <a:lin ang="959990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9" name="Google Shape;789;p4"/>
                  <p:cNvSpPr/>
                  <p:nvPr/>
                </p:nvSpPr>
                <p:spPr>
                  <a:xfrm rot="10721705">
                    <a:off x="4561721" y="3159261"/>
                    <a:ext cx="563614" cy="1471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3410" h="1482286" extrusionOk="0">
                        <a:moveTo>
                          <a:pt x="258626" y="1479348"/>
                        </a:moveTo>
                        <a:cubicBezTo>
                          <a:pt x="248923" y="1479931"/>
                          <a:pt x="238990" y="1476858"/>
                          <a:pt x="228840" y="1469068"/>
                        </a:cubicBezTo>
                        <a:lnTo>
                          <a:pt x="0" y="0"/>
                        </a:lnTo>
                        <a:lnTo>
                          <a:pt x="25127" y="10745"/>
                        </a:lnTo>
                        <a:cubicBezTo>
                          <a:pt x="81141" y="37104"/>
                          <a:pt x="129571" y="64714"/>
                          <a:pt x="171211" y="92022"/>
                        </a:cubicBezTo>
                        <a:lnTo>
                          <a:pt x="249453" y="151039"/>
                        </a:lnTo>
                        <a:lnTo>
                          <a:pt x="513410" y="1479455"/>
                        </a:lnTo>
                        <a:cubicBezTo>
                          <a:pt x="411967" y="1509167"/>
                          <a:pt x="472165" y="1295260"/>
                          <a:pt x="424737" y="1293529"/>
                        </a:cubicBezTo>
                        <a:cubicBezTo>
                          <a:pt x="383238" y="1292014"/>
                          <a:pt x="326548" y="1475263"/>
                          <a:pt x="258626" y="147934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26000">
                        <a:srgbClr val="AE723F"/>
                      </a:gs>
                      <a:gs pos="51000">
                        <a:srgbClr val="D1A28B"/>
                      </a:gs>
                      <a:gs pos="81000">
                        <a:srgbClr val="AE723F"/>
                      </a:gs>
                      <a:gs pos="100000">
                        <a:srgbClr val="AE723F"/>
                      </a:gs>
                    </a:gsLst>
                    <a:lin ang="1020013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790" name="Google Shape;790;p4"/>
              <p:cNvGrpSpPr/>
              <p:nvPr/>
            </p:nvGrpSpPr>
            <p:grpSpPr>
              <a:xfrm>
                <a:off x="8003846" y="5567889"/>
                <a:ext cx="1307336" cy="657095"/>
                <a:chOff x="5525980" y="1774298"/>
                <a:chExt cx="4820559" cy="2422916"/>
              </a:xfrm>
            </p:grpSpPr>
            <p:sp>
              <p:nvSpPr>
                <p:cNvPr id="791" name="Google Shape;791;p4"/>
                <p:cNvSpPr/>
                <p:nvPr/>
              </p:nvSpPr>
              <p:spPr>
                <a:xfrm>
                  <a:off x="5525980" y="1774298"/>
                  <a:ext cx="4820559" cy="2422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3293" h="559565" extrusionOk="0">
                      <a:moveTo>
                        <a:pt x="434701" y="447347"/>
                      </a:moveTo>
                      <a:cubicBezTo>
                        <a:pt x="416127" y="450681"/>
                        <a:pt x="396410" y="454110"/>
                        <a:pt x="369550" y="456205"/>
                      </a:cubicBezTo>
                      <a:cubicBezTo>
                        <a:pt x="308590" y="461063"/>
                        <a:pt x="270204" y="463540"/>
                        <a:pt x="233057" y="440489"/>
                      </a:cubicBezTo>
                      <a:cubicBezTo>
                        <a:pt x="200672" y="420391"/>
                        <a:pt x="178478" y="386673"/>
                        <a:pt x="177050" y="384482"/>
                      </a:cubicBezTo>
                      <a:cubicBezTo>
                        <a:pt x="152570" y="346668"/>
                        <a:pt x="152380" y="315426"/>
                        <a:pt x="124567" y="303996"/>
                      </a:cubicBezTo>
                      <a:cubicBezTo>
                        <a:pt x="122281" y="303043"/>
                        <a:pt x="104564" y="295995"/>
                        <a:pt x="94849" y="303996"/>
                      </a:cubicBezTo>
                      <a:cubicBezTo>
                        <a:pt x="90372" y="307711"/>
                        <a:pt x="85705" y="316093"/>
                        <a:pt x="94849" y="366956"/>
                      </a:cubicBezTo>
                      <a:cubicBezTo>
                        <a:pt x="102564" y="410104"/>
                        <a:pt x="108089" y="416105"/>
                        <a:pt x="103612" y="429916"/>
                      </a:cubicBezTo>
                      <a:cubicBezTo>
                        <a:pt x="96563" y="451633"/>
                        <a:pt x="71513" y="471922"/>
                        <a:pt x="51129" y="466683"/>
                      </a:cubicBezTo>
                      <a:cubicBezTo>
                        <a:pt x="28460" y="460873"/>
                        <a:pt x="21983" y="426202"/>
                        <a:pt x="21411" y="422963"/>
                      </a:cubicBezTo>
                      <a:cubicBezTo>
                        <a:pt x="15220" y="387721"/>
                        <a:pt x="39890" y="376386"/>
                        <a:pt x="38937" y="340762"/>
                      </a:cubicBezTo>
                      <a:cubicBezTo>
                        <a:pt x="37985" y="306187"/>
                        <a:pt x="14267" y="299805"/>
                        <a:pt x="3980" y="261991"/>
                      </a:cubicBezTo>
                      <a:cubicBezTo>
                        <a:pt x="-7831" y="219128"/>
                        <a:pt x="9600" y="179409"/>
                        <a:pt x="17982" y="160549"/>
                      </a:cubicBezTo>
                      <a:cubicBezTo>
                        <a:pt x="63226" y="57298"/>
                        <a:pt x="229913" y="32819"/>
                        <a:pt x="357263" y="13579"/>
                      </a:cubicBezTo>
                      <a:cubicBezTo>
                        <a:pt x="434987" y="1863"/>
                        <a:pt x="502709" y="625"/>
                        <a:pt x="541000" y="148"/>
                      </a:cubicBezTo>
                      <a:cubicBezTo>
                        <a:pt x="632821" y="-1185"/>
                        <a:pt x="780077" y="6625"/>
                        <a:pt x="827988" y="17103"/>
                      </a:cubicBezTo>
                      <a:cubicBezTo>
                        <a:pt x="841895" y="20151"/>
                        <a:pt x="1071733" y="73110"/>
                        <a:pt x="1106213" y="216556"/>
                      </a:cubicBezTo>
                      <a:cubicBezTo>
                        <a:pt x="1121072" y="278564"/>
                        <a:pt x="1107928" y="328570"/>
                        <a:pt x="1107928" y="328570"/>
                      </a:cubicBezTo>
                      <a:cubicBezTo>
                        <a:pt x="1103927" y="343906"/>
                        <a:pt x="1093259" y="376481"/>
                        <a:pt x="1086973" y="395055"/>
                      </a:cubicBezTo>
                      <a:cubicBezTo>
                        <a:pt x="1073543" y="434774"/>
                        <a:pt x="1069447" y="441823"/>
                        <a:pt x="1071257" y="456301"/>
                      </a:cubicBezTo>
                      <a:cubicBezTo>
                        <a:pt x="1074781" y="485923"/>
                        <a:pt x="1095831" y="490972"/>
                        <a:pt x="1094021" y="514022"/>
                      </a:cubicBezTo>
                      <a:cubicBezTo>
                        <a:pt x="1092402" y="534501"/>
                        <a:pt x="1073638" y="557742"/>
                        <a:pt x="1052016" y="557742"/>
                      </a:cubicBezTo>
                      <a:cubicBezTo>
                        <a:pt x="1031347" y="557742"/>
                        <a:pt x="1014392" y="536501"/>
                        <a:pt x="1010011" y="517546"/>
                      </a:cubicBezTo>
                      <a:cubicBezTo>
                        <a:pt x="1003629" y="489733"/>
                        <a:pt x="1027156" y="479351"/>
                        <a:pt x="1029251" y="440584"/>
                      </a:cubicBezTo>
                      <a:cubicBezTo>
                        <a:pt x="1029537" y="434679"/>
                        <a:pt x="1031442" y="387244"/>
                        <a:pt x="1001248" y="368861"/>
                      </a:cubicBezTo>
                      <a:cubicBezTo>
                        <a:pt x="972006" y="351049"/>
                        <a:pt x="933144" y="372957"/>
                        <a:pt x="931239" y="374100"/>
                      </a:cubicBezTo>
                      <a:cubicBezTo>
                        <a:pt x="901807" y="391340"/>
                        <a:pt x="902093" y="415724"/>
                        <a:pt x="875232" y="461539"/>
                      </a:cubicBezTo>
                      <a:cubicBezTo>
                        <a:pt x="852086" y="501068"/>
                        <a:pt x="824559" y="548122"/>
                        <a:pt x="780744" y="557742"/>
                      </a:cubicBezTo>
                      <a:cubicBezTo>
                        <a:pt x="729309" y="569077"/>
                        <a:pt x="676636" y="524119"/>
                        <a:pt x="668730" y="517546"/>
                      </a:cubicBezTo>
                      <a:cubicBezTo>
                        <a:pt x="634440" y="488305"/>
                        <a:pt x="632059" y="462111"/>
                        <a:pt x="595197" y="445823"/>
                      </a:cubicBezTo>
                      <a:cubicBezTo>
                        <a:pt x="580529" y="439346"/>
                        <a:pt x="566051" y="436965"/>
                        <a:pt x="533951" y="437060"/>
                      </a:cubicBezTo>
                      <a:cubicBezTo>
                        <a:pt x="488803" y="437251"/>
                        <a:pt x="462895" y="442299"/>
                        <a:pt x="434606" y="447442"/>
                      </a:cubicBezTo>
                      <a:close/>
                    </a:path>
                  </a:pathLst>
                </a:custGeom>
                <a:solidFill>
                  <a:srgbClr val="3F272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2" name="Google Shape;792;p4"/>
                <p:cNvSpPr/>
                <p:nvPr/>
              </p:nvSpPr>
              <p:spPr>
                <a:xfrm>
                  <a:off x="6607265" y="3185825"/>
                  <a:ext cx="667353" cy="398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23" h="92133" extrusionOk="0">
                      <a:moveTo>
                        <a:pt x="108903" y="92028"/>
                      </a:moveTo>
                      <a:cubicBezTo>
                        <a:pt x="119285" y="91933"/>
                        <a:pt x="130049" y="91647"/>
                        <a:pt x="139383" y="87075"/>
                      </a:cubicBezTo>
                      <a:cubicBezTo>
                        <a:pt x="148718" y="82503"/>
                        <a:pt x="156052" y="72121"/>
                        <a:pt x="153671" y="62024"/>
                      </a:cubicBezTo>
                      <a:cubicBezTo>
                        <a:pt x="151194" y="51451"/>
                        <a:pt x="139574" y="45546"/>
                        <a:pt x="128715" y="44308"/>
                      </a:cubicBezTo>
                      <a:cubicBezTo>
                        <a:pt x="92520" y="40307"/>
                        <a:pt x="78233" y="37831"/>
                        <a:pt x="48610" y="15256"/>
                      </a:cubicBezTo>
                      <a:cubicBezTo>
                        <a:pt x="30608" y="1540"/>
                        <a:pt x="18225" y="-10366"/>
                        <a:pt x="6033" y="14304"/>
                      </a:cubicBezTo>
                      <a:cubicBezTo>
                        <a:pt x="-24923" y="76312"/>
                        <a:pt x="71470" y="92599"/>
                        <a:pt x="108808" y="92123"/>
                      </a:cubicBezTo>
                      <a:close/>
                    </a:path>
                  </a:pathLst>
                </a:custGeom>
                <a:solidFill>
                  <a:srgbClr val="FFFFFF">
                    <a:alpha val="28630"/>
                  </a:srgbClr>
                </a:solidFill>
                <a:ln>
                  <a:noFill/>
                </a:ln>
                <a:effectLst>
                  <a:outerShdw blurRad="342900" algn="ctr" rotWithShape="0">
                    <a:srgbClr val="FFFFFF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3" name="Google Shape;793;p4"/>
                <p:cNvSpPr/>
                <p:nvPr/>
              </p:nvSpPr>
              <p:spPr>
                <a:xfrm>
                  <a:off x="8599732" y="3789048"/>
                  <a:ext cx="468506" cy="255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00" h="58979" extrusionOk="0">
                      <a:moveTo>
                        <a:pt x="70199" y="588"/>
                      </a:moveTo>
                      <a:cubicBezTo>
                        <a:pt x="44006" y="-1889"/>
                        <a:pt x="16859" y="9351"/>
                        <a:pt x="0" y="29639"/>
                      </a:cubicBezTo>
                      <a:cubicBezTo>
                        <a:pt x="5144" y="45355"/>
                        <a:pt x="21336" y="55547"/>
                        <a:pt x="37624" y="58119"/>
                      </a:cubicBezTo>
                      <a:cubicBezTo>
                        <a:pt x="53912" y="60691"/>
                        <a:pt x="70676" y="57071"/>
                        <a:pt x="86678" y="52880"/>
                      </a:cubicBezTo>
                      <a:cubicBezTo>
                        <a:pt x="92107" y="51451"/>
                        <a:pt x="97727" y="49832"/>
                        <a:pt x="101918" y="46213"/>
                      </a:cubicBezTo>
                      <a:cubicBezTo>
                        <a:pt x="114014" y="35735"/>
                        <a:pt x="107252" y="14113"/>
                        <a:pt x="93440" y="6112"/>
                      </a:cubicBezTo>
                      <a:cubicBezTo>
                        <a:pt x="79629" y="-1889"/>
                        <a:pt x="62484" y="-365"/>
                        <a:pt x="46577" y="1445"/>
                      </a:cubicBezTo>
                    </a:path>
                  </a:pathLst>
                </a:custGeom>
                <a:solidFill>
                  <a:srgbClr val="FFFFFF">
                    <a:alpha val="28630"/>
                  </a:srgbClr>
                </a:solidFill>
                <a:ln>
                  <a:noFill/>
                </a:ln>
                <a:effectLst>
                  <a:outerShdw blurRad="342900" algn="ctr" rotWithShape="0">
                    <a:srgbClr val="FFFFFF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4" name="Google Shape;794;p4"/>
                <p:cNvSpPr/>
                <p:nvPr/>
              </p:nvSpPr>
              <p:spPr>
                <a:xfrm>
                  <a:off x="5675558" y="3446068"/>
                  <a:ext cx="91670" cy="244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71" h="56568" extrusionOk="0">
                      <a:moveTo>
                        <a:pt x="4669" y="21622"/>
                      </a:moveTo>
                      <a:cubicBezTo>
                        <a:pt x="1526" y="30290"/>
                        <a:pt x="-1808" y="39624"/>
                        <a:pt x="1145" y="48387"/>
                      </a:cubicBezTo>
                      <a:cubicBezTo>
                        <a:pt x="2764" y="53054"/>
                        <a:pt x="7241" y="57531"/>
                        <a:pt x="12003" y="56388"/>
                      </a:cubicBezTo>
                      <a:cubicBezTo>
                        <a:pt x="15813" y="55531"/>
                        <a:pt x="18194" y="51626"/>
                        <a:pt x="19337" y="47911"/>
                      </a:cubicBezTo>
                      <a:cubicBezTo>
                        <a:pt x="22100" y="39338"/>
                        <a:pt x="21528" y="29908"/>
                        <a:pt x="19052" y="21241"/>
                      </a:cubicBezTo>
                      <a:cubicBezTo>
                        <a:pt x="17051" y="14097"/>
                        <a:pt x="14003" y="5525"/>
                        <a:pt x="9050" y="0"/>
                      </a:cubicBezTo>
                      <a:cubicBezTo>
                        <a:pt x="8669" y="7430"/>
                        <a:pt x="7241" y="14478"/>
                        <a:pt x="4669" y="21622"/>
                      </a:cubicBezTo>
                      <a:close/>
                    </a:path>
                  </a:pathLst>
                </a:custGeom>
                <a:solidFill>
                  <a:srgbClr val="FFFFFF">
                    <a:alpha val="28630"/>
                  </a:srgbClr>
                </a:solidFill>
                <a:ln>
                  <a:noFill/>
                </a:ln>
                <a:effectLst>
                  <a:outerShdw blurRad="342900" algn="ctr" rotWithShape="0">
                    <a:srgbClr val="FFFFFF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5" name="Google Shape;795;p4"/>
                <p:cNvSpPr/>
                <p:nvPr/>
              </p:nvSpPr>
              <p:spPr>
                <a:xfrm>
                  <a:off x="10045883" y="3819215"/>
                  <a:ext cx="126479" cy="250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 h="57827" extrusionOk="0">
                      <a:moveTo>
                        <a:pt x="5014" y="44958"/>
                      </a:moveTo>
                      <a:cubicBezTo>
                        <a:pt x="6348" y="48482"/>
                        <a:pt x="8158" y="51911"/>
                        <a:pt x="10920" y="54483"/>
                      </a:cubicBezTo>
                      <a:cubicBezTo>
                        <a:pt x="13682" y="57055"/>
                        <a:pt x="17683" y="58484"/>
                        <a:pt x="21302" y="57531"/>
                      </a:cubicBezTo>
                      <a:cubicBezTo>
                        <a:pt x="26350" y="56198"/>
                        <a:pt x="29303" y="50578"/>
                        <a:pt x="29208" y="45434"/>
                      </a:cubicBezTo>
                      <a:cubicBezTo>
                        <a:pt x="29113" y="40291"/>
                        <a:pt x="26636" y="35433"/>
                        <a:pt x="23969" y="30956"/>
                      </a:cubicBezTo>
                      <a:cubicBezTo>
                        <a:pt x="19683" y="23813"/>
                        <a:pt x="14730" y="17050"/>
                        <a:pt x="9205" y="10763"/>
                      </a:cubicBezTo>
                      <a:cubicBezTo>
                        <a:pt x="6253" y="7430"/>
                        <a:pt x="3490" y="4191"/>
                        <a:pt x="1681" y="0"/>
                      </a:cubicBezTo>
                      <a:cubicBezTo>
                        <a:pt x="-1558" y="13240"/>
                        <a:pt x="61" y="31814"/>
                        <a:pt x="5014" y="44863"/>
                      </a:cubicBezTo>
                      <a:close/>
                    </a:path>
                  </a:pathLst>
                </a:custGeom>
                <a:solidFill>
                  <a:srgbClr val="FFFFFF">
                    <a:alpha val="28630"/>
                  </a:srgbClr>
                </a:solidFill>
                <a:ln>
                  <a:noFill/>
                </a:ln>
                <a:effectLst>
                  <a:outerShdw blurRad="342900" algn="ctr" rotWithShape="0">
                    <a:srgbClr val="FFFFFF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96" name="Google Shape;796;p4"/>
              <p:cNvGrpSpPr/>
              <p:nvPr/>
            </p:nvGrpSpPr>
            <p:grpSpPr>
              <a:xfrm>
                <a:off x="8094120" y="5005858"/>
                <a:ext cx="1126788" cy="853553"/>
                <a:chOff x="2128743" y="3300519"/>
                <a:chExt cx="1256174" cy="951564"/>
              </a:xfrm>
            </p:grpSpPr>
            <p:sp>
              <p:nvSpPr>
                <p:cNvPr id="797" name="Google Shape;797;p4"/>
                <p:cNvSpPr/>
                <p:nvPr/>
              </p:nvSpPr>
              <p:spPr>
                <a:xfrm>
                  <a:off x="2615566" y="3335346"/>
                  <a:ext cx="514713" cy="628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713" h="628967" extrusionOk="0">
                      <a:moveTo>
                        <a:pt x="349265" y="8985"/>
                      </a:moveTo>
                      <a:cubicBezTo>
                        <a:pt x="326119" y="21939"/>
                        <a:pt x="224106" y="53086"/>
                        <a:pt x="174671" y="177292"/>
                      </a:cubicBezTo>
                      <a:cubicBezTo>
                        <a:pt x="135238" y="276352"/>
                        <a:pt x="163051" y="348361"/>
                        <a:pt x="187721" y="380556"/>
                      </a:cubicBezTo>
                      <a:cubicBezTo>
                        <a:pt x="275065" y="494379"/>
                        <a:pt x="386793" y="525621"/>
                        <a:pt x="514714" y="628968"/>
                      </a:cubicBezTo>
                      <a:cubicBezTo>
                        <a:pt x="351741" y="626110"/>
                        <a:pt x="303735" y="617347"/>
                        <a:pt x="221058" y="584105"/>
                      </a:cubicBezTo>
                      <a:cubicBezTo>
                        <a:pt x="112759" y="540480"/>
                        <a:pt x="53894" y="457232"/>
                        <a:pt x="42179" y="435801"/>
                      </a:cubicBezTo>
                      <a:cubicBezTo>
                        <a:pt x="30653" y="414750"/>
                        <a:pt x="-22401" y="318167"/>
                        <a:pt x="10746" y="203676"/>
                      </a:cubicBezTo>
                      <a:cubicBezTo>
                        <a:pt x="34844" y="120618"/>
                        <a:pt x="91709" y="75279"/>
                        <a:pt x="114378" y="55372"/>
                      </a:cubicBezTo>
                      <a:cubicBezTo>
                        <a:pt x="212867" y="-31210"/>
                        <a:pt x="318404" y="9843"/>
                        <a:pt x="349265" y="898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5C4E"/>
                    </a:gs>
                    <a:gs pos="100000">
                      <a:srgbClr val="583D3A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8" name="Google Shape;798;p4"/>
                <p:cNvSpPr/>
                <p:nvPr/>
              </p:nvSpPr>
              <p:spPr>
                <a:xfrm>
                  <a:off x="2128743" y="3544473"/>
                  <a:ext cx="591581" cy="671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581" h="671308" extrusionOk="0">
                      <a:moveTo>
                        <a:pt x="370887" y="1788"/>
                      </a:moveTo>
                      <a:cubicBezTo>
                        <a:pt x="340026" y="-1450"/>
                        <a:pt x="266207" y="-4784"/>
                        <a:pt x="187340" y="35316"/>
                      </a:cubicBezTo>
                      <a:cubicBezTo>
                        <a:pt x="96091" y="81703"/>
                        <a:pt x="55514" y="157141"/>
                        <a:pt x="40846" y="185335"/>
                      </a:cubicBezTo>
                      <a:cubicBezTo>
                        <a:pt x="-5446" y="274298"/>
                        <a:pt x="-1636" y="357547"/>
                        <a:pt x="1984" y="391932"/>
                      </a:cubicBezTo>
                      <a:cubicBezTo>
                        <a:pt x="5698" y="426984"/>
                        <a:pt x="15795" y="523187"/>
                        <a:pt x="90280" y="594910"/>
                      </a:cubicBezTo>
                      <a:cubicBezTo>
                        <a:pt x="223345" y="723116"/>
                        <a:pt x="436610" y="652727"/>
                        <a:pt x="455660" y="646059"/>
                      </a:cubicBezTo>
                      <a:cubicBezTo>
                        <a:pt x="519668" y="623866"/>
                        <a:pt x="565102" y="589671"/>
                        <a:pt x="591581" y="566621"/>
                      </a:cubicBezTo>
                      <a:cubicBezTo>
                        <a:pt x="555291" y="574812"/>
                        <a:pt x="500141" y="584242"/>
                        <a:pt x="432704" y="584242"/>
                      </a:cubicBezTo>
                      <a:cubicBezTo>
                        <a:pt x="340312" y="584242"/>
                        <a:pt x="273827" y="584242"/>
                        <a:pt x="210295" y="540141"/>
                      </a:cubicBezTo>
                      <a:cubicBezTo>
                        <a:pt x="129619" y="484039"/>
                        <a:pt x="107997" y="394409"/>
                        <a:pt x="102568" y="370691"/>
                      </a:cubicBezTo>
                      <a:cubicBezTo>
                        <a:pt x="96757" y="344783"/>
                        <a:pt x="84375" y="273917"/>
                        <a:pt x="116665" y="194193"/>
                      </a:cubicBezTo>
                      <a:cubicBezTo>
                        <a:pt x="150383" y="110945"/>
                        <a:pt x="212201" y="69130"/>
                        <a:pt x="236680" y="52937"/>
                      </a:cubicBezTo>
                      <a:cubicBezTo>
                        <a:pt x="289734" y="18076"/>
                        <a:pt x="340978" y="6265"/>
                        <a:pt x="370792" y="178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83D3A"/>
                    </a:gs>
                    <a:gs pos="26000">
                      <a:srgbClr val="583D3A"/>
                    </a:gs>
                    <a:gs pos="91000">
                      <a:srgbClr val="8B5C4E"/>
                    </a:gs>
                    <a:gs pos="100000">
                      <a:srgbClr val="8B5C4E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9" name="Google Shape;799;p4"/>
                <p:cNvSpPr/>
                <p:nvPr/>
              </p:nvSpPr>
              <p:spPr>
                <a:xfrm>
                  <a:off x="2164774" y="3538333"/>
                  <a:ext cx="607145" cy="624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795" h="578536" extrusionOk="0">
                      <a:moveTo>
                        <a:pt x="262963" y="0"/>
                      </a:moveTo>
                      <a:cubicBezTo>
                        <a:pt x="236960" y="4572"/>
                        <a:pt x="195335" y="15240"/>
                        <a:pt x="151711" y="43434"/>
                      </a:cubicBezTo>
                      <a:cubicBezTo>
                        <a:pt x="78940" y="90583"/>
                        <a:pt x="47507" y="156210"/>
                        <a:pt x="35220" y="182785"/>
                      </a:cubicBezTo>
                      <a:cubicBezTo>
                        <a:pt x="17789" y="220409"/>
                        <a:pt x="-9643" y="279845"/>
                        <a:pt x="3407" y="356521"/>
                      </a:cubicBezTo>
                      <a:cubicBezTo>
                        <a:pt x="18361" y="443865"/>
                        <a:pt x="75892" y="494919"/>
                        <a:pt x="91703" y="508540"/>
                      </a:cubicBezTo>
                      <a:cubicBezTo>
                        <a:pt x="152949" y="561213"/>
                        <a:pt x="220100" y="568928"/>
                        <a:pt x="277060" y="575501"/>
                      </a:cubicBezTo>
                      <a:cubicBezTo>
                        <a:pt x="348878" y="583692"/>
                        <a:pt x="408029" y="573691"/>
                        <a:pt x="444795" y="564642"/>
                      </a:cubicBezTo>
                      <a:cubicBezTo>
                        <a:pt x="421173" y="559689"/>
                        <a:pt x="384692" y="549212"/>
                        <a:pt x="345926" y="524828"/>
                      </a:cubicBezTo>
                      <a:cubicBezTo>
                        <a:pt x="270011" y="476917"/>
                        <a:pt x="237055" y="407956"/>
                        <a:pt x="224101" y="380047"/>
                      </a:cubicBezTo>
                      <a:cubicBezTo>
                        <a:pt x="214385" y="358902"/>
                        <a:pt x="216481" y="320326"/>
                        <a:pt x="213814" y="261366"/>
                      </a:cubicBezTo>
                      <a:cubicBezTo>
                        <a:pt x="213433" y="253270"/>
                        <a:pt x="190859" y="218980"/>
                        <a:pt x="201146" y="168402"/>
                      </a:cubicBezTo>
                      <a:cubicBezTo>
                        <a:pt x="209337" y="128111"/>
                        <a:pt x="225911" y="68390"/>
                        <a:pt x="262963" y="9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83D3A"/>
                    </a:gs>
                    <a:gs pos="26000">
                      <a:srgbClr val="583D3A"/>
                    </a:gs>
                    <a:gs pos="91000">
                      <a:srgbClr val="926756"/>
                    </a:gs>
                    <a:gs pos="100000">
                      <a:srgbClr val="926756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0" name="Google Shape;800;p4"/>
                <p:cNvSpPr/>
                <p:nvPr/>
              </p:nvSpPr>
              <p:spPr>
                <a:xfrm>
                  <a:off x="2300647" y="3631510"/>
                  <a:ext cx="123830" cy="320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30" h="320230" extrusionOk="0">
                      <a:moveTo>
                        <a:pt x="123831" y="0"/>
                      </a:moveTo>
                      <a:lnTo>
                        <a:pt x="111734" y="64198"/>
                      </a:lnTo>
                      <a:cubicBezTo>
                        <a:pt x="100590" y="69532"/>
                        <a:pt x="81730" y="80010"/>
                        <a:pt x="66204" y="99536"/>
                      </a:cubicBezTo>
                      <a:cubicBezTo>
                        <a:pt x="2863" y="178689"/>
                        <a:pt x="50964" y="320231"/>
                        <a:pt x="50964" y="320231"/>
                      </a:cubicBezTo>
                      <a:cubicBezTo>
                        <a:pt x="50964" y="320231"/>
                        <a:pt x="3720" y="265557"/>
                        <a:pt x="291" y="195453"/>
                      </a:cubicBezTo>
                      <a:cubicBezTo>
                        <a:pt x="-566" y="177641"/>
                        <a:pt x="-2852" y="106394"/>
                        <a:pt x="50012" y="49054"/>
                      </a:cubicBezTo>
                      <a:cubicBezTo>
                        <a:pt x="76682" y="20193"/>
                        <a:pt x="106590" y="6382"/>
                        <a:pt x="123831" y="0"/>
                      </a:cubicBezTo>
                      <a:close/>
                    </a:path>
                  </a:pathLst>
                </a:custGeom>
                <a:solidFill>
                  <a:srgbClr val="583D3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1" name="Google Shape;801;p4"/>
                <p:cNvSpPr/>
                <p:nvPr/>
              </p:nvSpPr>
              <p:spPr>
                <a:xfrm>
                  <a:off x="2510677" y="3313077"/>
                  <a:ext cx="666085" cy="864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085" h="864596" extrusionOk="0">
                      <a:moveTo>
                        <a:pt x="665990" y="864596"/>
                      </a:moveTo>
                      <a:cubicBezTo>
                        <a:pt x="624270" y="726008"/>
                        <a:pt x="564358" y="671810"/>
                        <a:pt x="517686" y="647807"/>
                      </a:cubicBezTo>
                      <a:cubicBezTo>
                        <a:pt x="473013" y="624852"/>
                        <a:pt x="452535" y="635711"/>
                        <a:pt x="364143" y="602754"/>
                      </a:cubicBezTo>
                      <a:cubicBezTo>
                        <a:pt x="292229" y="575989"/>
                        <a:pt x="244509" y="558272"/>
                        <a:pt x="199932" y="512648"/>
                      </a:cubicBezTo>
                      <a:cubicBezTo>
                        <a:pt x="184311" y="496646"/>
                        <a:pt x="116683" y="427494"/>
                        <a:pt x="112587" y="315575"/>
                      </a:cubicBezTo>
                      <a:cubicBezTo>
                        <a:pt x="108111" y="194798"/>
                        <a:pt x="180882" y="116027"/>
                        <a:pt x="192026" y="104406"/>
                      </a:cubicBezTo>
                      <a:cubicBezTo>
                        <a:pt x="297372" y="-5798"/>
                        <a:pt x="444343" y="28682"/>
                        <a:pt x="454154" y="31159"/>
                      </a:cubicBezTo>
                      <a:cubicBezTo>
                        <a:pt x="428722" y="18776"/>
                        <a:pt x="386336" y="2298"/>
                        <a:pt x="332329" y="203"/>
                      </a:cubicBezTo>
                      <a:cubicBezTo>
                        <a:pt x="304516" y="-845"/>
                        <a:pt x="211266" y="-464"/>
                        <a:pt x="125827" y="70592"/>
                      </a:cubicBezTo>
                      <a:cubicBezTo>
                        <a:pt x="37149" y="144316"/>
                        <a:pt x="16004" y="244805"/>
                        <a:pt x="9336" y="278904"/>
                      </a:cubicBezTo>
                      <a:cubicBezTo>
                        <a:pt x="2669" y="313099"/>
                        <a:pt x="-14190" y="399395"/>
                        <a:pt x="25243" y="487216"/>
                      </a:cubicBezTo>
                      <a:cubicBezTo>
                        <a:pt x="74011" y="595706"/>
                        <a:pt x="177929" y="637997"/>
                        <a:pt x="250319" y="667429"/>
                      </a:cubicBezTo>
                      <a:cubicBezTo>
                        <a:pt x="320423" y="695909"/>
                        <a:pt x="337473" y="686479"/>
                        <a:pt x="409196" y="709625"/>
                      </a:cubicBezTo>
                      <a:cubicBezTo>
                        <a:pt x="473585" y="730389"/>
                        <a:pt x="564930" y="771918"/>
                        <a:pt x="666085" y="86450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83D3A"/>
                    </a:gs>
                    <a:gs pos="100000">
                      <a:srgbClr val="926756"/>
                    </a:gs>
                  </a:gsLst>
                  <a:lin ang="18599929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2" name="Google Shape;802;p4"/>
                <p:cNvSpPr/>
                <p:nvPr/>
              </p:nvSpPr>
              <p:spPr>
                <a:xfrm>
                  <a:off x="2408926" y="3300519"/>
                  <a:ext cx="565106" cy="778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106" h="778799" extrusionOk="0">
                      <a:moveTo>
                        <a:pt x="565011" y="50594"/>
                      </a:moveTo>
                      <a:cubicBezTo>
                        <a:pt x="496050" y="8875"/>
                        <a:pt x="434424" y="1636"/>
                        <a:pt x="403563" y="302"/>
                      </a:cubicBezTo>
                      <a:cubicBezTo>
                        <a:pt x="300788" y="-4174"/>
                        <a:pt x="225255" y="42117"/>
                        <a:pt x="181154" y="69168"/>
                      </a:cubicBezTo>
                      <a:cubicBezTo>
                        <a:pt x="146673" y="90314"/>
                        <a:pt x="102954" y="117079"/>
                        <a:pt x="64663" y="169752"/>
                      </a:cubicBezTo>
                      <a:cubicBezTo>
                        <a:pt x="-7060" y="268336"/>
                        <a:pt x="-1059" y="376540"/>
                        <a:pt x="1131" y="402734"/>
                      </a:cubicBezTo>
                      <a:cubicBezTo>
                        <a:pt x="10085" y="510557"/>
                        <a:pt x="66663" y="581518"/>
                        <a:pt x="93810" y="614570"/>
                      </a:cubicBezTo>
                      <a:cubicBezTo>
                        <a:pt x="117432" y="643430"/>
                        <a:pt x="224778" y="776876"/>
                        <a:pt x="395657" y="778781"/>
                      </a:cubicBezTo>
                      <a:cubicBezTo>
                        <a:pt x="466142" y="779543"/>
                        <a:pt x="522149" y="757635"/>
                        <a:pt x="554534" y="741728"/>
                      </a:cubicBezTo>
                      <a:cubicBezTo>
                        <a:pt x="537103" y="733727"/>
                        <a:pt x="510433" y="721631"/>
                        <a:pt x="477762" y="707343"/>
                      </a:cubicBezTo>
                      <a:cubicBezTo>
                        <a:pt x="351747" y="652193"/>
                        <a:pt x="339555" y="653146"/>
                        <a:pt x="302979" y="633239"/>
                      </a:cubicBezTo>
                      <a:cubicBezTo>
                        <a:pt x="270308" y="615427"/>
                        <a:pt x="182487" y="567326"/>
                        <a:pt x="138768" y="466456"/>
                      </a:cubicBezTo>
                      <a:cubicBezTo>
                        <a:pt x="129243" y="444453"/>
                        <a:pt x="94572" y="360919"/>
                        <a:pt x="125528" y="262526"/>
                      </a:cubicBezTo>
                      <a:cubicBezTo>
                        <a:pt x="154008" y="172133"/>
                        <a:pt x="220302" y="125366"/>
                        <a:pt x="247353" y="106316"/>
                      </a:cubicBezTo>
                      <a:cubicBezTo>
                        <a:pt x="320981" y="54404"/>
                        <a:pt x="394990" y="46403"/>
                        <a:pt x="432709" y="42784"/>
                      </a:cubicBezTo>
                      <a:cubicBezTo>
                        <a:pt x="488049" y="37450"/>
                        <a:pt x="534150" y="44022"/>
                        <a:pt x="565107" y="506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83D3A"/>
                    </a:gs>
                    <a:gs pos="27000">
                      <a:srgbClr val="583D3A"/>
                    </a:gs>
                    <a:gs pos="100000">
                      <a:srgbClr val="8B5C4E"/>
                    </a:gs>
                  </a:gsLst>
                  <a:lin ang="13800146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3" name="Google Shape;803;p4"/>
                <p:cNvSpPr/>
                <p:nvPr/>
              </p:nvSpPr>
              <p:spPr>
                <a:xfrm>
                  <a:off x="2792883" y="3340750"/>
                  <a:ext cx="494293" cy="656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293" h="656558" extrusionOk="0">
                      <a:moveTo>
                        <a:pt x="165966" y="0"/>
                      </a:moveTo>
                      <a:cubicBezTo>
                        <a:pt x="148250" y="1619"/>
                        <a:pt x="100625" y="8477"/>
                        <a:pt x="60048" y="46292"/>
                      </a:cubicBezTo>
                      <a:cubicBezTo>
                        <a:pt x="28616" y="75629"/>
                        <a:pt x="17376" y="108871"/>
                        <a:pt x="11090" y="128397"/>
                      </a:cubicBezTo>
                      <a:cubicBezTo>
                        <a:pt x="-14342" y="206693"/>
                        <a:pt x="10804" y="276225"/>
                        <a:pt x="18996" y="297847"/>
                      </a:cubicBezTo>
                      <a:cubicBezTo>
                        <a:pt x="40808" y="355664"/>
                        <a:pt x="76050" y="390144"/>
                        <a:pt x="113007" y="426244"/>
                      </a:cubicBezTo>
                      <a:cubicBezTo>
                        <a:pt x="168348" y="480346"/>
                        <a:pt x="195970" y="507397"/>
                        <a:pt x="233499" y="517589"/>
                      </a:cubicBezTo>
                      <a:cubicBezTo>
                        <a:pt x="241404" y="519779"/>
                        <a:pt x="260264" y="524066"/>
                        <a:pt x="271884" y="540068"/>
                      </a:cubicBezTo>
                      <a:cubicBezTo>
                        <a:pt x="286077" y="559689"/>
                        <a:pt x="280933" y="585121"/>
                        <a:pt x="279790" y="590360"/>
                      </a:cubicBezTo>
                      <a:cubicBezTo>
                        <a:pt x="273408" y="621697"/>
                        <a:pt x="248548" y="638366"/>
                        <a:pt x="242738" y="641985"/>
                      </a:cubicBezTo>
                      <a:cubicBezTo>
                        <a:pt x="317795" y="646843"/>
                        <a:pt x="392757" y="651701"/>
                        <a:pt x="467814" y="656558"/>
                      </a:cubicBezTo>
                      <a:cubicBezTo>
                        <a:pt x="477148" y="639413"/>
                        <a:pt x="494198" y="602742"/>
                        <a:pt x="494293" y="553307"/>
                      </a:cubicBezTo>
                      <a:cubicBezTo>
                        <a:pt x="494293" y="534162"/>
                        <a:pt x="494007" y="493681"/>
                        <a:pt x="470481" y="454057"/>
                      </a:cubicBezTo>
                      <a:cubicBezTo>
                        <a:pt x="442668" y="407289"/>
                        <a:pt x="398186" y="388049"/>
                        <a:pt x="348656" y="366713"/>
                      </a:cubicBezTo>
                      <a:cubicBezTo>
                        <a:pt x="299888" y="345662"/>
                        <a:pt x="295125" y="353282"/>
                        <a:pt x="224164" y="328327"/>
                      </a:cubicBezTo>
                      <a:cubicBezTo>
                        <a:pt x="154060" y="303657"/>
                        <a:pt x="118437" y="290798"/>
                        <a:pt x="93100" y="260795"/>
                      </a:cubicBezTo>
                      <a:cubicBezTo>
                        <a:pt x="87385" y="254127"/>
                        <a:pt x="50142" y="208788"/>
                        <a:pt x="54714" y="145637"/>
                      </a:cubicBezTo>
                      <a:cubicBezTo>
                        <a:pt x="59191" y="83153"/>
                        <a:pt x="102816" y="27337"/>
                        <a:pt x="16596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83D3A"/>
                    </a:gs>
                    <a:gs pos="100000">
                      <a:srgbClr val="926756"/>
                    </a:gs>
                  </a:gsLst>
                  <a:lin ang="1499992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4" name="Google Shape;804;p4"/>
                <p:cNvSpPr/>
                <p:nvPr/>
              </p:nvSpPr>
              <p:spPr>
                <a:xfrm>
                  <a:off x="2836959" y="3338239"/>
                  <a:ext cx="491670" cy="64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70" h="622363" extrusionOk="0">
                      <a:moveTo>
                        <a:pt x="109237" y="0"/>
                      </a:moveTo>
                      <a:cubicBezTo>
                        <a:pt x="96093" y="9239"/>
                        <a:pt x="78091" y="23146"/>
                        <a:pt x="58945" y="42386"/>
                      </a:cubicBezTo>
                      <a:cubicBezTo>
                        <a:pt x="32942" y="68485"/>
                        <a:pt x="16845" y="84677"/>
                        <a:pt x="7320" y="111252"/>
                      </a:cubicBezTo>
                      <a:cubicBezTo>
                        <a:pt x="-7920" y="153924"/>
                        <a:pt x="4748" y="193167"/>
                        <a:pt x="8653" y="203930"/>
                      </a:cubicBezTo>
                      <a:cubicBezTo>
                        <a:pt x="24941" y="248983"/>
                        <a:pt x="59803" y="272034"/>
                        <a:pt x="77519" y="283369"/>
                      </a:cubicBezTo>
                      <a:cubicBezTo>
                        <a:pt x="117619" y="309086"/>
                        <a:pt x="130192" y="320516"/>
                        <a:pt x="213250" y="342329"/>
                      </a:cubicBezTo>
                      <a:cubicBezTo>
                        <a:pt x="281926" y="360331"/>
                        <a:pt x="327550" y="366046"/>
                        <a:pt x="363555" y="393287"/>
                      </a:cubicBezTo>
                      <a:cubicBezTo>
                        <a:pt x="382795" y="407860"/>
                        <a:pt x="422038" y="426815"/>
                        <a:pt x="437659" y="489966"/>
                      </a:cubicBezTo>
                      <a:cubicBezTo>
                        <a:pt x="453471" y="553879"/>
                        <a:pt x="429658" y="606647"/>
                        <a:pt x="421753" y="622364"/>
                      </a:cubicBezTo>
                      <a:cubicBezTo>
                        <a:pt x="437564" y="604266"/>
                        <a:pt x="469949" y="562451"/>
                        <a:pt x="482617" y="499205"/>
                      </a:cubicBezTo>
                      <a:cubicBezTo>
                        <a:pt x="489856" y="463391"/>
                        <a:pt x="503001" y="406337"/>
                        <a:pt x="472045" y="356235"/>
                      </a:cubicBezTo>
                      <a:cubicBezTo>
                        <a:pt x="454423" y="327660"/>
                        <a:pt x="430135" y="313563"/>
                        <a:pt x="403179" y="297942"/>
                      </a:cubicBezTo>
                      <a:cubicBezTo>
                        <a:pt x="376795" y="282607"/>
                        <a:pt x="359745" y="278225"/>
                        <a:pt x="272115" y="254222"/>
                      </a:cubicBezTo>
                      <a:cubicBezTo>
                        <a:pt x="184199" y="230124"/>
                        <a:pt x="166673" y="225171"/>
                        <a:pt x="141051" y="210502"/>
                      </a:cubicBezTo>
                      <a:cubicBezTo>
                        <a:pt x="109047" y="192214"/>
                        <a:pt x="81043" y="176308"/>
                        <a:pt x="68280" y="145637"/>
                      </a:cubicBezTo>
                      <a:cubicBezTo>
                        <a:pt x="41324" y="81153"/>
                        <a:pt x="103999" y="6191"/>
                        <a:pt x="10933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5C4E"/>
                    </a:gs>
                    <a:gs pos="91000">
                      <a:srgbClr val="583D3A"/>
                    </a:gs>
                    <a:gs pos="100000">
                      <a:srgbClr val="583D3A"/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5" name="Google Shape;805;p4"/>
                <p:cNvSpPr/>
                <p:nvPr/>
              </p:nvSpPr>
              <p:spPr>
                <a:xfrm>
                  <a:off x="2760222" y="3342520"/>
                  <a:ext cx="389870" cy="654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870" h="638174" extrusionOk="0">
                      <a:moveTo>
                        <a:pt x="204609" y="0"/>
                      </a:moveTo>
                      <a:cubicBezTo>
                        <a:pt x="182130" y="2953"/>
                        <a:pt x="144220" y="11049"/>
                        <a:pt x="106596" y="37052"/>
                      </a:cubicBezTo>
                      <a:cubicBezTo>
                        <a:pt x="42493" y="81534"/>
                        <a:pt x="23253" y="148019"/>
                        <a:pt x="13918" y="180023"/>
                      </a:cubicBezTo>
                      <a:cubicBezTo>
                        <a:pt x="6012" y="207169"/>
                        <a:pt x="-11514" y="270701"/>
                        <a:pt x="11251" y="341567"/>
                      </a:cubicBezTo>
                      <a:cubicBezTo>
                        <a:pt x="19729" y="367951"/>
                        <a:pt x="39540" y="412909"/>
                        <a:pt x="130409" y="487204"/>
                      </a:cubicBezTo>
                      <a:cubicBezTo>
                        <a:pt x="183844" y="530828"/>
                        <a:pt x="268902" y="590360"/>
                        <a:pt x="389870" y="638175"/>
                      </a:cubicBezTo>
                      <a:cubicBezTo>
                        <a:pt x="382536" y="612362"/>
                        <a:pt x="368153" y="575310"/>
                        <a:pt x="336911" y="542830"/>
                      </a:cubicBezTo>
                      <a:cubicBezTo>
                        <a:pt x="305764" y="510445"/>
                        <a:pt x="285000" y="510731"/>
                        <a:pt x="233660" y="476631"/>
                      </a:cubicBezTo>
                      <a:cubicBezTo>
                        <a:pt x="197751" y="452723"/>
                        <a:pt x="150697" y="421481"/>
                        <a:pt x="117169" y="365379"/>
                      </a:cubicBezTo>
                      <a:cubicBezTo>
                        <a:pt x="84022" y="310039"/>
                        <a:pt x="79545" y="256413"/>
                        <a:pt x="77450" y="227648"/>
                      </a:cubicBezTo>
                      <a:cubicBezTo>
                        <a:pt x="74592" y="188214"/>
                        <a:pt x="71544" y="146114"/>
                        <a:pt x="93357" y="100584"/>
                      </a:cubicBezTo>
                      <a:cubicBezTo>
                        <a:pt x="123741" y="37148"/>
                        <a:pt x="182225" y="9239"/>
                        <a:pt x="20460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83D3A"/>
                    </a:gs>
                    <a:gs pos="50000">
                      <a:srgbClr val="583D3A"/>
                    </a:gs>
                    <a:gs pos="96000">
                      <a:srgbClr val="8B5C4E"/>
                    </a:gs>
                    <a:gs pos="100000">
                      <a:srgbClr val="8B5C4E"/>
                    </a:gs>
                  </a:gsLst>
                  <a:lin ang="18599929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6" name="Google Shape;806;p4"/>
                <p:cNvSpPr/>
                <p:nvPr/>
              </p:nvSpPr>
              <p:spPr>
                <a:xfrm>
                  <a:off x="2410672" y="3741905"/>
                  <a:ext cx="943775" cy="43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775" h="436721" extrusionOk="0">
                      <a:moveTo>
                        <a:pt x="1137" y="0"/>
                      </a:moveTo>
                      <a:cubicBezTo>
                        <a:pt x="-1149" y="25146"/>
                        <a:pt x="-1339" y="87440"/>
                        <a:pt x="13806" y="135350"/>
                      </a:cubicBezTo>
                      <a:cubicBezTo>
                        <a:pt x="17711" y="147828"/>
                        <a:pt x="52001" y="183261"/>
                        <a:pt x="108579" y="235553"/>
                      </a:cubicBezTo>
                      <a:cubicBezTo>
                        <a:pt x="172683" y="294799"/>
                        <a:pt x="242215" y="333946"/>
                        <a:pt x="337751" y="348805"/>
                      </a:cubicBezTo>
                      <a:cubicBezTo>
                        <a:pt x="421285" y="361759"/>
                        <a:pt x="516440" y="381953"/>
                        <a:pt x="601117" y="380714"/>
                      </a:cubicBezTo>
                      <a:cubicBezTo>
                        <a:pt x="682937" y="379476"/>
                        <a:pt x="704082" y="375094"/>
                        <a:pt x="778092" y="388620"/>
                      </a:cubicBezTo>
                      <a:cubicBezTo>
                        <a:pt x="869817" y="405384"/>
                        <a:pt x="943731" y="436721"/>
                        <a:pt x="943731" y="436721"/>
                      </a:cubicBezTo>
                      <a:cubicBezTo>
                        <a:pt x="943731" y="436721"/>
                        <a:pt x="948304" y="366713"/>
                        <a:pt x="864198" y="320611"/>
                      </a:cubicBezTo>
                      <a:cubicBezTo>
                        <a:pt x="832098" y="303086"/>
                        <a:pt x="766185" y="278511"/>
                        <a:pt x="697415" y="269272"/>
                      </a:cubicBezTo>
                      <a:cubicBezTo>
                        <a:pt x="592545" y="255175"/>
                        <a:pt x="605213" y="277178"/>
                        <a:pt x="484341" y="268319"/>
                      </a:cubicBezTo>
                      <a:cubicBezTo>
                        <a:pt x="377375" y="260509"/>
                        <a:pt x="275362" y="265652"/>
                        <a:pt x="216402" y="240792"/>
                      </a:cubicBezTo>
                      <a:cubicBezTo>
                        <a:pt x="178588" y="224885"/>
                        <a:pt x="121533" y="200025"/>
                        <a:pt x="75147" y="140208"/>
                      </a:cubicBezTo>
                      <a:cubicBezTo>
                        <a:pt x="31332" y="83629"/>
                        <a:pt x="5233" y="30766"/>
                        <a:pt x="123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5C4E"/>
                    </a:gs>
                    <a:gs pos="31000">
                      <a:srgbClr val="8B5C4E"/>
                    </a:gs>
                    <a:gs pos="91000">
                      <a:srgbClr val="583D3A"/>
                    </a:gs>
                    <a:gs pos="100000">
                      <a:srgbClr val="583D3A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7" name="Google Shape;807;p4"/>
                <p:cNvSpPr/>
                <p:nvPr/>
              </p:nvSpPr>
              <p:spPr>
                <a:xfrm>
                  <a:off x="2731659" y="3952677"/>
                  <a:ext cx="653258" cy="278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258" h="278813" extrusionOk="0">
                      <a:moveTo>
                        <a:pt x="620459" y="278813"/>
                      </a:moveTo>
                      <a:cubicBezTo>
                        <a:pt x="628269" y="268526"/>
                        <a:pt x="659130" y="225473"/>
                        <a:pt x="652272" y="167561"/>
                      </a:cubicBezTo>
                      <a:cubicBezTo>
                        <a:pt x="646176" y="116412"/>
                        <a:pt x="614363" y="84884"/>
                        <a:pt x="599313" y="70501"/>
                      </a:cubicBezTo>
                      <a:cubicBezTo>
                        <a:pt x="558356" y="31163"/>
                        <a:pt x="511969" y="21543"/>
                        <a:pt x="454533" y="10494"/>
                      </a:cubicBezTo>
                      <a:cubicBezTo>
                        <a:pt x="346615" y="-10366"/>
                        <a:pt x="251841" y="5827"/>
                        <a:pt x="235649" y="8684"/>
                      </a:cubicBezTo>
                      <a:cubicBezTo>
                        <a:pt x="193643" y="16209"/>
                        <a:pt x="171069" y="25162"/>
                        <a:pt x="122682" y="26305"/>
                      </a:cubicBezTo>
                      <a:cubicBezTo>
                        <a:pt x="77819" y="27448"/>
                        <a:pt x="24289" y="35926"/>
                        <a:pt x="0" y="30496"/>
                      </a:cubicBezTo>
                      <a:cubicBezTo>
                        <a:pt x="111157" y="63358"/>
                        <a:pt x="216503" y="59643"/>
                        <a:pt x="278035" y="63358"/>
                      </a:cubicBezTo>
                      <a:cubicBezTo>
                        <a:pt x="302990" y="64882"/>
                        <a:pt x="365665" y="67834"/>
                        <a:pt x="445770" y="88027"/>
                      </a:cubicBezTo>
                      <a:cubicBezTo>
                        <a:pt x="524161" y="107839"/>
                        <a:pt x="547973" y="126223"/>
                        <a:pt x="558737" y="135652"/>
                      </a:cubicBezTo>
                      <a:cubicBezTo>
                        <a:pt x="610934" y="181658"/>
                        <a:pt x="618935" y="249952"/>
                        <a:pt x="620554" y="27862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5C4E"/>
                    </a:gs>
                    <a:gs pos="91000">
                      <a:srgbClr val="583D3A"/>
                    </a:gs>
                    <a:gs pos="100000">
                      <a:srgbClr val="583D3A"/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8" name="Google Shape;808;p4"/>
                <p:cNvSpPr/>
                <p:nvPr/>
              </p:nvSpPr>
              <p:spPr>
                <a:xfrm>
                  <a:off x="2408910" y="3724303"/>
                  <a:ext cx="944865" cy="527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865" h="527780" extrusionOk="0">
                      <a:moveTo>
                        <a:pt x="7624" y="0"/>
                      </a:moveTo>
                      <a:cubicBezTo>
                        <a:pt x="1909" y="30385"/>
                        <a:pt x="-3139" y="74581"/>
                        <a:pt x="2385" y="127064"/>
                      </a:cubicBezTo>
                      <a:cubicBezTo>
                        <a:pt x="10386" y="202406"/>
                        <a:pt x="36009" y="256032"/>
                        <a:pt x="44010" y="271843"/>
                      </a:cubicBezTo>
                      <a:cubicBezTo>
                        <a:pt x="97731" y="378238"/>
                        <a:pt x="186789" y="429006"/>
                        <a:pt x="231271" y="453676"/>
                      </a:cubicBezTo>
                      <a:cubicBezTo>
                        <a:pt x="266609" y="473202"/>
                        <a:pt x="351572" y="518922"/>
                        <a:pt x="463681" y="517208"/>
                      </a:cubicBezTo>
                      <a:cubicBezTo>
                        <a:pt x="598650" y="515207"/>
                        <a:pt x="636655" y="446437"/>
                        <a:pt x="753336" y="453676"/>
                      </a:cubicBezTo>
                      <a:cubicBezTo>
                        <a:pt x="834966" y="458724"/>
                        <a:pt x="898974" y="497491"/>
                        <a:pt x="938883" y="527780"/>
                      </a:cubicBezTo>
                      <a:cubicBezTo>
                        <a:pt x="944598" y="508254"/>
                        <a:pt x="949551" y="479108"/>
                        <a:pt x="937169" y="451866"/>
                      </a:cubicBezTo>
                      <a:cubicBezTo>
                        <a:pt x="918214" y="410147"/>
                        <a:pt x="868684" y="394811"/>
                        <a:pt x="798390" y="381286"/>
                      </a:cubicBezTo>
                      <a:cubicBezTo>
                        <a:pt x="686566" y="359759"/>
                        <a:pt x="618272" y="361283"/>
                        <a:pt x="520926" y="354806"/>
                      </a:cubicBezTo>
                      <a:cubicBezTo>
                        <a:pt x="401578" y="346805"/>
                        <a:pt x="341856" y="342900"/>
                        <a:pt x="272895" y="319468"/>
                      </a:cubicBezTo>
                      <a:cubicBezTo>
                        <a:pt x="207744" y="297370"/>
                        <a:pt x="123258" y="268700"/>
                        <a:pt x="64774" y="185356"/>
                      </a:cubicBezTo>
                      <a:cubicBezTo>
                        <a:pt x="15244" y="114776"/>
                        <a:pt x="8196" y="38957"/>
                        <a:pt x="75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5C4E"/>
                    </a:gs>
                    <a:gs pos="91000">
                      <a:srgbClr val="583D3A"/>
                    </a:gs>
                    <a:gs pos="100000">
                      <a:srgbClr val="583D3A"/>
                    </a:gs>
                  </a:gsLst>
                  <a:lin ang="21593863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09" name="Google Shape;809;p4"/>
            <p:cNvGrpSpPr/>
            <p:nvPr/>
          </p:nvGrpSpPr>
          <p:grpSpPr>
            <a:xfrm>
              <a:off x="1588035" y="4272762"/>
              <a:ext cx="737954" cy="981012"/>
              <a:chOff x="7431160" y="1077860"/>
              <a:chExt cx="1235070" cy="1641862"/>
            </a:xfrm>
          </p:grpSpPr>
          <p:grpSp>
            <p:nvGrpSpPr>
              <p:cNvPr id="810" name="Google Shape;810;p4"/>
              <p:cNvGrpSpPr/>
              <p:nvPr/>
            </p:nvGrpSpPr>
            <p:grpSpPr>
              <a:xfrm>
                <a:off x="7451286" y="1764429"/>
                <a:ext cx="1194848" cy="955292"/>
                <a:chOff x="3792023" y="5911314"/>
                <a:chExt cx="3341299" cy="2671398"/>
              </a:xfrm>
            </p:grpSpPr>
            <p:sp>
              <p:nvSpPr>
                <p:cNvPr id="811" name="Google Shape;811;p4"/>
                <p:cNvSpPr/>
                <p:nvPr/>
              </p:nvSpPr>
              <p:spPr>
                <a:xfrm>
                  <a:off x="4411557" y="7814876"/>
                  <a:ext cx="2126400" cy="736800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C38F6D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12" name="Google Shape;812;p4"/>
                <p:cNvGrpSpPr/>
                <p:nvPr/>
              </p:nvGrpSpPr>
              <p:grpSpPr>
                <a:xfrm>
                  <a:off x="3844087" y="6468114"/>
                  <a:ext cx="3226900" cy="1986512"/>
                  <a:chOff x="4296925" y="2658508"/>
                  <a:chExt cx="3226900" cy="1986512"/>
                </a:xfrm>
              </p:grpSpPr>
              <p:grpSp>
                <p:nvGrpSpPr>
                  <p:cNvPr id="813" name="Google Shape;813;p4"/>
                  <p:cNvGrpSpPr/>
                  <p:nvPr/>
                </p:nvGrpSpPr>
                <p:grpSpPr>
                  <a:xfrm>
                    <a:off x="4296925" y="2720530"/>
                    <a:ext cx="1136973" cy="1924490"/>
                    <a:chOff x="4323505" y="2715214"/>
                    <a:chExt cx="1136973" cy="1924490"/>
                  </a:xfrm>
                </p:grpSpPr>
                <p:sp>
                  <p:nvSpPr>
                    <p:cNvPr id="814" name="Google Shape;814;p4"/>
                    <p:cNvSpPr/>
                    <p:nvPr/>
                  </p:nvSpPr>
                  <p:spPr>
                    <a:xfrm rot="9840178" flipH="1">
                      <a:off x="4876115" y="2725577"/>
                      <a:ext cx="335980" cy="18439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40914" h="2427501" extrusionOk="0">
                          <a:moveTo>
                            <a:pt x="19199" y="2424869"/>
                          </a:moveTo>
                          <a:cubicBezTo>
                            <a:pt x="114529" y="2457441"/>
                            <a:pt x="199750" y="2176976"/>
                            <a:pt x="268643" y="2176976"/>
                          </a:cubicBezTo>
                          <a:cubicBezTo>
                            <a:pt x="342128" y="2176976"/>
                            <a:pt x="312122" y="2453136"/>
                            <a:pt x="440914" y="2414005"/>
                          </a:cubicBezTo>
                          <a:lnTo>
                            <a:pt x="350892" y="41069"/>
                          </a:lnTo>
                          <a:lnTo>
                            <a:pt x="307991" y="31806"/>
                          </a:lnTo>
                          <a:cubicBezTo>
                            <a:pt x="255286" y="21850"/>
                            <a:pt x="200685" y="12918"/>
                            <a:pt x="144130" y="5019"/>
                          </a:cubicBezTo>
                          <a:lnTo>
                            <a:pt x="91581" y="0"/>
                          </a:lnTo>
                          <a:lnTo>
                            <a:pt x="0" y="2414005"/>
                          </a:lnTo>
                          <a:cubicBezTo>
                            <a:pt x="6443" y="2419135"/>
                            <a:pt x="12843" y="2422698"/>
                            <a:pt x="19199" y="2424869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AE723F"/>
                        </a:gs>
                        <a:gs pos="55000">
                          <a:srgbClr val="D1A28B"/>
                        </a:gs>
                        <a:gs pos="96740">
                          <a:srgbClr val="AE723F"/>
                        </a:gs>
                        <a:gs pos="100000">
                          <a:srgbClr val="AE723F"/>
                        </a:gs>
                      </a:gsLst>
                      <a:lin ang="10800025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i="0" u="none" strike="noStrike" cap="none">
                        <a:solidFill>
                          <a:srgbClr val="EFEFE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15" name="Google Shape;815;p4"/>
                    <p:cNvSpPr/>
                    <p:nvPr/>
                  </p:nvSpPr>
                  <p:spPr>
                    <a:xfrm rot="9420981">
                      <a:off x="4669344" y="2806326"/>
                      <a:ext cx="347227" cy="18388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40914" h="2417625" extrusionOk="0">
                          <a:moveTo>
                            <a:pt x="38128" y="2417509"/>
                          </a:moveTo>
                          <a:cubicBezTo>
                            <a:pt x="25601" y="2418380"/>
                            <a:pt x="12887" y="2414389"/>
                            <a:pt x="0" y="2404129"/>
                          </a:cubicBezTo>
                          <a:lnTo>
                            <a:pt x="18187" y="0"/>
                          </a:lnTo>
                          <a:lnTo>
                            <a:pt x="74452" y="1187"/>
                          </a:lnTo>
                          <a:lnTo>
                            <a:pt x="351038" y="35049"/>
                          </a:lnTo>
                          <a:lnTo>
                            <a:pt x="440914" y="2404129"/>
                          </a:lnTo>
                          <a:cubicBezTo>
                            <a:pt x="312122" y="2443260"/>
                            <a:pt x="342128" y="2167100"/>
                            <a:pt x="268643" y="2167100"/>
                          </a:cubicBezTo>
                          <a:cubicBezTo>
                            <a:pt x="204343" y="2167100"/>
                            <a:pt x="125819" y="2411416"/>
                            <a:pt x="38128" y="2417509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AE723F"/>
                        </a:gs>
                        <a:gs pos="55000">
                          <a:srgbClr val="D1A28B"/>
                        </a:gs>
                        <a:gs pos="96740">
                          <a:srgbClr val="AE723F"/>
                        </a:gs>
                        <a:gs pos="100000">
                          <a:srgbClr val="AE723F"/>
                        </a:gs>
                      </a:gsLst>
                      <a:lin ang="10800025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i="0" u="none" strike="noStrike" cap="none">
                        <a:solidFill>
                          <a:srgbClr val="EFEFE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16" name="Google Shape;816;p4"/>
                  <p:cNvSpPr/>
                  <p:nvPr/>
                </p:nvSpPr>
                <p:spPr>
                  <a:xfrm rot="-9840178">
                    <a:off x="6635234" y="2668871"/>
                    <a:ext cx="335980" cy="18439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914" h="2427501" extrusionOk="0">
                        <a:moveTo>
                          <a:pt x="19199" y="2424869"/>
                        </a:moveTo>
                        <a:cubicBezTo>
                          <a:pt x="114529" y="2457441"/>
                          <a:pt x="199750" y="2176976"/>
                          <a:pt x="268643" y="2176976"/>
                        </a:cubicBezTo>
                        <a:cubicBezTo>
                          <a:pt x="342128" y="2176976"/>
                          <a:pt x="312122" y="2453136"/>
                          <a:pt x="440914" y="2414005"/>
                        </a:cubicBezTo>
                        <a:lnTo>
                          <a:pt x="350892" y="41069"/>
                        </a:lnTo>
                        <a:lnTo>
                          <a:pt x="307991" y="31806"/>
                        </a:lnTo>
                        <a:cubicBezTo>
                          <a:pt x="255286" y="21850"/>
                          <a:pt x="200685" y="12918"/>
                          <a:pt x="144130" y="5019"/>
                        </a:cubicBezTo>
                        <a:lnTo>
                          <a:pt x="91581" y="0"/>
                        </a:lnTo>
                        <a:lnTo>
                          <a:pt x="0" y="2414005"/>
                        </a:lnTo>
                        <a:cubicBezTo>
                          <a:pt x="6443" y="2419135"/>
                          <a:pt x="12843" y="2422698"/>
                          <a:pt x="19199" y="242486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55000">
                        <a:srgbClr val="D1A28B"/>
                      </a:gs>
                      <a:gs pos="96740">
                        <a:srgbClr val="AE723F"/>
                      </a:gs>
                      <a:gs pos="100000">
                        <a:srgbClr val="AE723F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7" name="Google Shape;817;p4"/>
                  <p:cNvSpPr/>
                  <p:nvPr/>
                </p:nvSpPr>
                <p:spPr>
                  <a:xfrm rot="-9420981" flipH="1">
                    <a:off x="6830758" y="2749620"/>
                    <a:ext cx="347227" cy="18388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914" h="2417625" extrusionOk="0">
                        <a:moveTo>
                          <a:pt x="38128" y="2417509"/>
                        </a:moveTo>
                        <a:cubicBezTo>
                          <a:pt x="25601" y="2418380"/>
                          <a:pt x="12887" y="2414389"/>
                          <a:pt x="0" y="2404129"/>
                        </a:cubicBezTo>
                        <a:lnTo>
                          <a:pt x="18187" y="0"/>
                        </a:lnTo>
                        <a:lnTo>
                          <a:pt x="74452" y="1187"/>
                        </a:lnTo>
                        <a:lnTo>
                          <a:pt x="351038" y="35049"/>
                        </a:lnTo>
                        <a:lnTo>
                          <a:pt x="440914" y="2404129"/>
                        </a:lnTo>
                        <a:cubicBezTo>
                          <a:pt x="312122" y="2443260"/>
                          <a:pt x="342128" y="2167100"/>
                          <a:pt x="268643" y="2167100"/>
                        </a:cubicBezTo>
                        <a:cubicBezTo>
                          <a:pt x="204343" y="2167100"/>
                          <a:pt x="125819" y="2411416"/>
                          <a:pt x="38128" y="241750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55000">
                        <a:srgbClr val="D1A28B"/>
                      </a:gs>
                      <a:gs pos="96740">
                        <a:srgbClr val="AE723F"/>
                      </a:gs>
                      <a:gs pos="100000">
                        <a:srgbClr val="AE723F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18" name="Google Shape;818;p4"/>
                <p:cNvGrpSpPr/>
                <p:nvPr/>
              </p:nvGrpSpPr>
              <p:grpSpPr>
                <a:xfrm>
                  <a:off x="3873609" y="5911314"/>
                  <a:ext cx="3144956" cy="1639767"/>
                  <a:chOff x="4137839" y="-377629"/>
                  <a:chExt cx="3795047" cy="2436504"/>
                </a:xfrm>
              </p:grpSpPr>
              <p:sp>
                <p:nvSpPr>
                  <p:cNvPr id="819" name="Google Shape;819;p4"/>
                  <p:cNvSpPr/>
                  <p:nvPr/>
                </p:nvSpPr>
                <p:spPr>
                  <a:xfrm>
                    <a:off x="4137839" y="-377629"/>
                    <a:ext cx="3795047" cy="2436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2840" h="2436504" extrusionOk="0">
                        <a:moveTo>
                          <a:pt x="1837314" y="70"/>
                        </a:moveTo>
                        <a:cubicBezTo>
                          <a:pt x="3052170" y="7159"/>
                          <a:pt x="3852840" y="700133"/>
                          <a:pt x="3852840" y="1084592"/>
                        </a:cubicBezTo>
                        <a:lnTo>
                          <a:pt x="3395056" y="2436504"/>
                        </a:lnTo>
                        <a:lnTo>
                          <a:pt x="399345" y="2436504"/>
                        </a:lnTo>
                        <a:lnTo>
                          <a:pt x="0" y="914471"/>
                        </a:lnTo>
                        <a:cubicBezTo>
                          <a:pt x="0" y="530012"/>
                          <a:pt x="622458" y="-7019"/>
                          <a:pt x="1837314" y="70"/>
                        </a:cubicBezTo>
                        <a:close/>
                      </a:path>
                    </a:pathLst>
                  </a:custGeom>
                  <a:solidFill>
                    <a:srgbClr val="49240E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pic>
                <p:nvPicPr>
                  <p:cNvPr id="820" name="Google Shape;820;p4" descr="A black and white image of a mountain&#10;&#10;Description automatically generated with low confidence"/>
                  <p:cNvPicPr preferRelativeResize="0"/>
                  <p:nvPr/>
                </p:nvPicPr>
                <p:blipFill rotWithShape="1">
                  <a:blip r:embed="rId2">
                    <a:alphaModFix amt="8000"/>
                  </a:blip>
                  <a:srcRect/>
                  <a:stretch/>
                </p:blipFill>
                <p:spPr>
                  <a:xfrm>
                    <a:off x="4212300" y="348461"/>
                    <a:ext cx="3602216" cy="6982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821" name="Google Shape;821;p4"/>
                <p:cNvGrpSpPr/>
                <p:nvPr/>
              </p:nvGrpSpPr>
              <p:grpSpPr>
                <a:xfrm>
                  <a:off x="3792023" y="6720000"/>
                  <a:ext cx="3341299" cy="1862712"/>
                  <a:chOff x="4244861" y="2910394"/>
                  <a:chExt cx="3341299" cy="1862712"/>
                </a:xfrm>
              </p:grpSpPr>
              <p:sp>
                <p:nvSpPr>
                  <p:cNvPr id="822" name="Google Shape;822;p4"/>
                  <p:cNvSpPr/>
                  <p:nvPr/>
                </p:nvSpPr>
                <p:spPr>
                  <a:xfrm rot="10567725" flipH="1">
                    <a:off x="5655430" y="3173630"/>
                    <a:ext cx="347210" cy="1574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7286" h="1570690" extrusionOk="0">
                        <a:moveTo>
                          <a:pt x="347286" y="1559218"/>
                        </a:moveTo>
                        <a:lnTo>
                          <a:pt x="285925" y="0"/>
                        </a:lnTo>
                        <a:lnTo>
                          <a:pt x="185682" y="1126"/>
                        </a:lnTo>
                        <a:cubicBezTo>
                          <a:pt x="175408" y="1405"/>
                          <a:pt x="165213" y="1817"/>
                          <a:pt x="155086" y="2225"/>
                        </a:cubicBezTo>
                        <a:lnTo>
                          <a:pt x="24330" y="10649"/>
                        </a:lnTo>
                        <a:lnTo>
                          <a:pt x="0" y="1559218"/>
                        </a:lnTo>
                        <a:cubicBezTo>
                          <a:pt x="10150" y="1567007"/>
                          <a:pt x="19368" y="1570513"/>
                          <a:pt x="27841" y="1570684"/>
                        </a:cubicBezTo>
                        <a:cubicBezTo>
                          <a:pt x="87153" y="1571877"/>
                          <a:pt x="109974" y="1409646"/>
                          <a:pt x="160620" y="1409645"/>
                        </a:cubicBezTo>
                        <a:cubicBezTo>
                          <a:pt x="218501" y="1409645"/>
                          <a:pt x="245842" y="1588930"/>
                          <a:pt x="347286" y="155921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55000">
                        <a:srgbClr val="D1A28B"/>
                      </a:gs>
                      <a:gs pos="96740">
                        <a:srgbClr val="AE723F"/>
                      </a:gs>
                      <a:gs pos="100000">
                        <a:srgbClr val="AE723F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3" name="Google Shape;823;p4"/>
                  <p:cNvSpPr/>
                  <p:nvPr/>
                </p:nvSpPr>
                <p:spPr>
                  <a:xfrm rot="-10679728" flipH="1">
                    <a:off x="5920846" y="3171361"/>
                    <a:ext cx="336637" cy="1573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431" h="1572864" extrusionOk="0">
                        <a:moveTo>
                          <a:pt x="14650" y="1570866"/>
                        </a:moveTo>
                        <a:cubicBezTo>
                          <a:pt x="87389" y="1595598"/>
                          <a:pt x="152415" y="1382640"/>
                          <a:pt x="204983" y="1382640"/>
                        </a:cubicBezTo>
                        <a:cubicBezTo>
                          <a:pt x="261054" y="1382640"/>
                          <a:pt x="238159" y="1592329"/>
                          <a:pt x="336431" y="1562617"/>
                        </a:cubicBezTo>
                        <a:lnTo>
                          <a:pt x="277770" y="23880"/>
                        </a:lnTo>
                        <a:lnTo>
                          <a:pt x="180229" y="10908"/>
                        </a:lnTo>
                        <a:lnTo>
                          <a:pt x="59573" y="0"/>
                        </a:lnTo>
                        <a:lnTo>
                          <a:pt x="0" y="1562616"/>
                        </a:lnTo>
                        <a:cubicBezTo>
                          <a:pt x="4916" y="1566512"/>
                          <a:pt x="9799" y="1569217"/>
                          <a:pt x="14650" y="157086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55000">
                        <a:srgbClr val="D1A28B"/>
                      </a:gs>
                      <a:gs pos="96740">
                        <a:srgbClr val="AE723F"/>
                      </a:gs>
                      <a:gs pos="100000">
                        <a:srgbClr val="AE723F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4" name="Google Shape;824;p4"/>
                  <p:cNvSpPr/>
                  <p:nvPr/>
                </p:nvSpPr>
                <p:spPr>
                  <a:xfrm rot="-10593467" flipH="1">
                    <a:off x="6178205" y="3079429"/>
                    <a:ext cx="324361" cy="16604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587" h="1661565" extrusionOk="0">
                        <a:moveTo>
                          <a:pt x="324587" y="1661565"/>
                        </a:moveTo>
                        <a:lnTo>
                          <a:pt x="237759" y="44454"/>
                        </a:lnTo>
                        <a:lnTo>
                          <a:pt x="104481" y="16732"/>
                        </a:lnTo>
                        <a:lnTo>
                          <a:pt x="0" y="0"/>
                        </a:lnTo>
                        <a:lnTo>
                          <a:pt x="36291" y="1537114"/>
                        </a:lnTo>
                        <a:cubicBezTo>
                          <a:pt x="114954" y="1599435"/>
                          <a:pt x="191402" y="1362253"/>
                          <a:pt x="239451" y="1382994"/>
                        </a:cubicBezTo>
                        <a:cubicBezTo>
                          <a:pt x="287500" y="1403736"/>
                          <a:pt x="304473" y="1643568"/>
                          <a:pt x="324587" y="166156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55000">
                        <a:srgbClr val="D1A28B"/>
                      </a:gs>
                      <a:gs pos="96740">
                        <a:srgbClr val="AE723F"/>
                      </a:gs>
                      <a:gs pos="100000">
                        <a:srgbClr val="AE723F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5" name="Google Shape;825;p4"/>
                  <p:cNvSpPr/>
                  <p:nvPr/>
                </p:nvSpPr>
                <p:spPr>
                  <a:xfrm rot="10722664" flipH="1">
                    <a:off x="6593274" y="3082537"/>
                    <a:ext cx="524914" cy="15556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4781" h="1555288" extrusionOk="0">
                        <a:moveTo>
                          <a:pt x="524781" y="1552457"/>
                        </a:moveTo>
                        <a:lnTo>
                          <a:pt x="233650" y="87285"/>
                        </a:lnTo>
                        <a:lnTo>
                          <a:pt x="230046" y="85263"/>
                        </a:lnTo>
                        <a:cubicBezTo>
                          <a:pt x="190800" y="65246"/>
                          <a:pt x="143616" y="45111"/>
                          <a:pt x="86976" y="26054"/>
                        </a:cubicBezTo>
                        <a:lnTo>
                          <a:pt x="0" y="0"/>
                        </a:lnTo>
                        <a:lnTo>
                          <a:pt x="240211" y="1542070"/>
                        </a:lnTo>
                        <a:cubicBezTo>
                          <a:pt x="250362" y="1549861"/>
                          <a:pt x="260294" y="1552933"/>
                          <a:pt x="269997" y="1552349"/>
                        </a:cubicBezTo>
                        <a:cubicBezTo>
                          <a:pt x="337919" y="1548265"/>
                          <a:pt x="394608" y="1365016"/>
                          <a:pt x="436108" y="1366530"/>
                        </a:cubicBezTo>
                        <a:cubicBezTo>
                          <a:pt x="483536" y="1368262"/>
                          <a:pt x="423338" y="1582169"/>
                          <a:pt x="524781" y="155245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26000">
                        <a:srgbClr val="AE723F"/>
                      </a:gs>
                      <a:gs pos="51000">
                        <a:srgbClr val="D1A28B"/>
                      </a:gs>
                      <a:gs pos="81000">
                        <a:srgbClr val="AE723F"/>
                      </a:gs>
                      <a:gs pos="100000">
                        <a:srgbClr val="AE723F"/>
                      </a:gs>
                    </a:gsLst>
                    <a:lin ang="1020013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6" name="Google Shape;826;p4"/>
                  <p:cNvSpPr/>
                  <p:nvPr/>
                </p:nvSpPr>
                <p:spPr>
                  <a:xfrm rot="10725637" flipH="1">
                    <a:off x="6342815" y="3079417"/>
                    <a:ext cx="524321" cy="16147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4037" h="1614297" extrusionOk="0">
                        <a:moveTo>
                          <a:pt x="214612" y="1613150"/>
                        </a:moveTo>
                        <a:cubicBezTo>
                          <a:pt x="282530" y="1633234"/>
                          <a:pt x="360562" y="1383094"/>
                          <a:pt x="407885" y="1383094"/>
                        </a:cubicBezTo>
                        <a:cubicBezTo>
                          <a:pt x="458360" y="1383094"/>
                          <a:pt x="415570" y="1635088"/>
                          <a:pt x="504037" y="1605376"/>
                        </a:cubicBezTo>
                        <a:lnTo>
                          <a:pt x="259869" y="52937"/>
                        </a:lnTo>
                        <a:lnTo>
                          <a:pt x="245021" y="48489"/>
                        </a:lnTo>
                        <a:cubicBezTo>
                          <a:pt x="178547" y="30807"/>
                          <a:pt x="101860" y="14797"/>
                          <a:pt x="13443" y="1653"/>
                        </a:cubicBezTo>
                        <a:lnTo>
                          <a:pt x="0" y="0"/>
                        </a:lnTo>
                        <a:lnTo>
                          <a:pt x="201175" y="1605376"/>
                        </a:lnTo>
                        <a:cubicBezTo>
                          <a:pt x="205601" y="1609271"/>
                          <a:pt x="210084" y="1611811"/>
                          <a:pt x="214612" y="161315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26000">
                        <a:srgbClr val="AE723F"/>
                      </a:gs>
                      <a:gs pos="51000">
                        <a:srgbClr val="D1A28B"/>
                      </a:gs>
                      <a:gs pos="81000">
                        <a:srgbClr val="AE723F"/>
                      </a:gs>
                      <a:gs pos="100000">
                        <a:srgbClr val="AE723F"/>
                      </a:gs>
                    </a:gsLst>
                    <a:lin ang="1020013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7" name="Google Shape;827;p4"/>
                  <p:cNvSpPr/>
                  <p:nvPr/>
                </p:nvSpPr>
                <p:spPr>
                  <a:xfrm rot="10722664" flipH="1">
                    <a:off x="6999950" y="2916616"/>
                    <a:ext cx="569760" cy="14689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9616" h="1468620" extrusionOk="0">
                        <a:moveTo>
                          <a:pt x="538552" y="1468620"/>
                        </a:moveTo>
                        <a:lnTo>
                          <a:pt x="569616" y="1465714"/>
                        </a:lnTo>
                        <a:lnTo>
                          <a:pt x="5748" y="584"/>
                        </a:lnTo>
                        <a:cubicBezTo>
                          <a:pt x="-41937" y="-28932"/>
                          <a:pt x="220922" y="1070767"/>
                          <a:pt x="283506" y="1288616"/>
                        </a:cubicBezTo>
                        <a:cubicBezTo>
                          <a:pt x="367849" y="1354249"/>
                          <a:pt x="332647" y="1278249"/>
                          <a:pt x="381253" y="1307679"/>
                        </a:cubicBezTo>
                        <a:cubicBezTo>
                          <a:pt x="423783" y="1333430"/>
                          <a:pt x="459659" y="1458674"/>
                          <a:pt x="538552" y="146862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41000">
                        <a:srgbClr val="AE723F"/>
                      </a:gs>
                      <a:gs pos="51000">
                        <a:srgbClr val="D1A28B"/>
                      </a:gs>
                      <a:gs pos="69000">
                        <a:srgbClr val="AE723F"/>
                      </a:gs>
                      <a:gs pos="100000">
                        <a:srgbClr val="AE723F"/>
                      </a:gs>
                    </a:gsLst>
                    <a:lin ang="959990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8" name="Google Shape;828;p4"/>
                  <p:cNvSpPr/>
                  <p:nvPr/>
                </p:nvSpPr>
                <p:spPr>
                  <a:xfrm rot="10722664" flipH="1">
                    <a:off x="6792441" y="3036281"/>
                    <a:ext cx="538734" cy="15256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598" h="1525288" extrusionOk="0">
                        <a:moveTo>
                          <a:pt x="505776" y="1525287"/>
                        </a:moveTo>
                        <a:cubicBezTo>
                          <a:pt x="507634" y="1525243"/>
                          <a:pt x="509459" y="1524348"/>
                          <a:pt x="511247" y="1522491"/>
                        </a:cubicBezTo>
                        <a:cubicBezTo>
                          <a:pt x="602964" y="1542043"/>
                          <a:pt x="447596" y="975582"/>
                          <a:pt x="288367" y="399964"/>
                        </a:cubicBezTo>
                        <a:lnTo>
                          <a:pt x="239811" y="224011"/>
                        </a:lnTo>
                        <a:lnTo>
                          <a:pt x="216505" y="171906"/>
                        </a:lnTo>
                        <a:cubicBezTo>
                          <a:pt x="216505" y="171906"/>
                          <a:pt x="186542" y="93696"/>
                          <a:pt x="29561" y="13625"/>
                        </a:cubicBezTo>
                        <a:lnTo>
                          <a:pt x="0" y="0"/>
                        </a:lnTo>
                        <a:lnTo>
                          <a:pt x="296719" y="1465362"/>
                        </a:lnTo>
                        <a:cubicBezTo>
                          <a:pt x="382847" y="1527684"/>
                          <a:pt x="373124" y="1316657"/>
                          <a:pt x="408879" y="1326178"/>
                        </a:cubicBezTo>
                        <a:cubicBezTo>
                          <a:pt x="442398" y="1335104"/>
                          <a:pt x="477899" y="1525949"/>
                          <a:pt x="505776" y="152528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D1A28B"/>
                      </a:gs>
                      <a:gs pos="44000">
                        <a:srgbClr val="D1A28B"/>
                      </a:gs>
                      <a:gs pos="68000">
                        <a:srgbClr val="AE723F"/>
                      </a:gs>
                      <a:gs pos="100000">
                        <a:srgbClr val="AE723F"/>
                      </a:gs>
                    </a:gsLst>
                    <a:lin ang="959990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9" name="Google Shape;829;p4"/>
                  <p:cNvSpPr/>
                  <p:nvPr/>
                </p:nvSpPr>
                <p:spPr>
                  <a:xfrm rot="10516321">
                    <a:off x="5367570" y="3201394"/>
                    <a:ext cx="347625" cy="1560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7310" h="1558628" extrusionOk="0">
                        <a:moveTo>
                          <a:pt x="30034" y="1558540"/>
                        </a:moveTo>
                        <a:cubicBezTo>
                          <a:pt x="20166" y="1559201"/>
                          <a:pt x="10151" y="1556171"/>
                          <a:pt x="0" y="1548381"/>
                        </a:cubicBezTo>
                        <a:lnTo>
                          <a:pt x="12151" y="0"/>
                        </a:lnTo>
                        <a:lnTo>
                          <a:pt x="63011" y="4038"/>
                        </a:lnTo>
                        <a:cubicBezTo>
                          <a:pt x="117092" y="9726"/>
                          <a:pt x="168598" y="16740"/>
                          <a:pt x="217640" y="24894"/>
                        </a:cubicBezTo>
                        <a:lnTo>
                          <a:pt x="287899" y="38805"/>
                        </a:lnTo>
                        <a:lnTo>
                          <a:pt x="347310" y="1548380"/>
                        </a:lnTo>
                        <a:cubicBezTo>
                          <a:pt x="245860" y="1578093"/>
                          <a:pt x="269496" y="1368404"/>
                          <a:pt x="211611" y="1368404"/>
                        </a:cubicBezTo>
                        <a:cubicBezTo>
                          <a:pt x="160962" y="1368404"/>
                          <a:pt x="99108" y="1553913"/>
                          <a:pt x="30034" y="155854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55000">
                        <a:srgbClr val="D1A28B"/>
                      </a:gs>
                      <a:gs pos="96740">
                        <a:srgbClr val="AE723F"/>
                      </a:gs>
                      <a:gs pos="100000">
                        <a:srgbClr val="AE723F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0" name="Google Shape;830;p4"/>
                  <p:cNvSpPr/>
                  <p:nvPr/>
                </p:nvSpPr>
                <p:spPr>
                  <a:xfrm rot="10400396">
                    <a:off x="5153224" y="3130171"/>
                    <a:ext cx="283903" cy="1617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709" h="1619348" extrusionOk="0">
                        <a:moveTo>
                          <a:pt x="40556" y="1515753"/>
                        </a:moveTo>
                        <a:cubicBezTo>
                          <a:pt x="27019" y="1516190"/>
                          <a:pt x="13459" y="1513022"/>
                          <a:pt x="0" y="1505161"/>
                        </a:cubicBezTo>
                        <a:lnTo>
                          <a:pt x="33604" y="0"/>
                        </a:lnTo>
                        <a:lnTo>
                          <a:pt x="108981" y="17520"/>
                        </a:lnTo>
                        <a:cubicBezTo>
                          <a:pt x="152844" y="29212"/>
                          <a:pt x="194323" y="41778"/>
                          <a:pt x="233535" y="55032"/>
                        </a:cubicBezTo>
                        <a:lnTo>
                          <a:pt x="271934" y="69444"/>
                        </a:lnTo>
                        <a:lnTo>
                          <a:pt x="326729" y="1365441"/>
                        </a:lnTo>
                        <a:lnTo>
                          <a:pt x="322009" y="1357752"/>
                        </a:lnTo>
                        <a:cubicBezTo>
                          <a:pt x="313022" y="1350849"/>
                          <a:pt x="299173" y="1356793"/>
                          <a:pt x="278082" y="1349657"/>
                        </a:cubicBezTo>
                        <a:cubicBezTo>
                          <a:pt x="228868" y="1333004"/>
                          <a:pt x="135310" y="1512696"/>
                          <a:pt x="40556" y="1515753"/>
                        </a:cubicBezTo>
                        <a:close/>
                        <a:moveTo>
                          <a:pt x="337464" y="1619348"/>
                        </a:moveTo>
                        <a:lnTo>
                          <a:pt x="326729" y="1365441"/>
                        </a:lnTo>
                        <a:lnTo>
                          <a:pt x="329464" y="1369897"/>
                        </a:lnTo>
                        <a:cubicBezTo>
                          <a:pt x="337479" y="1394360"/>
                          <a:pt x="338264" y="1457025"/>
                          <a:pt x="337464" y="161934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55000">
                        <a:srgbClr val="D1A28B"/>
                      </a:gs>
                      <a:gs pos="96740">
                        <a:srgbClr val="AE723F"/>
                      </a:gs>
                      <a:gs pos="100000">
                        <a:srgbClr val="AE723F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1" name="Google Shape;831;p4"/>
                  <p:cNvSpPr/>
                  <p:nvPr/>
                </p:nvSpPr>
                <p:spPr>
                  <a:xfrm rot="10727254">
                    <a:off x="4834084" y="3160141"/>
                    <a:ext cx="471170" cy="1538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8481" h="1569952" extrusionOk="0">
                        <a:moveTo>
                          <a:pt x="222762" y="1569373"/>
                        </a:moveTo>
                        <a:cubicBezTo>
                          <a:pt x="213551" y="1571191"/>
                          <a:pt x="204471" y="1568821"/>
                          <a:pt x="195620" y="1561031"/>
                        </a:cubicBezTo>
                        <a:lnTo>
                          <a:pt x="0" y="0"/>
                        </a:lnTo>
                        <a:lnTo>
                          <a:pt x="99494" y="27105"/>
                        </a:lnTo>
                        <a:cubicBezTo>
                          <a:pt x="135481" y="38254"/>
                          <a:pt x="169374" y="50106"/>
                          <a:pt x="201272" y="62465"/>
                        </a:cubicBezTo>
                        <a:lnTo>
                          <a:pt x="267221" y="90667"/>
                        </a:lnTo>
                        <a:lnTo>
                          <a:pt x="498481" y="1561031"/>
                        </a:lnTo>
                        <a:cubicBezTo>
                          <a:pt x="492952" y="1562888"/>
                          <a:pt x="487935" y="1563645"/>
                          <a:pt x="483377" y="1563431"/>
                        </a:cubicBezTo>
                        <a:cubicBezTo>
                          <a:pt x="414998" y="1560228"/>
                          <a:pt x="449650" y="1338749"/>
                          <a:pt x="402328" y="1338749"/>
                        </a:cubicBezTo>
                        <a:cubicBezTo>
                          <a:pt x="358160" y="1338749"/>
                          <a:pt x="287242" y="1556649"/>
                          <a:pt x="222762" y="156937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26000">
                        <a:srgbClr val="AE723F"/>
                      </a:gs>
                      <a:gs pos="51000">
                        <a:srgbClr val="D1A28B"/>
                      </a:gs>
                      <a:gs pos="81000">
                        <a:srgbClr val="AE723F"/>
                      </a:gs>
                      <a:gs pos="100000">
                        <a:srgbClr val="AE723F"/>
                      </a:gs>
                    </a:gsLst>
                    <a:lin ang="1020013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2" name="Google Shape;832;p4"/>
                  <p:cNvSpPr/>
                  <p:nvPr/>
                </p:nvSpPr>
                <p:spPr>
                  <a:xfrm rot="-10722060">
                    <a:off x="4260972" y="2975405"/>
                    <a:ext cx="618363" cy="1479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0729" h="1439185" extrusionOk="0">
                        <a:moveTo>
                          <a:pt x="529665" y="1439185"/>
                        </a:moveTo>
                        <a:lnTo>
                          <a:pt x="560729" y="1436279"/>
                        </a:lnTo>
                        <a:lnTo>
                          <a:pt x="0" y="0"/>
                        </a:lnTo>
                        <a:lnTo>
                          <a:pt x="274619" y="1259181"/>
                        </a:lnTo>
                        <a:cubicBezTo>
                          <a:pt x="358962" y="1324814"/>
                          <a:pt x="323760" y="1248814"/>
                          <a:pt x="372366" y="1278244"/>
                        </a:cubicBezTo>
                        <a:cubicBezTo>
                          <a:pt x="414896" y="1303995"/>
                          <a:pt x="450772" y="1429239"/>
                          <a:pt x="529665" y="143918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41000">
                        <a:srgbClr val="AE723F"/>
                      </a:gs>
                      <a:gs pos="51000">
                        <a:srgbClr val="D1A28B"/>
                      </a:gs>
                      <a:gs pos="69000">
                        <a:srgbClr val="AE723F"/>
                      </a:gs>
                      <a:gs pos="100000">
                        <a:srgbClr val="AE723F"/>
                      </a:gs>
                    </a:gsLst>
                    <a:lin ang="959990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3" name="Google Shape;833;p4"/>
                  <p:cNvSpPr/>
                  <p:nvPr/>
                </p:nvSpPr>
                <p:spPr>
                  <a:xfrm rot="10721705">
                    <a:off x="4561721" y="3159261"/>
                    <a:ext cx="563614" cy="1471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3410" h="1482286" extrusionOk="0">
                        <a:moveTo>
                          <a:pt x="258626" y="1479348"/>
                        </a:moveTo>
                        <a:cubicBezTo>
                          <a:pt x="248923" y="1479931"/>
                          <a:pt x="238990" y="1476858"/>
                          <a:pt x="228840" y="1469068"/>
                        </a:cubicBezTo>
                        <a:lnTo>
                          <a:pt x="0" y="0"/>
                        </a:lnTo>
                        <a:lnTo>
                          <a:pt x="25127" y="10745"/>
                        </a:lnTo>
                        <a:cubicBezTo>
                          <a:pt x="81141" y="37104"/>
                          <a:pt x="129571" y="64714"/>
                          <a:pt x="171211" y="92022"/>
                        </a:cubicBezTo>
                        <a:lnTo>
                          <a:pt x="249453" y="151039"/>
                        </a:lnTo>
                        <a:lnTo>
                          <a:pt x="513410" y="1479455"/>
                        </a:lnTo>
                        <a:cubicBezTo>
                          <a:pt x="411967" y="1509167"/>
                          <a:pt x="472165" y="1295260"/>
                          <a:pt x="424737" y="1293529"/>
                        </a:cubicBezTo>
                        <a:cubicBezTo>
                          <a:pt x="383238" y="1292014"/>
                          <a:pt x="326548" y="1475263"/>
                          <a:pt x="258626" y="147934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26000">
                        <a:srgbClr val="AE723F"/>
                      </a:gs>
                      <a:gs pos="51000">
                        <a:srgbClr val="D1A28B"/>
                      </a:gs>
                      <a:gs pos="81000">
                        <a:srgbClr val="AE723F"/>
                      </a:gs>
                      <a:gs pos="100000">
                        <a:srgbClr val="AE723F"/>
                      </a:gs>
                    </a:gsLst>
                    <a:lin ang="1020013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834" name="Google Shape;834;p4"/>
              <p:cNvGrpSpPr/>
              <p:nvPr/>
            </p:nvGrpSpPr>
            <p:grpSpPr>
              <a:xfrm>
                <a:off x="7431160" y="1077860"/>
                <a:ext cx="1235070" cy="928247"/>
                <a:chOff x="2128743" y="3292975"/>
                <a:chExt cx="1256174" cy="944108"/>
              </a:xfrm>
            </p:grpSpPr>
            <p:sp>
              <p:nvSpPr>
                <p:cNvPr id="835" name="Google Shape;835;p4"/>
                <p:cNvSpPr/>
                <p:nvPr/>
              </p:nvSpPr>
              <p:spPr>
                <a:xfrm>
                  <a:off x="2615566" y="3335346"/>
                  <a:ext cx="514713" cy="628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713" h="628967" extrusionOk="0">
                      <a:moveTo>
                        <a:pt x="349265" y="8985"/>
                      </a:moveTo>
                      <a:cubicBezTo>
                        <a:pt x="326119" y="21939"/>
                        <a:pt x="224106" y="53086"/>
                        <a:pt x="174671" y="177292"/>
                      </a:cubicBezTo>
                      <a:cubicBezTo>
                        <a:pt x="135238" y="276352"/>
                        <a:pt x="163051" y="348361"/>
                        <a:pt x="187721" y="380556"/>
                      </a:cubicBezTo>
                      <a:cubicBezTo>
                        <a:pt x="275065" y="494379"/>
                        <a:pt x="386793" y="525621"/>
                        <a:pt x="514714" y="628968"/>
                      </a:cubicBezTo>
                      <a:cubicBezTo>
                        <a:pt x="351741" y="626110"/>
                        <a:pt x="303735" y="617347"/>
                        <a:pt x="221058" y="584105"/>
                      </a:cubicBezTo>
                      <a:cubicBezTo>
                        <a:pt x="112759" y="540480"/>
                        <a:pt x="53894" y="457232"/>
                        <a:pt x="42179" y="435801"/>
                      </a:cubicBezTo>
                      <a:cubicBezTo>
                        <a:pt x="30653" y="414750"/>
                        <a:pt x="-22401" y="318167"/>
                        <a:pt x="10746" y="203676"/>
                      </a:cubicBezTo>
                      <a:cubicBezTo>
                        <a:pt x="34844" y="120618"/>
                        <a:pt x="91709" y="75279"/>
                        <a:pt x="114378" y="55372"/>
                      </a:cubicBezTo>
                      <a:cubicBezTo>
                        <a:pt x="212867" y="-31210"/>
                        <a:pt x="318404" y="9843"/>
                        <a:pt x="349265" y="898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5C4E"/>
                    </a:gs>
                    <a:gs pos="100000">
                      <a:srgbClr val="583D3A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6" name="Google Shape;836;p4"/>
                <p:cNvSpPr/>
                <p:nvPr/>
              </p:nvSpPr>
              <p:spPr>
                <a:xfrm>
                  <a:off x="2128743" y="3544473"/>
                  <a:ext cx="591581" cy="671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581" h="671308" extrusionOk="0">
                      <a:moveTo>
                        <a:pt x="370887" y="1788"/>
                      </a:moveTo>
                      <a:cubicBezTo>
                        <a:pt x="340026" y="-1450"/>
                        <a:pt x="266207" y="-4784"/>
                        <a:pt x="187340" y="35316"/>
                      </a:cubicBezTo>
                      <a:cubicBezTo>
                        <a:pt x="96091" y="81703"/>
                        <a:pt x="55514" y="157141"/>
                        <a:pt x="40846" y="185335"/>
                      </a:cubicBezTo>
                      <a:cubicBezTo>
                        <a:pt x="-5446" y="274298"/>
                        <a:pt x="-1636" y="357547"/>
                        <a:pt x="1984" y="391932"/>
                      </a:cubicBezTo>
                      <a:cubicBezTo>
                        <a:pt x="5698" y="426984"/>
                        <a:pt x="15795" y="523187"/>
                        <a:pt x="90280" y="594910"/>
                      </a:cubicBezTo>
                      <a:cubicBezTo>
                        <a:pt x="223345" y="723116"/>
                        <a:pt x="436610" y="652727"/>
                        <a:pt x="455660" y="646059"/>
                      </a:cubicBezTo>
                      <a:cubicBezTo>
                        <a:pt x="519668" y="623866"/>
                        <a:pt x="565102" y="589671"/>
                        <a:pt x="591581" y="566621"/>
                      </a:cubicBezTo>
                      <a:cubicBezTo>
                        <a:pt x="555291" y="574812"/>
                        <a:pt x="500141" y="584242"/>
                        <a:pt x="432704" y="584242"/>
                      </a:cubicBezTo>
                      <a:cubicBezTo>
                        <a:pt x="340312" y="584242"/>
                        <a:pt x="273827" y="584242"/>
                        <a:pt x="210295" y="540141"/>
                      </a:cubicBezTo>
                      <a:cubicBezTo>
                        <a:pt x="129619" y="484039"/>
                        <a:pt x="107997" y="394409"/>
                        <a:pt x="102568" y="370691"/>
                      </a:cubicBezTo>
                      <a:cubicBezTo>
                        <a:pt x="96757" y="344783"/>
                        <a:pt x="84375" y="273917"/>
                        <a:pt x="116665" y="194193"/>
                      </a:cubicBezTo>
                      <a:cubicBezTo>
                        <a:pt x="150383" y="110945"/>
                        <a:pt x="212201" y="69130"/>
                        <a:pt x="236680" y="52937"/>
                      </a:cubicBezTo>
                      <a:cubicBezTo>
                        <a:pt x="289734" y="18076"/>
                        <a:pt x="340978" y="6265"/>
                        <a:pt x="370792" y="178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83D3A"/>
                    </a:gs>
                    <a:gs pos="26000">
                      <a:srgbClr val="583D3A"/>
                    </a:gs>
                    <a:gs pos="91000">
                      <a:srgbClr val="8B5C4E"/>
                    </a:gs>
                    <a:gs pos="100000">
                      <a:srgbClr val="8B5C4E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7" name="Google Shape;837;p4"/>
                <p:cNvSpPr/>
                <p:nvPr/>
              </p:nvSpPr>
              <p:spPr>
                <a:xfrm>
                  <a:off x="2203208" y="3538333"/>
                  <a:ext cx="475931" cy="624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795" h="578536" extrusionOk="0">
                      <a:moveTo>
                        <a:pt x="262963" y="0"/>
                      </a:moveTo>
                      <a:cubicBezTo>
                        <a:pt x="236960" y="4572"/>
                        <a:pt x="195335" y="15240"/>
                        <a:pt x="151711" y="43434"/>
                      </a:cubicBezTo>
                      <a:cubicBezTo>
                        <a:pt x="78940" y="90583"/>
                        <a:pt x="47507" y="156210"/>
                        <a:pt x="35220" y="182785"/>
                      </a:cubicBezTo>
                      <a:cubicBezTo>
                        <a:pt x="17789" y="220409"/>
                        <a:pt x="-9643" y="279845"/>
                        <a:pt x="3407" y="356521"/>
                      </a:cubicBezTo>
                      <a:cubicBezTo>
                        <a:pt x="18361" y="443865"/>
                        <a:pt x="75892" y="494919"/>
                        <a:pt x="91703" y="508540"/>
                      </a:cubicBezTo>
                      <a:cubicBezTo>
                        <a:pt x="152949" y="561213"/>
                        <a:pt x="220100" y="568928"/>
                        <a:pt x="277060" y="575501"/>
                      </a:cubicBezTo>
                      <a:cubicBezTo>
                        <a:pt x="348878" y="583692"/>
                        <a:pt x="408029" y="573691"/>
                        <a:pt x="444795" y="564642"/>
                      </a:cubicBezTo>
                      <a:cubicBezTo>
                        <a:pt x="421173" y="559689"/>
                        <a:pt x="384692" y="549212"/>
                        <a:pt x="345926" y="524828"/>
                      </a:cubicBezTo>
                      <a:cubicBezTo>
                        <a:pt x="270011" y="476917"/>
                        <a:pt x="237055" y="407956"/>
                        <a:pt x="224101" y="380047"/>
                      </a:cubicBezTo>
                      <a:cubicBezTo>
                        <a:pt x="214385" y="358902"/>
                        <a:pt x="216481" y="320326"/>
                        <a:pt x="213814" y="261366"/>
                      </a:cubicBezTo>
                      <a:cubicBezTo>
                        <a:pt x="213433" y="253270"/>
                        <a:pt x="190859" y="218980"/>
                        <a:pt x="201146" y="168402"/>
                      </a:cubicBezTo>
                      <a:cubicBezTo>
                        <a:pt x="209337" y="128111"/>
                        <a:pt x="225911" y="68390"/>
                        <a:pt x="262963" y="9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83D3A"/>
                    </a:gs>
                    <a:gs pos="26000">
                      <a:srgbClr val="583D3A"/>
                    </a:gs>
                    <a:gs pos="91000">
                      <a:srgbClr val="926756"/>
                    </a:gs>
                    <a:gs pos="100000">
                      <a:srgbClr val="926756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8" name="Google Shape;838;p4"/>
                <p:cNvSpPr/>
                <p:nvPr/>
              </p:nvSpPr>
              <p:spPr>
                <a:xfrm>
                  <a:off x="2300647" y="3631510"/>
                  <a:ext cx="123830" cy="320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30" h="320230" extrusionOk="0">
                      <a:moveTo>
                        <a:pt x="123831" y="0"/>
                      </a:moveTo>
                      <a:lnTo>
                        <a:pt x="111734" y="64198"/>
                      </a:lnTo>
                      <a:cubicBezTo>
                        <a:pt x="100590" y="69532"/>
                        <a:pt x="81730" y="80010"/>
                        <a:pt x="66204" y="99536"/>
                      </a:cubicBezTo>
                      <a:cubicBezTo>
                        <a:pt x="2863" y="178689"/>
                        <a:pt x="50964" y="320231"/>
                        <a:pt x="50964" y="320231"/>
                      </a:cubicBezTo>
                      <a:cubicBezTo>
                        <a:pt x="50964" y="320231"/>
                        <a:pt x="3720" y="265557"/>
                        <a:pt x="291" y="195453"/>
                      </a:cubicBezTo>
                      <a:cubicBezTo>
                        <a:pt x="-566" y="177641"/>
                        <a:pt x="-2852" y="106394"/>
                        <a:pt x="50012" y="49054"/>
                      </a:cubicBezTo>
                      <a:cubicBezTo>
                        <a:pt x="76682" y="20193"/>
                        <a:pt x="106590" y="6382"/>
                        <a:pt x="123831" y="0"/>
                      </a:cubicBezTo>
                      <a:close/>
                    </a:path>
                  </a:pathLst>
                </a:custGeom>
                <a:solidFill>
                  <a:srgbClr val="583D3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9" name="Google Shape;839;p4"/>
                <p:cNvSpPr/>
                <p:nvPr/>
              </p:nvSpPr>
              <p:spPr>
                <a:xfrm>
                  <a:off x="2510677" y="3313077"/>
                  <a:ext cx="666085" cy="864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085" h="864596" extrusionOk="0">
                      <a:moveTo>
                        <a:pt x="665990" y="864596"/>
                      </a:moveTo>
                      <a:cubicBezTo>
                        <a:pt x="624270" y="726008"/>
                        <a:pt x="564358" y="671810"/>
                        <a:pt x="517686" y="647807"/>
                      </a:cubicBezTo>
                      <a:cubicBezTo>
                        <a:pt x="473013" y="624852"/>
                        <a:pt x="452535" y="635711"/>
                        <a:pt x="364143" y="602754"/>
                      </a:cubicBezTo>
                      <a:cubicBezTo>
                        <a:pt x="292229" y="575989"/>
                        <a:pt x="244509" y="558272"/>
                        <a:pt x="199932" y="512648"/>
                      </a:cubicBezTo>
                      <a:cubicBezTo>
                        <a:pt x="184311" y="496646"/>
                        <a:pt x="116683" y="427494"/>
                        <a:pt x="112587" y="315575"/>
                      </a:cubicBezTo>
                      <a:cubicBezTo>
                        <a:pt x="108111" y="194798"/>
                        <a:pt x="180882" y="116027"/>
                        <a:pt x="192026" y="104406"/>
                      </a:cubicBezTo>
                      <a:cubicBezTo>
                        <a:pt x="297372" y="-5798"/>
                        <a:pt x="444343" y="28682"/>
                        <a:pt x="454154" y="31159"/>
                      </a:cubicBezTo>
                      <a:cubicBezTo>
                        <a:pt x="428722" y="18776"/>
                        <a:pt x="386336" y="2298"/>
                        <a:pt x="332329" y="203"/>
                      </a:cubicBezTo>
                      <a:cubicBezTo>
                        <a:pt x="304516" y="-845"/>
                        <a:pt x="211266" y="-464"/>
                        <a:pt x="125827" y="70592"/>
                      </a:cubicBezTo>
                      <a:cubicBezTo>
                        <a:pt x="37149" y="144316"/>
                        <a:pt x="16004" y="244805"/>
                        <a:pt x="9336" y="278904"/>
                      </a:cubicBezTo>
                      <a:cubicBezTo>
                        <a:pt x="2669" y="313099"/>
                        <a:pt x="-14190" y="399395"/>
                        <a:pt x="25243" y="487216"/>
                      </a:cubicBezTo>
                      <a:cubicBezTo>
                        <a:pt x="74011" y="595706"/>
                        <a:pt x="177929" y="637997"/>
                        <a:pt x="250319" y="667429"/>
                      </a:cubicBezTo>
                      <a:cubicBezTo>
                        <a:pt x="320423" y="695909"/>
                        <a:pt x="337473" y="686479"/>
                        <a:pt x="409196" y="709625"/>
                      </a:cubicBezTo>
                      <a:cubicBezTo>
                        <a:pt x="473585" y="730389"/>
                        <a:pt x="564930" y="771918"/>
                        <a:pt x="666085" y="86450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83D3A"/>
                    </a:gs>
                    <a:gs pos="100000">
                      <a:srgbClr val="926756"/>
                    </a:gs>
                  </a:gsLst>
                  <a:lin ang="18599929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0" name="Google Shape;840;p4"/>
                <p:cNvSpPr/>
                <p:nvPr/>
              </p:nvSpPr>
              <p:spPr>
                <a:xfrm>
                  <a:off x="2405154" y="3292975"/>
                  <a:ext cx="565106" cy="778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106" h="778799" extrusionOk="0">
                      <a:moveTo>
                        <a:pt x="565011" y="50594"/>
                      </a:moveTo>
                      <a:cubicBezTo>
                        <a:pt x="496050" y="8875"/>
                        <a:pt x="434424" y="1636"/>
                        <a:pt x="403563" y="302"/>
                      </a:cubicBezTo>
                      <a:cubicBezTo>
                        <a:pt x="300788" y="-4174"/>
                        <a:pt x="225255" y="42117"/>
                        <a:pt x="181154" y="69168"/>
                      </a:cubicBezTo>
                      <a:cubicBezTo>
                        <a:pt x="146673" y="90314"/>
                        <a:pt x="102954" y="117079"/>
                        <a:pt x="64663" y="169752"/>
                      </a:cubicBezTo>
                      <a:cubicBezTo>
                        <a:pt x="-7060" y="268336"/>
                        <a:pt x="-1059" y="376540"/>
                        <a:pt x="1131" y="402734"/>
                      </a:cubicBezTo>
                      <a:cubicBezTo>
                        <a:pt x="10085" y="510557"/>
                        <a:pt x="66663" y="581518"/>
                        <a:pt x="93810" y="614570"/>
                      </a:cubicBezTo>
                      <a:cubicBezTo>
                        <a:pt x="117432" y="643430"/>
                        <a:pt x="224778" y="776876"/>
                        <a:pt x="395657" y="778781"/>
                      </a:cubicBezTo>
                      <a:cubicBezTo>
                        <a:pt x="466142" y="779543"/>
                        <a:pt x="522149" y="757635"/>
                        <a:pt x="554534" y="741728"/>
                      </a:cubicBezTo>
                      <a:cubicBezTo>
                        <a:pt x="537103" y="733727"/>
                        <a:pt x="510433" y="721631"/>
                        <a:pt x="477762" y="707343"/>
                      </a:cubicBezTo>
                      <a:cubicBezTo>
                        <a:pt x="351747" y="652193"/>
                        <a:pt x="339555" y="653146"/>
                        <a:pt x="302979" y="633239"/>
                      </a:cubicBezTo>
                      <a:cubicBezTo>
                        <a:pt x="270308" y="615427"/>
                        <a:pt x="182487" y="567326"/>
                        <a:pt x="138768" y="466456"/>
                      </a:cubicBezTo>
                      <a:cubicBezTo>
                        <a:pt x="129243" y="444453"/>
                        <a:pt x="94572" y="360919"/>
                        <a:pt x="125528" y="262526"/>
                      </a:cubicBezTo>
                      <a:cubicBezTo>
                        <a:pt x="154008" y="172133"/>
                        <a:pt x="220302" y="125366"/>
                        <a:pt x="247353" y="106316"/>
                      </a:cubicBezTo>
                      <a:cubicBezTo>
                        <a:pt x="320981" y="54404"/>
                        <a:pt x="394990" y="46403"/>
                        <a:pt x="432709" y="42784"/>
                      </a:cubicBezTo>
                      <a:cubicBezTo>
                        <a:pt x="488049" y="37450"/>
                        <a:pt x="534150" y="44022"/>
                        <a:pt x="565107" y="506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83D3A"/>
                    </a:gs>
                    <a:gs pos="27000">
                      <a:srgbClr val="583D3A"/>
                    </a:gs>
                    <a:gs pos="100000">
                      <a:srgbClr val="8B5C4E"/>
                    </a:gs>
                  </a:gsLst>
                  <a:lin ang="13800146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1" name="Google Shape;841;p4"/>
                <p:cNvSpPr/>
                <p:nvPr/>
              </p:nvSpPr>
              <p:spPr>
                <a:xfrm>
                  <a:off x="2804199" y="3344522"/>
                  <a:ext cx="494293" cy="656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293" h="656558" extrusionOk="0">
                      <a:moveTo>
                        <a:pt x="165966" y="0"/>
                      </a:moveTo>
                      <a:cubicBezTo>
                        <a:pt x="148250" y="1619"/>
                        <a:pt x="100625" y="8477"/>
                        <a:pt x="60048" y="46292"/>
                      </a:cubicBezTo>
                      <a:cubicBezTo>
                        <a:pt x="28616" y="75629"/>
                        <a:pt x="17376" y="108871"/>
                        <a:pt x="11090" y="128397"/>
                      </a:cubicBezTo>
                      <a:cubicBezTo>
                        <a:pt x="-14342" y="206693"/>
                        <a:pt x="10804" y="276225"/>
                        <a:pt x="18996" y="297847"/>
                      </a:cubicBezTo>
                      <a:cubicBezTo>
                        <a:pt x="40808" y="355664"/>
                        <a:pt x="76050" y="390144"/>
                        <a:pt x="113007" y="426244"/>
                      </a:cubicBezTo>
                      <a:cubicBezTo>
                        <a:pt x="168348" y="480346"/>
                        <a:pt x="195970" y="507397"/>
                        <a:pt x="233499" y="517589"/>
                      </a:cubicBezTo>
                      <a:cubicBezTo>
                        <a:pt x="241404" y="519779"/>
                        <a:pt x="260264" y="524066"/>
                        <a:pt x="271884" y="540068"/>
                      </a:cubicBezTo>
                      <a:cubicBezTo>
                        <a:pt x="286077" y="559689"/>
                        <a:pt x="280933" y="585121"/>
                        <a:pt x="279790" y="590360"/>
                      </a:cubicBezTo>
                      <a:cubicBezTo>
                        <a:pt x="273408" y="621697"/>
                        <a:pt x="248548" y="638366"/>
                        <a:pt x="242738" y="641985"/>
                      </a:cubicBezTo>
                      <a:cubicBezTo>
                        <a:pt x="317795" y="646843"/>
                        <a:pt x="392757" y="651701"/>
                        <a:pt x="467814" y="656558"/>
                      </a:cubicBezTo>
                      <a:cubicBezTo>
                        <a:pt x="477148" y="639413"/>
                        <a:pt x="494198" y="602742"/>
                        <a:pt x="494293" y="553307"/>
                      </a:cubicBezTo>
                      <a:cubicBezTo>
                        <a:pt x="494293" y="534162"/>
                        <a:pt x="494007" y="493681"/>
                        <a:pt x="470481" y="454057"/>
                      </a:cubicBezTo>
                      <a:cubicBezTo>
                        <a:pt x="442668" y="407289"/>
                        <a:pt x="398186" y="388049"/>
                        <a:pt x="348656" y="366713"/>
                      </a:cubicBezTo>
                      <a:cubicBezTo>
                        <a:pt x="299888" y="345662"/>
                        <a:pt x="295125" y="353282"/>
                        <a:pt x="224164" y="328327"/>
                      </a:cubicBezTo>
                      <a:cubicBezTo>
                        <a:pt x="154060" y="303657"/>
                        <a:pt x="118437" y="290798"/>
                        <a:pt x="93100" y="260795"/>
                      </a:cubicBezTo>
                      <a:cubicBezTo>
                        <a:pt x="87385" y="254127"/>
                        <a:pt x="50142" y="208788"/>
                        <a:pt x="54714" y="145637"/>
                      </a:cubicBezTo>
                      <a:cubicBezTo>
                        <a:pt x="59191" y="83153"/>
                        <a:pt x="102816" y="27337"/>
                        <a:pt x="16596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83D3A"/>
                    </a:gs>
                    <a:gs pos="100000">
                      <a:srgbClr val="926756"/>
                    </a:gs>
                  </a:gsLst>
                  <a:lin ang="1499992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2" name="Google Shape;842;p4"/>
                <p:cNvSpPr/>
                <p:nvPr/>
              </p:nvSpPr>
              <p:spPr>
                <a:xfrm>
                  <a:off x="2836959" y="3345127"/>
                  <a:ext cx="491670" cy="622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70" h="622363" extrusionOk="0">
                      <a:moveTo>
                        <a:pt x="109237" y="0"/>
                      </a:moveTo>
                      <a:cubicBezTo>
                        <a:pt x="96093" y="9239"/>
                        <a:pt x="78091" y="23146"/>
                        <a:pt x="58945" y="42386"/>
                      </a:cubicBezTo>
                      <a:cubicBezTo>
                        <a:pt x="32942" y="68485"/>
                        <a:pt x="16845" y="84677"/>
                        <a:pt x="7320" y="111252"/>
                      </a:cubicBezTo>
                      <a:cubicBezTo>
                        <a:pt x="-7920" y="153924"/>
                        <a:pt x="4748" y="193167"/>
                        <a:pt x="8653" y="203930"/>
                      </a:cubicBezTo>
                      <a:cubicBezTo>
                        <a:pt x="24941" y="248983"/>
                        <a:pt x="59803" y="272034"/>
                        <a:pt x="77519" y="283369"/>
                      </a:cubicBezTo>
                      <a:cubicBezTo>
                        <a:pt x="117619" y="309086"/>
                        <a:pt x="130192" y="320516"/>
                        <a:pt x="213250" y="342329"/>
                      </a:cubicBezTo>
                      <a:cubicBezTo>
                        <a:pt x="281926" y="360331"/>
                        <a:pt x="327550" y="366046"/>
                        <a:pt x="363555" y="393287"/>
                      </a:cubicBezTo>
                      <a:cubicBezTo>
                        <a:pt x="382795" y="407860"/>
                        <a:pt x="422038" y="426815"/>
                        <a:pt x="437659" y="489966"/>
                      </a:cubicBezTo>
                      <a:cubicBezTo>
                        <a:pt x="453471" y="553879"/>
                        <a:pt x="429658" y="606647"/>
                        <a:pt x="421753" y="622364"/>
                      </a:cubicBezTo>
                      <a:cubicBezTo>
                        <a:pt x="437564" y="604266"/>
                        <a:pt x="469949" y="562451"/>
                        <a:pt x="482617" y="499205"/>
                      </a:cubicBezTo>
                      <a:cubicBezTo>
                        <a:pt x="489856" y="463391"/>
                        <a:pt x="503001" y="406337"/>
                        <a:pt x="472045" y="356235"/>
                      </a:cubicBezTo>
                      <a:cubicBezTo>
                        <a:pt x="454423" y="327660"/>
                        <a:pt x="430135" y="313563"/>
                        <a:pt x="403179" y="297942"/>
                      </a:cubicBezTo>
                      <a:cubicBezTo>
                        <a:pt x="376795" y="282607"/>
                        <a:pt x="359745" y="278225"/>
                        <a:pt x="272115" y="254222"/>
                      </a:cubicBezTo>
                      <a:cubicBezTo>
                        <a:pt x="184199" y="230124"/>
                        <a:pt x="166673" y="225171"/>
                        <a:pt x="141051" y="210502"/>
                      </a:cubicBezTo>
                      <a:cubicBezTo>
                        <a:pt x="109047" y="192214"/>
                        <a:pt x="81043" y="176308"/>
                        <a:pt x="68280" y="145637"/>
                      </a:cubicBezTo>
                      <a:cubicBezTo>
                        <a:pt x="41324" y="81153"/>
                        <a:pt x="103999" y="6191"/>
                        <a:pt x="10933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5C4E"/>
                    </a:gs>
                    <a:gs pos="91000">
                      <a:srgbClr val="583D3A"/>
                    </a:gs>
                    <a:gs pos="100000">
                      <a:srgbClr val="583D3A"/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3" name="Google Shape;843;p4"/>
                <p:cNvSpPr/>
                <p:nvPr/>
              </p:nvSpPr>
              <p:spPr>
                <a:xfrm>
                  <a:off x="2760222" y="3342520"/>
                  <a:ext cx="389870" cy="654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870" h="638174" extrusionOk="0">
                      <a:moveTo>
                        <a:pt x="204609" y="0"/>
                      </a:moveTo>
                      <a:cubicBezTo>
                        <a:pt x="182130" y="2953"/>
                        <a:pt x="144220" y="11049"/>
                        <a:pt x="106596" y="37052"/>
                      </a:cubicBezTo>
                      <a:cubicBezTo>
                        <a:pt x="42493" y="81534"/>
                        <a:pt x="23253" y="148019"/>
                        <a:pt x="13918" y="180023"/>
                      </a:cubicBezTo>
                      <a:cubicBezTo>
                        <a:pt x="6012" y="207169"/>
                        <a:pt x="-11514" y="270701"/>
                        <a:pt x="11251" y="341567"/>
                      </a:cubicBezTo>
                      <a:cubicBezTo>
                        <a:pt x="19729" y="367951"/>
                        <a:pt x="39540" y="412909"/>
                        <a:pt x="130409" y="487204"/>
                      </a:cubicBezTo>
                      <a:cubicBezTo>
                        <a:pt x="183844" y="530828"/>
                        <a:pt x="268902" y="590360"/>
                        <a:pt x="389870" y="638175"/>
                      </a:cubicBezTo>
                      <a:cubicBezTo>
                        <a:pt x="382536" y="612362"/>
                        <a:pt x="368153" y="575310"/>
                        <a:pt x="336911" y="542830"/>
                      </a:cubicBezTo>
                      <a:cubicBezTo>
                        <a:pt x="305764" y="510445"/>
                        <a:pt x="285000" y="510731"/>
                        <a:pt x="233660" y="476631"/>
                      </a:cubicBezTo>
                      <a:cubicBezTo>
                        <a:pt x="197751" y="452723"/>
                        <a:pt x="150697" y="421481"/>
                        <a:pt x="117169" y="365379"/>
                      </a:cubicBezTo>
                      <a:cubicBezTo>
                        <a:pt x="84022" y="310039"/>
                        <a:pt x="79545" y="256413"/>
                        <a:pt x="77450" y="227648"/>
                      </a:cubicBezTo>
                      <a:cubicBezTo>
                        <a:pt x="74592" y="188214"/>
                        <a:pt x="71544" y="146114"/>
                        <a:pt x="93357" y="100584"/>
                      </a:cubicBezTo>
                      <a:cubicBezTo>
                        <a:pt x="123741" y="37148"/>
                        <a:pt x="182225" y="9239"/>
                        <a:pt x="20460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83D3A"/>
                    </a:gs>
                    <a:gs pos="50000">
                      <a:srgbClr val="583D3A"/>
                    </a:gs>
                    <a:gs pos="96000">
                      <a:srgbClr val="8B5C4E"/>
                    </a:gs>
                    <a:gs pos="100000">
                      <a:srgbClr val="8B5C4E"/>
                    </a:gs>
                  </a:gsLst>
                  <a:lin ang="18599929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4" name="Google Shape;844;p4"/>
                <p:cNvSpPr/>
                <p:nvPr/>
              </p:nvSpPr>
              <p:spPr>
                <a:xfrm>
                  <a:off x="2410672" y="3723045"/>
                  <a:ext cx="943775" cy="43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775" h="436721" extrusionOk="0">
                      <a:moveTo>
                        <a:pt x="1137" y="0"/>
                      </a:moveTo>
                      <a:cubicBezTo>
                        <a:pt x="-1149" y="25146"/>
                        <a:pt x="-1339" y="87440"/>
                        <a:pt x="13806" y="135350"/>
                      </a:cubicBezTo>
                      <a:cubicBezTo>
                        <a:pt x="17711" y="147828"/>
                        <a:pt x="52001" y="183261"/>
                        <a:pt x="108579" y="235553"/>
                      </a:cubicBezTo>
                      <a:cubicBezTo>
                        <a:pt x="172683" y="294799"/>
                        <a:pt x="242215" y="333946"/>
                        <a:pt x="337751" y="348805"/>
                      </a:cubicBezTo>
                      <a:cubicBezTo>
                        <a:pt x="421285" y="361759"/>
                        <a:pt x="516440" y="381953"/>
                        <a:pt x="601117" y="380714"/>
                      </a:cubicBezTo>
                      <a:cubicBezTo>
                        <a:pt x="682937" y="379476"/>
                        <a:pt x="704082" y="375094"/>
                        <a:pt x="778092" y="388620"/>
                      </a:cubicBezTo>
                      <a:cubicBezTo>
                        <a:pt x="869817" y="405384"/>
                        <a:pt x="943731" y="436721"/>
                        <a:pt x="943731" y="436721"/>
                      </a:cubicBezTo>
                      <a:cubicBezTo>
                        <a:pt x="943731" y="436721"/>
                        <a:pt x="948304" y="366713"/>
                        <a:pt x="864198" y="320611"/>
                      </a:cubicBezTo>
                      <a:cubicBezTo>
                        <a:pt x="832098" y="303086"/>
                        <a:pt x="766185" y="278511"/>
                        <a:pt x="697415" y="269272"/>
                      </a:cubicBezTo>
                      <a:cubicBezTo>
                        <a:pt x="592545" y="255175"/>
                        <a:pt x="605213" y="277178"/>
                        <a:pt x="484341" y="268319"/>
                      </a:cubicBezTo>
                      <a:cubicBezTo>
                        <a:pt x="377375" y="260509"/>
                        <a:pt x="275362" y="265652"/>
                        <a:pt x="216402" y="240792"/>
                      </a:cubicBezTo>
                      <a:cubicBezTo>
                        <a:pt x="178588" y="224885"/>
                        <a:pt x="121533" y="200025"/>
                        <a:pt x="75147" y="140208"/>
                      </a:cubicBezTo>
                      <a:cubicBezTo>
                        <a:pt x="31332" y="83629"/>
                        <a:pt x="5233" y="30766"/>
                        <a:pt x="123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5C4E"/>
                    </a:gs>
                    <a:gs pos="31000">
                      <a:srgbClr val="8B5C4E"/>
                    </a:gs>
                    <a:gs pos="91000">
                      <a:srgbClr val="583D3A"/>
                    </a:gs>
                    <a:gs pos="100000">
                      <a:srgbClr val="583D3A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5" name="Google Shape;845;p4"/>
                <p:cNvSpPr/>
                <p:nvPr/>
              </p:nvSpPr>
              <p:spPr>
                <a:xfrm>
                  <a:off x="2731659" y="3952677"/>
                  <a:ext cx="653258" cy="278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258" h="278813" extrusionOk="0">
                      <a:moveTo>
                        <a:pt x="620459" y="278813"/>
                      </a:moveTo>
                      <a:cubicBezTo>
                        <a:pt x="628269" y="268526"/>
                        <a:pt x="659130" y="225473"/>
                        <a:pt x="652272" y="167561"/>
                      </a:cubicBezTo>
                      <a:cubicBezTo>
                        <a:pt x="646176" y="116412"/>
                        <a:pt x="614363" y="84884"/>
                        <a:pt x="599313" y="70501"/>
                      </a:cubicBezTo>
                      <a:cubicBezTo>
                        <a:pt x="558356" y="31163"/>
                        <a:pt x="511969" y="21543"/>
                        <a:pt x="454533" y="10494"/>
                      </a:cubicBezTo>
                      <a:cubicBezTo>
                        <a:pt x="346615" y="-10366"/>
                        <a:pt x="251841" y="5827"/>
                        <a:pt x="235649" y="8684"/>
                      </a:cubicBezTo>
                      <a:cubicBezTo>
                        <a:pt x="193643" y="16209"/>
                        <a:pt x="171069" y="25162"/>
                        <a:pt x="122682" y="26305"/>
                      </a:cubicBezTo>
                      <a:cubicBezTo>
                        <a:pt x="77819" y="27448"/>
                        <a:pt x="24289" y="35926"/>
                        <a:pt x="0" y="30496"/>
                      </a:cubicBezTo>
                      <a:cubicBezTo>
                        <a:pt x="111157" y="63358"/>
                        <a:pt x="216503" y="59643"/>
                        <a:pt x="278035" y="63358"/>
                      </a:cubicBezTo>
                      <a:cubicBezTo>
                        <a:pt x="302990" y="64882"/>
                        <a:pt x="365665" y="67834"/>
                        <a:pt x="445770" y="88027"/>
                      </a:cubicBezTo>
                      <a:cubicBezTo>
                        <a:pt x="524161" y="107839"/>
                        <a:pt x="547973" y="126223"/>
                        <a:pt x="558737" y="135652"/>
                      </a:cubicBezTo>
                      <a:cubicBezTo>
                        <a:pt x="610934" y="181658"/>
                        <a:pt x="618935" y="249952"/>
                        <a:pt x="620554" y="27862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5C4E"/>
                    </a:gs>
                    <a:gs pos="91000">
                      <a:srgbClr val="583D3A"/>
                    </a:gs>
                    <a:gs pos="100000">
                      <a:srgbClr val="583D3A"/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6" name="Google Shape;846;p4"/>
                <p:cNvSpPr/>
                <p:nvPr/>
              </p:nvSpPr>
              <p:spPr>
                <a:xfrm>
                  <a:off x="2397682" y="3709303"/>
                  <a:ext cx="944865" cy="527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865" h="527780" extrusionOk="0">
                      <a:moveTo>
                        <a:pt x="7624" y="0"/>
                      </a:moveTo>
                      <a:cubicBezTo>
                        <a:pt x="1909" y="30385"/>
                        <a:pt x="-3139" y="74581"/>
                        <a:pt x="2385" y="127064"/>
                      </a:cubicBezTo>
                      <a:cubicBezTo>
                        <a:pt x="10386" y="202406"/>
                        <a:pt x="36009" y="256032"/>
                        <a:pt x="44010" y="271843"/>
                      </a:cubicBezTo>
                      <a:cubicBezTo>
                        <a:pt x="97731" y="378238"/>
                        <a:pt x="186789" y="429006"/>
                        <a:pt x="231271" y="453676"/>
                      </a:cubicBezTo>
                      <a:cubicBezTo>
                        <a:pt x="266609" y="473202"/>
                        <a:pt x="351572" y="518922"/>
                        <a:pt x="463681" y="517208"/>
                      </a:cubicBezTo>
                      <a:cubicBezTo>
                        <a:pt x="598650" y="515207"/>
                        <a:pt x="636655" y="446437"/>
                        <a:pt x="753336" y="453676"/>
                      </a:cubicBezTo>
                      <a:cubicBezTo>
                        <a:pt x="834966" y="458724"/>
                        <a:pt x="898974" y="497491"/>
                        <a:pt x="938883" y="527780"/>
                      </a:cubicBezTo>
                      <a:cubicBezTo>
                        <a:pt x="944598" y="508254"/>
                        <a:pt x="949551" y="479108"/>
                        <a:pt x="937169" y="451866"/>
                      </a:cubicBezTo>
                      <a:cubicBezTo>
                        <a:pt x="918214" y="410147"/>
                        <a:pt x="868684" y="394811"/>
                        <a:pt x="798390" y="381286"/>
                      </a:cubicBezTo>
                      <a:cubicBezTo>
                        <a:pt x="686566" y="359759"/>
                        <a:pt x="618272" y="361283"/>
                        <a:pt x="520926" y="354806"/>
                      </a:cubicBezTo>
                      <a:cubicBezTo>
                        <a:pt x="401578" y="346805"/>
                        <a:pt x="341856" y="342900"/>
                        <a:pt x="272895" y="319468"/>
                      </a:cubicBezTo>
                      <a:cubicBezTo>
                        <a:pt x="207744" y="297370"/>
                        <a:pt x="123258" y="268700"/>
                        <a:pt x="64774" y="185356"/>
                      </a:cubicBezTo>
                      <a:cubicBezTo>
                        <a:pt x="15244" y="114776"/>
                        <a:pt x="8196" y="38957"/>
                        <a:pt x="75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5C4E"/>
                    </a:gs>
                    <a:gs pos="91000">
                      <a:srgbClr val="583D3A"/>
                    </a:gs>
                    <a:gs pos="100000">
                      <a:srgbClr val="583D3A"/>
                    </a:gs>
                  </a:gsLst>
                  <a:lin ang="21593863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47" name="Google Shape;847;p4"/>
            <p:cNvGrpSpPr/>
            <p:nvPr/>
          </p:nvGrpSpPr>
          <p:grpSpPr>
            <a:xfrm>
              <a:off x="1866501" y="3428407"/>
              <a:ext cx="658904" cy="499543"/>
              <a:chOff x="3699722" y="1806532"/>
              <a:chExt cx="3341299" cy="2533180"/>
            </a:xfrm>
          </p:grpSpPr>
          <p:grpSp>
            <p:nvGrpSpPr>
              <p:cNvPr id="848" name="Google Shape;848;p4"/>
              <p:cNvGrpSpPr/>
              <p:nvPr/>
            </p:nvGrpSpPr>
            <p:grpSpPr>
              <a:xfrm>
                <a:off x="3751786" y="2225114"/>
                <a:ext cx="3226900" cy="1986512"/>
                <a:chOff x="4296925" y="2658508"/>
                <a:chExt cx="3226900" cy="1986512"/>
              </a:xfrm>
            </p:grpSpPr>
            <p:grpSp>
              <p:nvGrpSpPr>
                <p:cNvPr id="849" name="Google Shape;849;p4"/>
                <p:cNvGrpSpPr/>
                <p:nvPr/>
              </p:nvGrpSpPr>
              <p:grpSpPr>
                <a:xfrm>
                  <a:off x="4296925" y="2720530"/>
                  <a:ext cx="1136973" cy="1924490"/>
                  <a:chOff x="4323505" y="2715214"/>
                  <a:chExt cx="1136973" cy="1924490"/>
                </a:xfrm>
              </p:grpSpPr>
              <p:sp>
                <p:nvSpPr>
                  <p:cNvPr id="850" name="Google Shape;850;p4"/>
                  <p:cNvSpPr/>
                  <p:nvPr/>
                </p:nvSpPr>
                <p:spPr>
                  <a:xfrm rot="9840178" flipH="1">
                    <a:off x="4876115" y="2725577"/>
                    <a:ext cx="335980" cy="18439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914" h="2427501" extrusionOk="0">
                        <a:moveTo>
                          <a:pt x="19199" y="2424869"/>
                        </a:moveTo>
                        <a:cubicBezTo>
                          <a:pt x="114529" y="2457441"/>
                          <a:pt x="199750" y="2176976"/>
                          <a:pt x="268643" y="2176976"/>
                        </a:cubicBezTo>
                        <a:cubicBezTo>
                          <a:pt x="342128" y="2176976"/>
                          <a:pt x="312122" y="2453136"/>
                          <a:pt x="440914" y="2414005"/>
                        </a:cubicBezTo>
                        <a:lnTo>
                          <a:pt x="350892" y="41069"/>
                        </a:lnTo>
                        <a:lnTo>
                          <a:pt x="307991" y="31806"/>
                        </a:lnTo>
                        <a:cubicBezTo>
                          <a:pt x="255286" y="21850"/>
                          <a:pt x="200685" y="12918"/>
                          <a:pt x="144130" y="5019"/>
                        </a:cubicBezTo>
                        <a:lnTo>
                          <a:pt x="91581" y="0"/>
                        </a:lnTo>
                        <a:lnTo>
                          <a:pt x="0" y="2414005"/>
                        </a:lnTo>
                        <a:cubicBezTo>
                          <a:pt x="6443" y="2419135"/>
                          <a:pt x="12843" y="2422698"/>
                          <a:pt x="19199" y="242486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55000">
                        <a:srgbClr val="D6C8B7"/>
                      </a:gs>
                      <a:gs pos="96740">
                        <a:srgbClr val="BE9B69"/>
                      </a:gs>
                      <a:gs pos="100000">
                        <a:srgbClr val="BE9B69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1" name="Google Shape;851;p4"/>
                  <p:cNvSpPr/>
                  <p:nvPr/>
                </p:nvSpPr>
                <p:spPr>
                  <a:xfrm rot="9420981">
                    <a:off x="4669344" y="2806326"/>
                    <a:ext cx="347227" cy="18388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914" h="2417625" extrusionOk="0">
                        <a:moveTo>
                          <a:pt x="38128" y="2417509"/>
                        </a:moveTo>
                        <a:cubicBezTo>
                          <a:pt x="25601" y="2418380"/>
                          <a:pt x="12887" y="2414389"/>
                          <a:pt x="0" y="2404129"/>
                        </a:cubicBezTo>
                        <a:lnTo>
                          <a:pt x="18187" y="0"/>
                        </a:lnTo>
                        <a:lnTo>
                          <a:pt x="74452" y="1187"/>
                        </a:lnTo>
                        <a:lnTo>
                          <a:pt x="351038" y="35049"/>
                        </a:lnTo>
                        <a:lnTo>
                          <a:pt x="440914" y="2404129"/>
                        </a:lnTo>
                        <a:cubicBezTo>
                          <a:pt x="312122" y="2443260"/>
                          <a:pt x="342128" y="2167100"/>
                          <a:pt x="268643" y="2167100"/>
                        </a:cubicBezTo>
                        <a:cubicBezTo>
                          <a:pt x="204343" y="2167100"/>
                          <a:pt x="125819" y="2411416"/>
                          <a:pt x="38128" y="241750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55000">
                        <a:srgbClr val="D6C8B7"/>
                      </a:gs>
                      <a:gs pos="96740">
                        <a:srgbClr val="BE9B69"/>
                      </a:gs>
                      <a:gs pos="100000">
                        <a:srgbClr val="BE9B69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52" name="Google Shape;852;p4"/>
                <p:cNvSpPr/>
                <p:nvPr/>
              </p:nvSpPr>
              <p:spPr>
                <a:xfrm rot="-9840178">
                  <a:off x="6635234" y="2668871"/>
                  <a:ext cx="335980" cy="1843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914" h="2427501" extrusionOk="0">
                      <a:moveTo>
                        <a:pt x="19199" y="2424869"/>
                      </a:moveTo>
                      <a:cubicBezTo>
                        <a:pt x="114529" y="2457441"/>
                        <a:pt x="199750" y="2176976"/>
                        <a:pt x="268643" y="2176976"/>
                      </a:cubicBezTo>
                      <a:cubicBezTo>
                        <a:pt x="342128" y="2176976"/>
                        <a:pt x="312122" y="2453136"/>
                        <a:pt x="440914" y="2414005"/>
                      </a:cubicBezTo>
                      <a:lnTo>
                        <a:pt x="350892" y="41069"/>
                      </a:lnTo>
                      <a:lnTo>
                        <a:pt x="307991" y="31806"/>
                      </a:lnTo>
                      <a:cubicBezTo>
                        <a:pt x="255286" y="21850"/>
                        <a:pt x="200685" y="12918"/>
                        <a:pt x="144130" y="5019"/>
                      </a:cubicBezTo>
                      <a:lnTo>
                        <a:pt x="91581" y="0"/>
                      </a:lnTo>
                      <a:lnTo>
                        <a:pt x="0" y="2414005"/>
                      </a:lnTo>
                      <a:cubicBezTo>
                        <a:pt x="6443" y="2419135"/>
                        <a:pt x="12843" y="2422698"/>
                        <a:pt x="19199" y="242486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3" name="Google Shape;853;p4"/>
                <p:cNvSpPr/>
                <p:nvPr/>
              </p:nvSpPr>
              <p:spPr>
                <a:xfrm rot="-9420981" flipH="1">
                  <a:off x="6830758" y="2749620"/>
                  <a:ext cx="347227" cy="1838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914" h="2417625" extrusionOk="0">
                      <a:moveTo>
                        <a:pt x="38128" y="2417509"/>
                      </a:moveTo>
                      <a:cubicBezTo>
                        <a:pt x="25601" y="2418380"/>
                        <a:pt x="12887" y="2414389"/>
                        <a:pt x="0" y="2404129"/>
                      </a:cubicBezTo>
                      <a:lnTo>
                        <a:pt x="18187" y="0"/>
                      </a:lnTo>
                      <a:lnTo>
                        <a:pt x="74452" y="1187"/>
                      </a:lnTo>
                      <a:lnTo>
                        <a:pt x="351038" y="35049"/>
                      </a:lnTo>
                      <a:lnTo>
                        <a:pt x="440914" y="2404129"/>
                      </a:lnTo>
                      <a:cubicBezTo>
                        <a:pt x="312122" y="2443260"/>
                        <a:pt x="342128" y="2167100"/>
                        <a:pt x="268643" y="2167100"/>
                      </a:cubicBezTo>
                      <a:cubicBezTo>
                        <a:pt x="204343" y="2167100"/>
                        <a:pt x="125819" y="2411416"/>
                        <a:pt x="38128" y="241750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54" name="Google Shape;854;p4"/>
              <p:cNvSpPr/>
              <p:nvPr/>
            </p:nvSpPr>
            <p:spPr>
              <a:xfrm>
                <a:off x="4319256" y="3571876"/>
                <a:ext cx="2126400" cy="736800"/>
              </a:xfrm>
              <a:prstGeom prst="ellipse">
                <a:avLst/>
              </a:prstGeom>
              <a:noFill/>
              <a:ln w="57150" cap="flat" cmpd="sng">
                <a:solidFill>
                  <a:srgbClr val="D6C8B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55" name="Google Shape;855;p4"/>
              <p:cNvGrpSpPr/>
              <p:nvPr/>
            </p:nvGrpSpPr>
            <p:grpSpPr>
              <a:xfrm>
                <a:off x="3814899" y="1806532"/>
                <a:ext cx="3149697" cy="1638549"/>
                <a:chOff x="8088522" y="1876646"/>
                <a:chExt cx="3149697" cy="1638549"/>
              </a:xfrm>
            </p:grpSpPr>
            <p:sp>
              <p:nvSpPr>
                <p:cNvPr id="856" name="Google Shape;856;p4"/>
                <p:cNvSpPr/>
                <p:nvPr/>
              </p:nvSpPr>
              <p:spPr>
                <a:xfrm>
                  <a:off x="8088522" y="1876646"/>
                  <a:ext cx="3149697" cy="1638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2840" h="2436504" extrusionOk="0">
                      <a:moveTo>
                        <a:pt x="1837314" y="70"/>
                      </a:moveTo>
                      <a:cubicBezTo>
                        <a:pt x="3052170" y="7159"/>
                        <a:pt x="3852840" y="700133"/>
                        <a:pt x="3852840" y="1084592"/>
                      </a:cubicBezTo>
                      <a:lnTo>
                        <a:pt x="3395056" y="2436504"/>
                      </a:lnTo>
                      <a:lnTo>
                        <a:pt x="399345" y="2436504"/>
                      </a:lnTo>
                      <a:lnTo>
                        <a:pt x="0" y="914471"/>
                      </a:lnTo>
                      <a:cubicBezTo>
                        <a:pt x="0" y="530012"/>
                        <a:pt x="622458" y="-7019"/>
                        <a:pt x="1837314" y="70"/>
                      </a:cubicBezTo>
                      <a:close/>
                    </a:path>
                  </a:pathLst>
                </a:custGeom>
                <a:solidFill>
                  <a:srgbClr val="C18B6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57" name="Google Shape;857;p4" descr="A black and white image of a mountain&#10;&#10;Description automatically generated with low confidence"/>
                <p:cNvPicPr preferRelativeResize="0"/>
                <p:nvPr/>
              </p:nvPicPr>
              <p:blipFill rotWithShape="1">
                <a:blip r:embed="rId2">
                  <a:alphaModFix amt="8000"/>
                </a:blip>
                <a:srcRect/>
                <a:stretch/>
              </p:blipFill>
              <p:spPr>
                <a:xfrm>
                  <a:off x="8150226" y="2365317"/>
                  <a:ext cx="2985089" cy="4699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858" name="Google Shape;858;p4"/>
              <p:cNvGrpSpPr/>
              <p:nvPr/>
            </p:nvGrpSpPr>
            <p:grpSpPr>
              <a:xfrm>
                <a:off x="3699722" y="2477000"/>
                <a:ext cx="3341299" cy="1862712"/>
                <a:chOff x="4244861" y="2910394"/>
                <a:chExt cx="3341299" cy="1862712"/>
              </a:xfrm>
            </p:grpSpPr>
            <p:sp>
              <p:nvSpPr>
                <p:cNvPr id="859" name="Google Shape;859;p4"/>
                <p:cNvSpPr/>
                <p:nvPr/>
              </p:nvSpPr>
              <p:spPr>
                <a:xfrm rot="10567725" flipH="1">
                  <a:off x="5655430" y="3173630"/>
                  <a:ext cx="347210" cy="1574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286" h="1570690" extrusionOk="0">
                      <a:moveTo>
                        <a:pt x="347286" y="1559218"/>
                      </a:moveTo>
                      <a:lnTo>
                        <a:pt x="285925" y="0"/>
                      </a:lnTo>
                      <a:lnTo>
                        <a:pt x="185682" y="1126"/>
                      </a:lnTo>
                      <a:cubicBezTo>
                        <a:pt x="175408" y="1405"/>
                        <a:pt x="165213" y="1817"/>
                        <a:pt x="155086" y="2225"/>
                      </a:cubicBezTo>
                      <a:lnTo>
                        <a:pt x="24330" y="10649"/>
                      </a:lnTo>
                      <a:lnTo>
                        <a:pt x="0" y="1559218"/>
                      </a:lnTo>
                      <a:cubicBezTo>
                        <a:pt x="10150" y="1567007"/>
                        <a:pt x="19368" y="1570513"/>
                        <a:pt x="27841" y="1570684"/>
                      </a:cubicBezTo>
                      <a:cubicBezTo>
                        <a:pt x="87153" y="1571877"/>
                        <a:pt x="109974" y="1409646"/>
                        <a:pt x="160620" y="1409645"/>
                      </a:cubicBezTo>
                      <a:cubicBezTo>
                        <a:pt x="218501" y="1409645"/>
                        <a:pt x="245842" y="1588930"/>
                        <a:pt x="347286" y="155921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0" name="Google Shape;860;p4"/>
                <p:cNvSpPr/>
                <p:nvPr/>
              </p:nvSpPr>
              <p:spPr>
                <a:xfrm rot="-10679728" flipH="1">
                  <a:off x="5920846" y="3171361"/>
                  <a:ext cx="336637" cy="1573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431" h="1572864" extrusionOk="0">
                      <a:moveTo>
                        <a:pt x="14650" y="1570866"/>
                      </a:moveTo>
                      <a:cubicBezTo>
                        <a:pt x="87389" y="1595598"/>
                        <a:pt x="152415" y="1382640"/>
                        <a:pt x="204983" y="1382640"/>
                      </a:cubicBezTo>
                      <a:cubicBezTo>
                        <a:pt x="261054" y="1382640"/>
                        <a:pt x="238159" y="1592329"/>
                        <a:pt x="336431" y="1562617"/>
                      </a:cubicBezTo>
                      <a:lnTo>
                        <a:pt x="277770" y="23880"/>
                      </a:lnTo>
                      <a:lnTo>
                        <a:pt x="180229" y="10908"/>
                      </a:lnTo>
                      <a:lnTo>
                        <a:pt x="59573" y="0"/>
                      </a:lnTo>
                      <a:lnTo>
                        <a:pt x="0" y="1562616"/>
                      </a:lnTo>
                      <a:cubicBezTo>
                        <a:pt x="4916" y="1566512"/>
                        <a:pt x="9799" y="1569217"/>
                        <a:pt x="14650" y="15708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1" name="Google Shape;861;p4"/>
                <p:cNvSpPr/>
                <p:nvPr/>
              </p:nvSpPr>
              <p:spPr>
                <a:xfrm rot="-10593467" flipH="1">
                  <a:off x="6178205" y="3079429"/>
                  <a:ext cx="324361" cy="1660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587" h="1661565" extrusionOk="0">
                      <a:moveTo>
                        <a:pt x="324587" y="1661565"/>
                      </a:moveTo>
                      <a:lnTo>
                        <a:pt x="237759" y="44454"/>
                      </a:lnTo>
                      <a:lnTo>
                        <a:pt x="104481" y="16732"/>
                      </a:lnTo>
                      <a:lnTo>
                        <a:pt x="0" y="0"/>
                      </a:lnTo>
                      <a:lnTo>
                        <a:pt x="36291" y="1537114"/>
                      </a:lnTo>
                      <a:cubicBezTo>
                        <a:pt x="114954" y="1599435"/>
                        <a:pt x="191402" y="1362253"/>
                        <a:pt x="239451" y="1382994"/>
                      </a:cubicBezTo>
                      <a:cubicBezTo>
                        <a:pt x="287500" y="1403736"/>
                        <a:pt x="304473" y="1643568"/>
                        <a:pt x="324587" y="166156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2" name="Google Shape;862;p4"/>
                <p:cNvSpPr/>
                <p:nvPr/>
              </p:nvSpPr>
              <p:spPr>
                <a:xfrm rot="10722664" flipH="1">
                  <a:off x="6593274" y="3082537"/>
                  <a:ext cx="524914" cy="1555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781" h="1555288" extrusionOk="0">
                      <a:moveTo>
                        <a:pt x="524781" y="1552457"/>
                      </a:moveTo>
                      <a:lnTo>
                        <a:pt x="233650" y="87285"/>
                      </a:lnTo>
                      <a:lnTo>
                        <a:pt x="230046" y="85263"/>
                      </a:lnTo>
                      <a:cubicBezTo>
                        <a:pt x="190800" y="65246"/>
                        <a:pt x="143616" y="45111"/>
                        <a:pt x="86976" y="26054"/>
                      </a:cubicBezTo>
                      <a:lnTo>
                        <a:pt x="0" y="0"/>
                      </a:lnTo>
                      <a:lnTo>
                        <a:pt x="240211" y="1542070"/>
                      </a:lnTo>
                      <a:cubicBezTo>
                        <a:pt x="250362" y="1549861"/>
                        <a:pt x="260294" y="1552933"/>
                        <a:pt x="269997" y="1552349"/>
                      </a:cubicBezTo>
                      <a:cubicBezTo>
                        <a:pt x="337919" y="1548265"/>
                        <a:pt x="394608" y="1365016"/>
                        <a:pt x="436108" y="1366530"/>
                      </a:cubicBezTo>
                      <a:cubicBezTo>
                        <a:pt x="483536" y="1368262"/>
                        <a:pt x="423338" y="1582169"/>
                        <a:pt x="524781" y="155245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26000">
                      <a:srgbClr val="BE9B69"/>
                    </a:gs>
                    <a:gs pos="51000">
                      <a:srgbClr val="D6C8B7"/>
                    </a:gs>
                    <a:gs pos="81000">
                      <a:srgbClr val="BE9B69"/>
                    </a:gs>
                    <a:gs pos="100000">
                      <a:srgbClr val="BE9B69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3" name="Google Shape;863;p4"/>
                <p:cNvSpPr/>
                <p:nvPr/>
              </p:nvSpPr>
              <p:spPr>
                <a:xfrm rot="10725637" flipH="1">
                  <a:off x="6342815" y="3079417"/>
                  <a:ext cx="524321" cy="1614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037" h="1614297" extrusionOk="0">
                      <a:moveTo>
                        <a:pt x="214612" y="1613150"/>
                      </a:moveTo>
                      <a:cubicBezTo>
                        <a:pt x="282530" y="1633234"/>
                        <a:pt x="360562" y="1383094"/>
                        <a:pt x="407885" y="1383094"/>
                      </a:cubicBezTo>
                      <a:cubicBezTo>
                        <a:pt x="458360" y="1383094"/>
                        <a:pt x="415570" y="1635088"/>
                        <a:pt x="504037" y="1605376"/>
                      </a:cubicBezTo>
                      <a:lnTo>
                        <a:pt x="259869" y="52937"/>
                      </a:lnTo>
                      <a:lnTo>
                        <a:pt x="245021" y="48489"/>
                      </a:lnTo>
                      <a:cubicBezTo>
                        <a:pt x="178547" y="30807"/>
                        <a:pt x="101860" y="14797"/>
                        <a:pt x="13443" y="1653"/>
                      </a:cubicBezTo>
                      <a:lnTo>
                        <a:pt x="0" y="0"/>
                      </a:lnTo>
                      <a:lnTo>
                        <a:pt x="201175" y="1605376"/>
                      </a:lnTo>
                      <a:cubicBezTo>
                        <a:pt x="205601" y="1609271"/>
                        <a:pt x="210084" y="1611811"/>
                        <a:pt x="214612" y="161315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26000">
                      <a:srgbClr val="BE9B69"/>
                    </a:gs>
                    <a:gs pos="51000">
                      <a:srgbClr val="D6C8B7"/>
                    </a:gs>
                    <a:gs pos="81000">
                      <a:srgbClr val="BE9B69"/>
                    </a:gs>
                    <a:gs pos="100000">
                      <a:srgbClr val="BE9B69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4" name="Google Shape;864;p4"/>
                <p:cNvSpPr/>
                <p:nvPr/>
              </p:nvSpPr>
              <p:spPr>
                <a:xfrm rot="10722664" flipH="1">
                  <a:off x="6999950" y="2916616"/>
                  <a:ext cx="569760" cy="1468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616" h="1468620" extrusionOk="0">
                      <a:moveTo>
                        <a:pt x="538552" y="1468620"/>
                      </a:moveTo>
                      <a:lnTo>
                        <a:pt x="569616" y="1465714"/>
                      </a:lnTo>
                      <a:lnTo>
                        <a:pt x="5748" y="584"/>
                      </a:lnTo>
                      <a:cubicBezTo>
                        <a:pt x="-41937" y="-28932"/>
                        <a:pt x="220922" y="1070767"/>
                        <a:pt x="283506" y="1288616"/>
                      </a:cubicBezTo>
                      <a:cubicBezTo>
                        <a:pt x="367849" y="1354249"/>
                        <a:pt x="332647" y="1278249"/>
                        <a:pt x="381253" y="1307679"/>
                      </a:cubicBezTo>
                      <a:cubicBezTo>
                        <a:pt x="423783" y="1333430"/>
                        <a:pt x="459659" y="1458674"/>
                        <a:pt x="538552" y="146862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41000">
                      <a:srgbClr val="BE9B69"/>
                    </a:gs>
                    <a:gs pos="51000">
                      <a:srgbClr val="D6C8B7"/>
                    </a:gs>
                    <a:gs pos="69000">
                      <a:srgbClr val="BE9B69"/>
                    </a:gs>
                    <a:gs pos="100000">
                      <a:srgbClr val="BE9B69"/>
                    </a:gs>
                  </a:gsLst>
                  <a:lin ang="959990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5" name="Google Shape;865;p4"/>
                <p:cNvSpPr/>
                <p:nvPr/>
              </p:nvSpPr>
              <p:spPr>
                <a:xfrm rot="10722664" flipH="1">
                  <a:off x="6792441" y="3036281"/>
                  <a:ext cx="538734" cy="152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598" h="1525288" extrusionOk="0">
                      <a:moveTo>
                        <a:pt x="505776" y="1525287"/>
                      </a:moveTo>
                      <a:cubicBezTo>
                        <a:pt x="507634" y="1525243"/>
                        <a:pt x="509459" y="1524348"/>
                        <a:pt x="511247" y="1522491"/>
                      </a:cubicBezTo>
                      <a:cubicBezTo>
                        <a:pt x="602964" y="1542043"/>
                        <a:pt x="447596" y="975582"/>
                        <a:pt x="288367" y="399964"/>
                      </a:cubicBezTo>
                      <a:lnTo>
                        <a:pt x="239811" y="224011"/>
                      </a:lnTo>
                      <a:lnTo>
                        <a:pt x="216505" y="171906"/>
                      </a:lnTo>
                      <a:cubicBezTo>
                        <a:pt x="216505" y="171906"/>
                        <a:pt x="186542" y="93696"/>
                        <a:pt x="29561" y="13625"/>
                      </a:cubicBezTo>
                      <a:lnTo>
                        <a:pt x="0" y="0"/>
                      </a:lnTo>
                      <a:lnTo>
                        <a:pt x="296719" y="1465362"/>
                      </a:lnTo>
                      <a:cubicBezTo>
                        <a:pt x="382847" y="1527684"/>
                        <a:pt x="373124" y="1316657"/>
                        <a:pt x="408879" y="1326178"/>
                      </a:cubicBezTo>
                      <a:cubicBezTo>
                        <a:pt x="442398" y="1335104"/>
                        <a:pt x="477899" y="1525949"/>
                        <a:pt x="505776" y="152528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6C8B7"/>
                    </a:gs>
                    <a:gs pos="44000">
                      <a:srgbClr val="D6C8B7"/>
                    </a:gs>
                    <a:gs pos="68000">
                      <a:srgbClr val="BE9B69"/>
                    </a:gs>
                    <a:gs pos="100000">
                      <a:srgbClr val="BE9B69"/>
                    </a:gs>
                  </a:gsLst>
                  <a:lin ang="959990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6" name="Google Shape;866;p4"/>
                <p:cNvSpPr/>
                <p:nvPr/>
              </p:nvSpPr>
              <p:spPr>
                <a:xfrm rot="10516321">
                  <a:off x="5367570" y="3201394"/>
                  <a:ext cx="347625" cy="156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10" h="1558628" extrusionOk="0">
                      <a:moveTo>
                        <a:pt x="30034" y="1558540"/>
                      </a:moveTo>
                      <a:cubicBezTo>
                        <a:pt x="20166" y="1559201"/>
                        <a:pt x="10151" y="1556171"/>
                        <a:pt x="0" y="1548381"/>
                      </a:cubicBezTo>
                      <a:lnTo>
                        <a:pt x="12151" y="0"/>
                      </a:lnTo>
                      <a:lnTo>
                        <a:pt x="63011" y="4038"/>
                      </a:lnTo>
                      <a:cubicBezTo>
                        <a:pt x="117092" y="9726"/>
                        <a:pt x="168598" y="16740"/>
                        <a:pt x="217640" y="24894"/>
                      </a:cubicBezTo>
                      <a:lnTo>
                        <a:pt x="287899" y="38805"/>
                      </a:lnTo>
                      <a:lnTo>
                        <a:pt x="347310" y="1548380"/>
                      </a:lnTo>
                      <a:cubicBezTo>
                        <a:pt x="245860" y="1578093"/>
                        <a:pt x="269496" y="1368404"/>
                        <a:pt x="211611" y="1368404"/>
                      </a:cubicBezTo>
                      <a:cubicBezTo>
                        <a:pt x="160962" y="1368404"/>
                        <a:pt x="99108" y="1553913"/>
                        <a:pt x="30034" y="155854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7" name="Google Shape;867;p4"/>
                <p:cNvSpPr/>
                <p:nvPr/>
              </p:nvSpPr>
              <p:spPr>
                <a:xfrm rot="10400396">
                  <a:off x="5153224" y="3130171"/>
                  <a:ext cx="283903" cy="1617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09" h="1619348" extrusionOk="0">
                      <a:moveTo>
                        <a:pt x="40556" y="1515753"/>
                      </a:moveTo>
                      <a:cubicBezTo>
                        <a:pt x="27019" y="1516190"/>
                        <a:pt x="13459" y="1513022"/>
                        <a:pt x="0" y="1505161"/>
                      </a:cubicBezTo>
                      <a:lnTo>
                        <a:pt x="33604" y="0"/>
                      </a:lnTo>
                      <a:lnTo>
                        <a:pt x="108981" y="17520"/>
                      </a:lnTo>
                      <a:cubicBezTo>
                        <a:pt x="152844" y="29212"/>
                        <a:pt x="194323" y="41778"/>
                        <a:pt x="233535" y="55032"/>
                      </a:cubicBezTo>
                      <a:lnTo>
                        <a:pt x="271934" y="69444"/>
                      </a:lnTo>
                      <a:lnTo>
                        <a:pt x="326729" y="1365441"/>
                      </a:lnTo>
                      <a:lnTo>
                        <a:pt x="322009" y="1357752"/>
                      </a:lnTo>
                      <a:cubicBezTo>
                        <a:pt x="313022" y="1350849"/>
                        <a:pt x="299173" y="1356793"/>
                        <a:pt x="278082" y="1349657"/>
                      </a:cubicBezTo>
                      <a:cubicBezTo>
                        <a:pt x="228868" y="1333004"/>
                        <a:pt x="135310" y="1512696"/>
                        <a:pt x="40556" y="1515753"/>
                      </a:cubicBezTo>
                      <a:close/>
                      <a:moveTo>
                        <a:pt x="337464" y="1619348"/>
                      </a:moveTo>
                      <a:lnTo>
                        <a:pt x="326729" y="1365441"/>
                      </a:lnTo>
                      <a:lnTo>
                        <a:pt x="329464" y="1369897"/>
                      </a:lnTo>
                      <a:cubicBezTo>
                        <a:pt x="337479" y="1394360"/>
                        <a:pt x="338264" y="1457025"/>
                        <a:pt x="337464" y="161934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8" name="Google Shape;868;p4"/>
                <p:cNvSpPr/>
                <p:nvPr/>
              </p:nvSpPr>
              <p:spPr>
                <a:xfrm rot="10727254">
                  <a:off x="4834084" y="3160141"/>
                  <a:ext cx="471170" cy="1538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481" h="1569952" extrusionOk="0">
                      <a:moveTo>
                        <a:pt x="222762" y="1569373"/>
                      </a:moveTo>
                      <a:cubicBezTo>
                        <a:pt x="213551" y="1571191"/>
                        <a:pt x="204471" y="1568821"/>
                        <a:pt x="195620" y="1561031"/>
                      </a:cubicBezTo>
                      <a:lnTo>
                        <a:pt x="0" y="0"/>
                      </a:lnTo>
                      <a:lnTo>
                        <a:pt x="99494" y="27105"/>
                      </a:lnTo>
                      <a:cubicBezTo>
                        <a:pt x="135481" y="38254"/>
                        <a:pt x="169374" y="50106"/>
                        <a:pt x="201272" y="62465"/>
                      </a:cubicBezTo>
                      <a:lnTo>
                        <a:pt x="267221" y="90667"/>
                      </a:lnTo>
                      <a:lnTo>
                        <a:pt x="498481" y="1561031"/>
                      </a:lnTo>
                      <a:cubicBezTo>
                        <a:pt x="492952" y="1562888"/>
                        <a:pt x="487935" y="1563645"/>
                        <a:pt x="483377" y="1563431"/>
                      </a:cubicBezTo>
                      <a:cubicBezTo>
                        <a:pt x="414998" y="1560228"/>
                        <a:pt x="449650" y="1338749"/>
                        <a:pt x="402328" y="1338749"/>
                      </a:cubicBezTo>
                      <a:cubicBezTo>
                        <a:pt x="358160" y="1338749"/>
                        <a:pt x="287242" y="1556649"/>
                        <a:pt x="222762" y="156937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26000">
                      <a:srgbClr val="BE9B69"/>
                    </a:gs>
                    <a:gs pos="51000">
                      <a:srgbClr val="D6C8B7"/>
                    </a:gs>
                    <a:gs pos="81000">
                      <a:srgbClr val="BE9B69"/>
                    </a:gs>
                    <a:gs pos="100000">
                      <a:srgbClr val="BE9B69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9" name="Google Shape;869;p4"/>
                <p:cNvSpPr/>
                <p:nvPr/>
              </p:nvSpPr>
              <p:spPr>
                <a:xfrm rot="-10722060">
                  <a:off x="4260972" y="2975405"/>
                  <a:ext cx="618363" cy="1479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729" h="1439185" extrusionOk="0">
                      <a:moveTo>
                        <a:pt x="529665" y="1439185"/>
                      </a:moveTo>
                      <a:lnTo>
                        <a:pt x="560729" y="1436279"/>
                      </a:lnTo>
                      <a:lnTo>
                        <a:pt x="0" y="0"/>
                      </a:lnTo>
                      <a:lnTo>
                        <a:pt x="274619" y="1259181"/>
                      </a:lnTo>
                      <a:cubicBezTo>
                        <a:pt x="358962" y="1324814"/>
                        <a:pt x="323760" y="1248814"/>
                        <a:pt x="372366" y="1278244"/>
                      </a:cubicBezTo>
                      <a:cubicBezTo>
                        <a:pt x="414896" y="1303995"/>
                        <a:pt x="450772" y="1429239"/>
                        <a:pt x="529665" y="143918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41000">
                      <a:srgbClr val="BE9B69"/>
                    </a:gs>
                    <a:gs pos="51000">
                      <a:srgbClr val="D6C8B7"/>
                    </a:gs>
                    <a:gs pos="69000">
                      <a:srgbClr val="BE9B69"/>
                    </a:gs>
                    <a:gs pos="100000">
                      <a:srgbClr val="BE9B69"/>
                    </a:gs>
                  </a:gsLst>
                  <a:lin ang="959990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0" name="Google Shape;870;p4"/>
                <p:cNvSpPr/>
                <p:nvPr/>
              </p:nvSpPr>
              <p:spPr>
                <a:xfrm rot="10721705">
                  <a:off x="4561721" y="3159261"/>
                  <a:ext cx="563614" cy="1471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410" h="1482286" extrusionOk="0">
                      <a:moveTo>
                        <a:pt x="258626" y="1479348"/>
                      </a:moveTo>
                      <a:cubicBezTo>
                        <a:pt x="248923" y="1479931"/>
                        <a:pt x="238990" y="1476858"/>
                        <a:pt x="228840" y="1469068"/>
                      </a:cubicBezTo>
                      <a:lnTo>
                        <a:pt x="0" y="0"/>
                      </a:lnTo>
                      <a:lnTo>
                        <a:pt x="25127" y="10745"/>
                      </a:lnTo>
                      <a:cubicBezTo>
                        <a:pt x="81141" y="37104"/>
                        <a:pt x="129571" y="64714"/>
                        <a:pt x="171211" y="92022"/>
                      </a:cubicBezTo>
                      <a:lnTo>
                        <a:pt x="249453" y="151039"/>
                      </a:lnTo>
                      <a:lnTo>
                        <a:pt x="513410" y="1479455"/>
                      </a:lnTo>
                      <a:cubicBezTo>
                        <a:pt x="411967" y="1509167"/>
                        <a:pt x="472165" y="1295260"/>
                        <a:pt x="424737" y="1293529"/>
                      </a:cubicBezTo>
                      <a:cubicBezTo>
                        <a:pt x="383238" y="1292014"/>
                        <a:pt x="326548" y="1475263"/>
                        <a:pt x="258626" y="147934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26000">
                      <a:srgbClr val="BE9B69"/>
                    </a:gs>
                    <a:gs pos="51000">
                      <a:srgbClr val="D6C8B7"/>
                    </a:gs>
                    <a:gs pos="81000">
                      <a:srgbClr val="BE9B69"/>
                    </a:gs>
                    <a:gs pos="100000">
                      <a:srgbClr val="BE9B69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71" name="Google Shape;871;p4"/>
            <p:cNvGrpSpPr/>
            <p:nvPr/>
          </p:nvGrpSpPr>
          <p:grpSpPr>
            <a:xfrm>
              <a:off x="1838754" y="3348543"/>
              <a:ext cx="698981" cy="351323"/>
              <a:chOff x="5525980" y="1774298"/>
              <a:chExt cx="4820559" cy="2422916"/>
            </a:xfrm>
          </p:grpSpPr>
          <p:sp>
            <p:nvSpPr>
              <p:cNvPr id="872" name="Google Shape;872;p4"/>
              <p:cNvSpPr/>
              <p:nvPr/>
            </p:nvSpPr>
            <p:spPr>
              <a:xfrm>
                <a:off x="5525980" y="1774298"/>
                <a:ext cx="4820559" cy="2422916"/>
              </a:xfrm>
              <a:custGeom>
                <a:avLst/>
                <a:gdLst/>
                <a:ahLst/>
                <a:cxnLst/>
                <a:rect l="l" t="t" r="r" b="b"/>
                <a:pathLst>
                  <a:path w="1113293" h="559565" extrusionOk="0">
                    <a:moveTo>
                      <a:pt x="434701" y="447347"/>
                    </a:moveTo>
                    <a:cubicBezTo>
                      <a:pt x="416127" y="450681"/>
                      <a:pt x="396410" y="454110"/>
                      <a:pt x="369550" y="456205"/>
                    </a:cubicBezTo>
                    <a:cubicBezTo>
                      <a:pt x="308590" y="461063"/>
                      <a:pt x="270204" y="463540"/>
                      <a:pt x="233057" y="440489"/>
                    </a:cubicBezTo>
                    <a:cubicBezTo>
                      <a:pt x="200672" y="420391"/>
                      <a:pt x="178478" y="386673"/>
                      <a:pt x="177050" y="384482"/>
                    </a:cubicBezTo>
                    <a:cubicBezTo>
                      <a:pt x="152570" y="346668"/>
                      <a:pt x="152380" y="315426"/>
                      <a:pt x="124567" y="303996"/>
                    </a:cubicBezTo>
                    <a:cubicBezTo>
                      <a:pt x="122281" y="303043"/>
                      <a:pt x="104564" y="295995"/>
                      <a:pt x="94849" y="303996"/>
                    </a:cubicBezTo>
                    <a:cubicBezTo>
                      <a:pt x="90372" y="307711"/>
                      <a:pt x="85705" y="316093"/>
                      <a:pt x="94849" y="366956"/>
                    </a:cubicBezTo>
                    <a:cubicBezTo>
                      <a:pt x="102564" y="410104"/>
                      <a:pt x="108089" y="416105"/>
                      <a:pt x="103612" y="429916"/>
                    </a:cubicBezTo>
                    <a:cubicBezTo>
                      <a:pt x="96563" y="451633"/>
                      <a:pt x="71513" y="471922"/>
                      <a:pt x="51129" y="466683"/>
                    </a:cubicBezTo>
                    <a:cubicBezTo>
                      <a:pt x="28460" y="460873"/>
                      <a:pt x="21983" y="426202"/>
                      <a:pt x="21411" y="422963"/>
                    </a:cubicBezTo>
                    <a:cubicBezTo>
                      <a:pt x="15220" y="387721"/>
                      <a:pt x="39890" y="376386"/>
                      <a:pt x="38937" y="340762"/>
                    </a:cubicBezTo>
                    <a:cubicBezTo>
                      <a:pt x="37985" y="306187"/>
                      <a:pt x="14267" y="299805"/>
                      <a:pt x="3980" y="261991"/>
                    </a:cubicBezTo>
                    <a:cubicBezTo>
                      <a:pt x="-7831" y="219128"/>
                      <a:pt x="9600" y="179409"/>
                      <a:pt x="17982" y="160549"/>
                    </a:cubicBezTo>
                    <a:cubicBezTo>
                      <a:pt x="63226" y="57298"/>
                      <a:pt x="229913" y="32819"/>
                      <a:pt x="357263" y="13579"/>
                    </a:cubicBezTo>
                    <a:cubicBezTo>
                      <a:pt x="434987" y="1863"/>
                      <a:pt x="502709" y="625"/>
                      <a:pt x="541000" y="148"/>
                    </a:cubicBezTo>
                    <a:cubicBezTo>
                      <a:pt x="632821" y="-1185"/>
                      <a:pt x="780077" y="6625"/>
                      <a:pt x="827988" y="17103"/>
                    </a:cubicBezTo>
                    <a:cubicBezTo>
                      <a:pt x="841895" y="20151"/>
                      <a:pt x="1071733" y="73110"/>
                      <a:pt x="1106213" y="216556"/>
                    </a:cubicBezTo>
                    <a:cubicBezTo>
                      <a:pt x="1121072" y="278564"/>
                      <a:pt x="1107928" y="328570"/>
                      <a:pt x="1107928" y="328570"/>
                    </a:cubicBezTo>
                    <a:cubicBezTo>
                      <a:pt x="1103927" y="343906"/>
                      <a:pt x="1093259" y="376481"/>
                      <a:pt x="1086973" y="395055"/>
                    </a:cubicBezTo>
                    <a:cubicBezTo>
                      <a:pt x="1073543" y="434774"/>
                      <a:pt x="1069447" y="441823"/>
                      <a:pt x="1071257" y="456301"/>
                    </a:cubicBezTo>
                    <a:cubicBezTo>
                      <a:pt x="1074781" y="485923"/>
                      <a:pt x="1095831" y="490972"/>
                      <a:pt x="1094021" y="514022"/>
                    </a:cubicBezTo>
                    <a:cubicBezTo>
                      <a:pt x="1092402" y="534501"/>
                      <a:pt x="1073638" y="557742"/>
                      <a:pt x="1052016" y="557742"/>
                    </a:cubicBezTo>
                    <a:cubicBezTo>
                      <a:pt x="1031347" y="557742"/>
                      <a:pt x="1014392" y="536501"/>
                      <a:pt x="1010011" y="517546"/>
                    </a:cubicBezTo>
                    <a:cubicBezTo>
                      <a:pt x="1003629" y="489733"/>
                      <a:pt x="1027156" y="479351"/>
                      <a:pt x="1029251" y="440584"/>
                    </a:cubicBezTo>
                    <a:cubicBezTo>
                      <a:pt x="1029537" y="434679"/>
                      <a:pt x="1031442" y="387244"/>
                      <a:pt x="1001248" y="368861"/>
                    </a:cubicBezTo>
                    <a:cubicBezTo>
                      <a:pt x="972006" y="351049"/>
                      <a:pt x="933144" y="372957"/>
                      <a:pt x="931239" y="374100"/>
                    </a:cubicBezTo>
                    <a:cubicBezTo>
                      <a:pt x="901807" y="391340"/>
                      <a:pt x="902093" y="415724"/>
                      <a:pt x="875232" y="461539"/>
                    </a:cubicBezTo>
                    <a:cubicBezTo>
                      <a:pt x="852086" y="501068"/>
                      <a:pt x="824559" y="548122"/>
                      <a:pt x="780744" y="557742"/>
                    </a:cubicBezTo>
                    <a:cubicBezTo>
                      <a:pt x="729309" y="569077"/>
                      <a:pt x="676636" y="524119"/>
                      <a:pt x="668730" y="517546"/>
                    </a:cubicBezTo>
                    <a:cubicBezTo>
                      <a:pt x="634440" y="488305"/>
                      <a:pt x="632059" y="462111"/>
                      <a:pt x="595197" y="445823"/>
                    </a:cubicBezTo>
                    <a:cubicBezTo>
                      <a:pt x="580529" y="439346"/>
                      <a:pt x="566051" y="436965"/>
                      <a:pt x="533951" y="437060"/>
                    </a:cubicBezTo>
                    <a:cubicBezTo>
                      <a:pt x="488803" y="437251"/>
                      <a:pt x="462895" y="442299"/>
                      <a:pt x="434606" y="447442"/>
                    </a:cubicBezTo>
                    <a:close/>
                  </a:path>
                </a:pathLst>
              </a:custGeom>
              <a:solidFill>
                <a:srgbClr val="3F272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4"/>
              <p:cNvSpPr/>
              <p:nvPr/>
            </p:nvSpPr>
            <p:spPr>
              <a:xfrm>
                <a:off x="6607265" y="3185825"/>
                <a:ext cx="667353" cy="398936"/>
              </a:xfrm>
              <a:custGeom>
                <a:avLst/>
                <a:gdLst/>
                <a:ahLst/>
                <a:cxnLst/>
                <a:rect l="l" t="t" r="r" b="b"/>
                <a:pathLst>
                  <a:path w="154123" h="92133" extrusionOk="0">
                    <a:moveTo>
                      <a:pt x="108903" y="92028"/>
                    </a:moveTo>
                    <a:cubicBezTo>
                      <a:pt x="119285" y="91933"/>
                      <a:pt x="130049" y="91647"/>
                      <a:pt x="139383" y="87075"/>
                    </a:cubicBezTo>
                    <a:cubicBezTo>
                      <a:pt x="148718" y="82503"/>
                      <a:pt x="156052" y="72121"/>
                      <a:pt x="153671" y="62024"/>
                    </a:cubicBezTo>
                    <a:cubicBezTo>
                      <a:pt x="151194" y="51451"/>
                      <a:pt x="139574" y="45546"/>
                      <a:pt x="128715" y="44308"/>
                    </a:cubicBezTo>
                    <a:cubicBezTo>
                      <a:pt x="92520" y="40307"/>
                      <a:pt x="78233" y="37831"/>
                      <a:pt x="48610" y="15256"/>
                    </a:cubicBezTo>
                    <a:cubicBezTo>
                      <a:pt x="30608" y="1540"/>
                      <a:pt x="18225" y="-10366"/>
                      <a:pt x="6033" y="14304"/>
                    </a:cubicBezTo>
                    <a:cubicBezTo>
                      <a:pt x="-24923" y="76312"/>
                      <a:pt x="71470" y="92599"/>
                      <a:pt x="108808" y="92123"/>
                    </a:cubicBezTo>
                    <a:close/>
                  </a:path>
                </a:pathLst>
              </a:custGeom>
              <a:solidFill>
                <a:srgbClr val="FFFFFF">
                  <a:alpha val="28630"/>
                </a:srgbClr>
              </a:solidFill>
              <a:ln>
                <a:noFill/>
              </a:ln>
              <a:effectLst>
                <a:outerShdw blurRad="342900" algn="ctr" rotWithShape="0">
                  <a:srgbClr val="FFFFFF"/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4"/>
              <p:cNvSpPr/>
              <p:nvPr/>
            </p:nvSpPr>
            <p:spPr>
              <a:xfrm>
                <a:off x="8599732" y="3789048"/>
                <a:ext cx="468506" cy="255379"/>
              </a:xfrm>
              <a:custGeom>
                <a:avLst/>
                <a:gdLst/>
                <a:ahLst/>
                <a:cxnLst/>
                <a:rect l="l" t="t" r="r" b="b"/>
                <a:pathLst>
                  <a:path w="108200" h="58979" extrusionOk="0">
                    <a:moveTo>
                      <a:pt x="70199" y="588"/>
                    </a:moveTo>
                    <a:cubicBezTo>
                      <a:pt x="44006" y="-1889"/>
                      <a:pt x="16859" y="9351"/>
                      <a:pt x="0" y="29639"/>
                    </a:cubicBezTo>
                    <a:cubicBezTo>
                      <a:pt x="5144" y="45355"/>
                      <a:pt x="21336" y="55547"/>
                      <a:pt x="37624" y="58119"/>
                    </a:cubicBezTo>
                    <a:cubicBezTo>
                      <a:pt x="53912" y="60691"/>
                      <a:pt x="70676" y="57071"/>
                      <a:pt x="86678" y="52880"/>
                    </a:cubicBezTo>
                    <a:cubicBezTo>
                      <a:pt x="92107" y="51451"/>
                      <a:pt x="97727" y="49832"/>
                      <a:pt x="101918" y="46213"/>
                    </a:cubicBezTo>
                    <a:cubicBezTo>
                      <a:pt x="114014" y="35735"/>
                      <a:pt x="107252" y="14113"/>
                      <a:pt x="93440" y="6112"/>
                    </a:cubicBezTo>
                    <a:cubicBezTo>
                      <a:pt x="79629" y="-1889"/>
                      <a:pt x="62484" y="-365"/>
                      <a:pt x="46577" y="1445"/>
                    </a:cubicBezTo>
                  </a:path>
                </a:pathLst>
              </a:custGeom>
              <a:solidFill>
                <a:srgbClr val="FFFFFF">
                  <a:alpha val="28630"/>
                </a:srgbClr>
              </a:solidFill>
              <a:ln>
                <a:noFill/>
              </a:ln>
              <a:effectLst>
                <a:outerShdw blurRad="342900" algn="ctr" rotWithShape="0">
                  <a:srgbClr val="FFFFFF"/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4"/>
              <p:cNvSpPr/>
              <p:nvPr/>
            </p:nvSpPr>
            <p:spPr>
              <a:xfrm>
                <a:off x="5675558" y="3446068"/>
                <a:ext cx="91670" cy="244939"/>
              </a:xfrm>
              <a:custGeom>
                <a:avLst/>
                <a:gdLst/>
                <a:ahLst/>
                <a:cxnLst/>
                <a:rect l="l" t="t" r="r" b="b"/>
                <a:pathLst>
                  <a:path w="21171" h="56568" extrusionOk="0">
                    <a:moveTo>
                      <a:pt x="4669" y="21622"/>
                    </a:moveTo>
                    <a:cubicBezTo>
                      <a:pt x="1526" y="30290"/>
                      <a:pt x="-1808" y="39624"/>
                      <a:pt x="1145" y="48387"/>
                    </a:cubicBezTo>
                    <a:cubicBezTo>
                      <a:pt x="2764" y="53054"/>
                      <a:pt x="7241" y="57531"/>
                      <a:pt x="12003" y="56388"/>
                    </a:cubicBezTo>
                    <a:cubicBezTo>
                      <a:pt x="15813" y="55531"/>
                      <a:pt x="18194" y="51626"/>
                      <a:pt x="19337" y="47911"/>
                    </a:cubicBezTo>
                    <a:cubicBezTo>
                      <a:pt x="22100" y="39338"/>
                      <a:pt x="21528" y="29908"/>
                      <a:pt x="19052" y="21241"/>
                    </a:cubicBezTo>
                    <a:cubicBezTo>
                      <a:pt x="17051" y="14097"/>
                      <a:pt x="14003" y="5525"/>
                      <a:pt x="9050" y="0"/>
                    </a:cubicBezTo>
                    <a:cubicBezTo>
                      <a:pt x="8669" y="7430"/>
                      <a:pt x="7241" y="14478"/>
                      <a:pt x="4669" y="21622"/>
                    </a:cubicBezTo>
                    <a:close/>
                  </a:path>
                </a:pathLst>
              </a:custGeom>
              <a:solidFill>
                <a:srgbClr val="FFFFFF">
                  <a:alpha val="28630"/>
                </a:srgbClr>
              </a:solidFill>
              <a:ln>
                <a:noFill/>
              </a:ln>
              <a:effectLst>
                <a:outerShdw blurRad="342900" algn="ctr" rotWithShape="0">
                  <a:srgbClr val="FFFFFF"/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4"/>
              <p:cNvSpPr/>
              <p:nvPr/>
            </p:nvSpPr>
            <p:spPr>
              <a:xfrm>
                <a:off x="10045883" y="3819215"/>
                <a:ext cx="126479" cy="250391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57827" extrusionOk="0">
                    <a:moveTo>
                      <a:pt x="5014" y="44958"/>
                    </a:moveTo>
                    <a:cubicBezTo>
                      <a:pt x="6348" y="48482"/>
                      <a:pt x="8158" y="51911"/>
                      <a:pt x="10920" y="54483"/>
                    </a:cubicBezTo>
                    <a:cubicBezTo>
                      <a:pt x="13682" y="57055"/>
                      <a:pt x="17683" y="58484"/>
                      <a:pt x="21302" y="57531"/>
                    </a:cubicBezTo>
                    <a:cubicBezTo>
                      <a:pt x="26350" y="56198"/>
                      <a:pt x="29303" y="50578"/>
                      <a:pt x="29208" y="45434"/>
                    </a:cubicBezTo>
                    <a:cubicBezTo>
                      <a:pt x="29113" y="40291"/>
                      <a:pt x="26636" y="35433"/>
                      <a:pt x="23969" y="30956"/>
                    </a:cubicBezTo>
                    <a:cubicBezTo>
                      <a:pt x="19683" y="23813"/>
                      <a:pt x="14730" y="17050"/>
                      <a:pt x="9205" y="10763"/>
                    </a:cubicBezTo>
                    <a:cubicBezTo>
                      <a:pt x="6253" y="7430"/>
                      <a:pt x="3490" y="4191"/>
                      <a:pt x="1681" y="0"/>
                    </a:cubicBezTo>
                    <a:cubicBezTo>
                      <a:pt x="-1558" y="13240"/>
                      <a:pt x="61" y="31814"/>
                      <a:pt x="5014" y="44863"/>
                    </a:cubicBezTo>
                    <a:close/>
                  </a:path>
                </a:pathLst>
              </a:custGeom>
              <a:solidFill>
                <a:srgbClr val="FFFFFF">
                  <a:alpha val="28630"/>
                </a:srgbClr>
              </a:solidFill>
              <a:ln>
                <a:noFill/>
              </a:ln>
              <a:effectLst>
                <a:outerShdw blurRad="342900" algn="ctr" rotWithShape="0">
                  <a:srgbClr val="FFFFFF"/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7" name="Google Shape;877;p4"/>
            <p:cNvGrpSpPr/>
            <p:nvPr/>
          </p:nvGrpSpPr>
          <p:grpSpPr>
            <a:xfrm>
              <a:off x="1902918" y="3032559"/>
              <a:ext cx="585546" cy="472187"/>
              <a:chOff x="5624511" y="3048014"/>
              <a:chExt cx="947638" cy="764180"/>
            </a:xfrm>
          </p:grpSpPr>
          <p:sp>
            <p:nvSpPr>
              <p:cNvPr id="878" name="Google Shape;878;p4"/>
              <p:cNvSpPr/>
              <p:nvPr/>
            </p:nvSpPr>
            <p:spPr>
              <a:xfrm>
                <a:off x="5823054" y="3204054"/>
                <a:ext cx="349222" cy="219702"/>
              </a:xfrm>
              <a:custGeom>
                <a:avLst/>
                <a:gdLst/>
                <a:ahLst/>
                <a:cxnLst/>
                <a:rect l="l" t="t" r="r" b="b"/>
                <a:pathLst>
                  <a:path w="349222" h="219702" extrusionOk="0">
                    <a:moveTo>
                      <a:pt x="346573" y="66355"/>
                    </a:moveTo>
                    <a:cubicBezTo>
                      <a:pt x="365051" y="122076"/>
                      <a:pt x="284089" y="211420"/>
                      <a:pt x="190363" y="219136"/>
                    </a:cubicBezTo>
                    <a:cubicBezTo>
                      <a:pt x="110543" y="225708"/>
                      <a:pt x="9388" y="174082"/>
                      <a:pt x="625" y="119409"/>
                    </a:cubicBezTo>
                    <a:cubicBezTo>
                      <a:pt x="-7852" y="66545"/>
                      <a:pt x="71777" y="21682"/>
                      <a:pt x="127593" y="7490"/>
                    </a:cubicBezTo>
                    <a:cubicBezTo>
                      <a:pt x="210556" y="-13560"/>
                      <a:pt x="328190" y="10919"/>
                      <a:pt x="346573" y="66355"/>
                    </a:cubicBezTo>
                    <a:close/>
                  </a:path>
                </a:pathLst>
              </a:custGeom>
              <a:solidFill>
                <a:srgbClr val="4E262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4"/>
              <p:cNvSpPr/>
              <p:nvPr/>
            </p:nvSpPr>
            <p:spPr>
              <a:xfrm>
                <a:off x="5641466" y="3324847"/>
                <a:ext cx="869525" cy="340667"/>
              </a:xfrm>
              <a:custGeom>
                <a:avLst/>
                <a:gdLst/>
                <a:ahLst/>
                <a:cxnLst/>
                <a:rect l="l" t="t" r="r" b="b"/>
                <a:pathLst>
                  <a:path w="869525" h="340667" extrusionOk="0">
                    <a:moveTo>
                      <a:pt x="0" y="230073"/>
                    </a:moveTo>
                    <a:cubicBezTo>
                      <a:pt x="22098" y="229501"/>
                      <a:pt x="55436" y="230549"/>
                      <a:pt x="94298" y="239503"/>
                    </a:cubicBezTo>
                    <a:cubicBezTo>
                      <a:pt x="166021" y="256171"/>
                      <a:pt x="198025" y="286651"/>
                      <a:pt x="246507" y="309892"/>
                    </a:cubicBezTo>
                    <a:cubicBezTo>
                      <a:pt x="320802" y="345421"/>
                      <a:pt x="388525" y="342373"/>
                      <a:pt x="479489" y="338277"/>
                    </a:cubicBezTo>
                    <a:cubicBezTo>
                      <a:pt x="610553" y="332371"/>
                      <a:pt x="701612" y="292271"/>
                      <a:pt x="732758" y="277412"/>
                    </a:cubicBezTo>
                    <a:cubicBezTo>
                      <a:pt x="798290" y="246170"/>
                      <a:pt x="852107" y="219500"/>
                      <a:pt x="866108" y="163779"/>
                    </a:cubicBezTo>
                    <a:cubicBezTo>
                      <a:pt x="875443" y="126631"/>
                      <a:pt x="865251" y="83102"/>
                      <a:pt x="840486" y="51479"/>
                    </a:cubicBezTo>
                    <a:cubicBezTo>
                      <a:pt x="810768" y="13474"/>
                      <a:pt x="768858" y="3854"/>
                      <a:pt x="755618" y="1377"/>
                    </a:cubicBezTo>
                    <a:cubicBezTo>
                      <a:pt x="739616" y="-1575"/>
                      <a:pt x="689420" y="-7766"/>
                      <a:pt x="556260" y="81197"/>
                    </a:cubicBezTo>
                    <a:cubicBezTo>
                      <a:pt x="450914" y="151587"/>
                      <a:pt x="458819" y="171304"/>
                      <a:pt x="402717" y="188068"/>
                    </a:cubicBezTo>
                    <a:cubicBezTo>
                      <a:pt x="349853" y="203879"/>
                      <a:pt x="304609" y="196354"/>
                      <a:pt x="214122" y="181305"/>
                    </a:cubicBezTo>
                    <a:cubicBezTo>
                      <a:pt x="172879" y="174447"/>
                      <a:pt x="148114" y="166636"/>
                      <a:pt x="142780" y="148824"/>
                    </a:cubicBezTo>
                    <a:cubicBezTo>
                      <a:pt x="137827" y="132156"/>
                      <a:pt x="151829" y="113677"/>
                      <a:pt x="160306" y="104152"/>
                    </a:cubicBezTo>
                    <a:cubicBezTo>
                      <a:pt x="158306" y="103200"/>
                      <a:pt x="128778" y="89579"/>
                      <a:pt x="101060" y="106819"/>
                    </a:cubicBezTo>
                    <a:cubicBezTo>
                      <a:pt x="80867" y="119392"/>
                      <a:pt x="69723" y="143300"/>
                      <a:pt x="72771" y="167684"/>
                    </a:cubicBezTo>
                    <a:cubicBezTo>
                      <a:pt x="68771" y="167494"/>
                      <a:pt x="36005" y="166255"/>
                      <a:pt x="14859" y="192068"/>
                    </a:cubicBezTo>
                    <a:cubicBezTo>
                      <a:pt x="2762" y="206832"/>
                      <a:pt x="572" y="223024"/>
                      <a:pt x="0" y="229978"/>
                    </a:cubicBezTo>
                    <a:close/>
                  </a:path>
                </a:pathLst>
              </a:custGeom>
              <a:solidFill>
                <a:srgbClr val="4E262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880;p4"/>
              <p:cNvSpPr/>
              <p:nvPr/>
            </p:nvSpPr>
            <p:spPr>
              <a:xfrm>
                <a:off x="5624511" y="3429190"/>
                <a:ext cx="947638" cy="383004"/>
              </a:xfrm>
              <a:custGeom>
                <a:avLst/>
                <a:gdLst/>
                <a:ahLst/>
                <a:cxnLst/>
                <a:rect l="l" t="t" r="r" b="b"/>
                <a:pathLst>
                  <a:path w="947638" h="383004" extrusionOk="0">
                    <a:moveTo>
                      <a:pt x="881921" y="0"/>
                    </a:moveTo>
                    <a:cubicBezTo>
                      <a:pt x="864585" y="39148"/>
                      <a:pt x="831153" y="99441"/>
                      <a:pt x="768097" y="148304"/>
                    </a:cubicBezTo>
                    <a:cubicBezTo>
                      <a:pt x="630651" y="254603"/>
                      <a:pt x="454915" y="227171"/>
                      <a:pt x="407957" y="219837"/>
                    </a:cubicBezTo>
                    <a:cubicBezTo>
                      <a:pt x="373476" y="214408"/>
                      <a:pt x="281846" y="196691"/>
                      <a:pt x="174975" y="153638"/>
                    </a:cubicBezTo>
                    <a:cubicBezTo>
                      <a:pt x="99442" y="123253"/>
                      <a:pt x="43911" y="91345"/>
                      <a:pt x="16098" y="113919"/>
                    </a:cubicBezTo>
                    <a:cubicBezTo>
                      <a:pt x="-6095" y="131921"/>
                      <a:pt x="-856" y="176213"/>
                      <a:pt x="5525" y="198692"/>
                    </a:cubicBezTo>
                    <a:cubicBezTo>
                      <a:pt x="48007" y="348806"/>
                      <a:pt x="396717" y="423958"/>
                      <a:pt x="672752" y="360235"/>
                    </a:cubicBezTo>
                    <a:cubicBezTo>
                      <a:pt x="746094" y="343281"/>
                      <a:pt x="880492" y="310324"/>
                      <a:pt x="926974" y="206693"/>
                    </a:cubicBezTo>
                    <a:cubicBezTo>
                      <a:pt x="935261" y="188309"/>
                      <a:pt x="964026" y="124111"/>
                      <a:pt x="934880" y="61055"/>
                    </a:cubicBezTo>
                    <a:cubicBezTo>
                      <a:pt x="920211" y="29242"/>
                      <a:pt x="896399" y="10001"/>
                      <a:pt x="881921" y="191"/>
                    </a:cubicBezTo>
                    <a:close/>
                  </a:path>
                </a:pathLst>
              </a:custGeom>
              <a:solidFill>
                <a:srgbClr val="5C38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4"/>
              <p:cNvSpPr/>
              <p:nvPr/>
            </p:nvSpPr>
            <p:spPr>
              <a:xfrm>
                <a:off x="5726346" y="3557873"/>
                <a:ext cx="736923" cy="221180"/>
              </a:xfrm>
              <a:custGeom>
                <a:avLst/>
                <a:gdLst/>
                <a:ahLst/>
                <a:cxnLst/>
                <a:rect l="l" t="t" r="r" b="b"/>
                <a:pathLst>
                  <a:path w="736923" h="221180" extrusionOk="0">
                    <a:moveTo>
                      <a:pt x="13990" y="157544"/>
                    </a:moveTo>
                    <a:cubicBezTo>
                      <a:pt x="8751" y="150114"/>
                      <a:pt x="4655" y="142113"/>
                      <a:pt x="2084" y="133350"/>
                    </a:cubicBezTo>
                    <a:cubicBezTo>
                      <a:pt x="-393" y="125063"/>
                      <a:pt x="-1250" y="115729"/>
                      <a:pt x="2846" y="108109"/>
                    </a:cubicBezTo>
                    <a:cubicBezTo>
                      <a:pt x="5132" y="103918"/>
                      <a:pt x="8751" y="100584"/>
                      <a:pt x="12656" y="97822"/>
                    </a:cubicBezTo>
                    <a:cubicBezTo>
                      <a:pt x="41041" y="78010"/>
                      <a:pt x="79522" y="87440"/>
                      <a:pt x="113336" y="95345"/>
                    </a:cubicBezTo>
                    <a:cubicBezTo>
                      <a:pt x="228779" y="122396"/>
                      <a:pt x="349079" y="121444"/>
                      <a:pt x="466999" y="109728"/>
                    </a:cubicBezTo>
                    <a:cubicBezTo>
                      <a:pt x="515005" y="104966"/>
                      <a:pt x="563106" y="98393"/>
                      <a:pt x="608922" y="83153"/>
                    </a:cubicBezTo>
                    <a:cubicBezTo>
                      <a:pt x="657880" y="66866"/>
                      <a:pt x="704267" y="40100"/>
                      <a:pt x="736842" y="0"/>
                    </a:cubicBezTo>
                    <a:cubicBezTo>
                      <a:pt x="738462" y="29528"/>
                      <a:pt x="715602" y="52864"/>
                      <a:pt x="694361" y="72581"/>
                    </a:cubicBezTo>
                    <a:cubicBezTo>
                      <a:pt x="674549" y="90964"/>
                      <a:pt x="654737" y="109538"/>
                      <a:pt x="632353" y="124682"/>
                    </a:cubicBezTo>
                    <a:cubicBezTo>
                      <a:pt x="581299" y="159448"/>
                      <a:pt x="519863" y="175355"/>
                      <a:pt x="459379" y="187928"/>
                    </a:cubicBezTo>
                    <a:cubicBezTo>
                      <a:pt x="381845" y="204025"/>
                      <a:pt x="303359" y="215741"/>
                      <a:pt x="224302" y="220027"/>
                    </a:cubicBezTo>
                    <a:cubicBezTo>
                      <a:pt x="164961" y="223266"/>
                      <a:pt x="102191" y="221456"/>
                      <a:pt x="51233" y="190881"/>
                    </a:cubicBezTo>
                    <a:cubicBezTo>
                      <a:pt x="36945" y="182309"/>
                      <a:pt x="23610" y="171069"/>
                      <a:pt x="13990" y="157544"/>
                    </a:cubicBezTo>
                    <a:close/>
                  </a:path>
                </a:pathLst>
              </a:custGeom>
              <a:solidFill>
                <a:srgbClr val="ECC7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4"/>
              <p:cNvSpPr/>
              <p:nvPr/>
            </p:nvSpPr>
            <p:spPr>
              <a:xfrm>
                <a:off x="5738954" y="3557682"/>
                <a:ext cx="724073" cy="190779"/>
              </a:xfrm>
              <a:custGeom>
                <a:avLst/>
                <a:gdLst/>
                <a:ahLst/>
                <a:cxnLst/>
                <a:rect l="l" t="t" r="r" b="b"/>
                <a:pathLst>
                  <a:path w="724073" h="190779" extrusionOk="0">
                    <a:moveTo>
                      <a:pt x="10811" y="142208"/>
                    </a:moveTo>
                    <a:cubicBezTo>
                      <a:pt x="7001" y="137541"/>
                      <a:pt x="3953" y="132588"/>
                      <a:pt x="1953" y="127254"/>
                    </a:cubicBezTo>
                    <a:cubicBezTo>
                      <a:pt x="-333" y="121253"/>
                      <a:pt x="-1190" y="114491"/>
                      <a:pt x="2620" y="108966"/>
                    </a:cubicBezTo>
                    <a:cubicBezTo>
                      <a:pt x="4715" y="105918"/>
                      <a:pt x="8144" y="103537"/>
                      <a:pt x="11859" y="101537"/>
                    </a:cubicBezTo>
                    <a:cubicBezTo>
                      <a:pt x="38434" y="87154"/>
                      <a:pt x="74438" y="94012"/>
                      <a:pt x="105966" y="99727"/>
                    </a:cubicBezTo>
                    <a:cubicBezTo>
                      <a:pt x="213884" y="119348"/>
                      <a:pt x="326470" y="118682"/>
                      <a:pt x="436769" y="110109"/>
                    </a:cubicBezTo>
                    <a:cubicBezTo>
                      <a:pt x="481632" y="106680"/>
                      <a:pt x="526685" y="101822"/>
                      <a:pt x="569453" y="90773"/>
                    </a:cubicBezTo>
                    <a:cubicBezTo>
                      <a:pt x="615173" y="78962"/>
                      <a:pt x="693563" y="29147"/>
                      <a:pt x="724043" y="0"/>
                    </a:cubicBezTo>
                    <a:cubicBezTo>
                      <a:pt x="725567" y="21431"/>
                      <a:pt x="669275" y="68771"/>
                      <a:pt x="649367" y="83058"/>
                    </a:cubicBezTo>
                    <a:cubicBezTo>
                      <a:pt x="630889" y="96393"/>
                      <a:pt x="612315" y="109823"/>
                      <a:pt x="591360" y="120872"/>
                    </a:cubicBezTo>
                    <a:cubicBezTo>
                      <a:pt x="543545" y="146114"/>
                      <a:pt x="486109" y="157639"/>
                      <a:pt x="429530" y="166688"/>
                    </a:cubicBezTo>
                    <a:cubicBezTo>
                      <a:pt x="357045" y="178308"/>
                      <a:pt x="283607" y="186785"/>
                      <a:pt x="209598" y="189928"/>
                    </a:cubicBezTo>
                    <a:cubicBezTo>
                      <a:pt x="154067" y="192310"/>
                      <a:pt x="95393" y="190976"/>
                      <a:pt x="47673" y="168878"/>
                    </a:cubicBezTo>
                    <a:cubicBezTo>
                      <a:pt x="33100" y="162116"/>
                      <a:pt x="19670" y="153067"/>
                      <a:pt x="10621" y="142113"/>
                    </a:cubicBezTo>
                    <a:close/>
                  </a:path>
                </a:pathLst>
              </a:custGeom>
              <a:solidFill>
                <a:srgbClr val="FADB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4"/>
              <p:cNvSpPr/>
              <p:nvPr/>
            </p:nvSpPr>
            <p:spPr>
              <a:xfrm>
                <a:off x="5887830" y="3639312"/>
                <a:ext cx="478209" cy="84862"/>
              </a:xfrm>
              <a:custGeom>
                <a:avLst/>
                <a:gdLst/>
                <a:ahLst/>
                <a:cxnLst/>
                <a:rect l="l" t="t" r="r" b="b"/>
                <a:pathLst>
                  <a:path w="478209" h="84862" extrusionOk="0">
                    <a:moveTo>
                      <a:pt x="5286" y="62294"/>
                    </a:moveTo>
                    <a:cubicBezTo>
                      <a:pt x="3572" y="60579"/>
                      <a:pt x="2143" y="58769"/>
                      <a:pt x="1191" y="56864"/>
                    </a:cubicBezTo>
                    <a:cubicBezTo>
                      <a:pt x="-238" y="54197"/>
                      <a:pt x="-714" y="51244"/>
                      <a:pt x="1667" y="48768"/>
                    </a:cubicBezTo>
                    <a:cubicBezTo>
                      <a:pt x="3000" y="47434"/>
                      <a:pt x="5096" y="46387"/>
                      <a:pt x="7287" y="45434"/>
                    </a:cubicBezTo>
                    <a:cubicBezTo>
                      <a:pt x="23479" y="39052"/>
                      <a:pt x="45482" y="42100"/>
                      <a:pt x="64722" y="44672"/>
                    </a:cubicBezTo>
                    <a:cubicBezTo>
                      <a:pt x="130635" y="53340"/>
                      <a:pt x="199406" y="54007"/>
                      <a:pt x="266748" y="49244"/>
                    </a:cubicBezTo>
                    <a:cubicBezTo>
                      <a:pt x="363617" y="42386"/>
                      <a:pt x="459534" y="12859"/>
                      <a:pt x="478203" y="0"/>
                    </a:cubicBezTo>
                    <a:cubicBezTo>
                      <a:pt x="479155" y="9430"/>
                      <a:pt x="373999" y="49149"/>
                      <a:pt x="361236" y="54007"/>
                    </a:cubicBezTo>
                    <a:cubicBezTo>
                      <a:pt x="332089" y="65151"/>
                      <a:pt x="297037" y="70199"/>
                      <a:pt x="262461" y="74200"/>
                    </a:cubicBezTo>
                    <a:cubicBezTo>
                      <a:pt x="218170" y="79343"/>
                      <a:pt x="173307" y="83058"/>
                      <a:pt x="128159" y="84487"/>
                    </a:cubicBezTo>
                    <a:cubicBezTo>
                      <a:pt x="94250" y="85534"/>
                      <a:pt x="58436" y="84963"/>
                      <a:pt x="29289" y="75152"/>
                    </a:cubicBezTo>
                    <a:cubicBezTo>
                      <a:pt x="19669" y="71914"/>
                      <a:pt x="10811" y="67532"/>
                      <a:pt x="5382" y="62103"/>
                    </a:cubicBezTo>
                    <a:close/>
                  </a:path>
                </a:pathLst>
              </a:custGeom>
              <a:solidFill>
                <a:srgbClr val="FBF4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4"/>
              <p:cNvSpPr/>
              <p:nvPr/>
            </p:nvSpPr>
            <p:spPr>
              <a:xfrm>
                <a:off x="6266020" y="3462051"/>
                <a:ext cx="293400" cy="286531"/>
              </a:xfrm>
              <a:custGeom>
                <a:avLst/>
                <a:gdLst/>
                <a:ahLst/>
                <a:cxnLst/>
                <a:rect l="l" t="t" r="r" b="b"/>
                <a:pathLst>
                  <a:path w="293400" h="286531" extrusionOk="0">
                    <a:moveTo>
                      <a:pt x="183166" y="248507"/>
                    </a:moveTo>
                    <a:cubicBezTo>
                      <a:pt x="107347" y="290608"/>
                      <a:pt x="20002" y="287084"/>
                      <a:pt x="0" y="285940"/>
                    </a:cubicBezTo>
                    <a:cubicBezTo>
                      <a:pt x="45720" y="278035"/>
                      <a:pt x="130397" y="256508"/>
                      <a:pt x="197263" y="190595"/>
                    </a:cubicBezTo>
                    <a:cubicBezTo>
                      <a:pt x="233934" y="154495"/>
                      <a:pt x="245554" y="124492"/>
                      <a:pt x="248888" y="115157"/>
                    </a:cubicBezTo>
                    <a:cubicBezTo>
                      <a:pt x="266700" y="65342"/>
                      <a:pt x="257175" y="20193"/>
                      <a:pt x="251555" y="0"/>
                    </a:cubicBezTo>
                    <a:cubicBezTo>
                      <a:pt x="263366" y="11620"/>
                      <a:pt x="287846" y="39148"/>
                      <a:pt x="292608" y="79439"/>
                    </a:cubicBezTo>
                    <a:cubicBezTo>
                      <a:pt x="299180" y="135255"/>
                      <a:pt x="263271" y="177165"/>
                      <a:pt x="244983" y="198596"/>
                    </a:cubicBezTo>
                    <a:cubicBezTo>
                      <a:pt x="226695" y="219932"/>
                      <a:pt x="205454" y="236220"/>
                      <a:pt x="183261" y="248507"/>
                    </a:cubicBezTo>
                  </a:path>
                </a:pathLst>
              </a:custGeom>
              <a:solidFill>
                <a:srgbClr val="90685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4"/>
              <p:cNvSpPr/>
              <p:nvPr/>
            </p:nvSpPr>
            <p:spPr>
              <a:xfrm>
                <a:off x="5712360" y="3048014"/>
                <a:ext cx="682142" cy="526496"/>
              </a:xfrm>
              <a:custGeom>
                <a:avLst/>
                <a:gdLst/>
                <a:ahLst/>
                <a:cxnLst/>
                <a:rect l="l" t="t" r="r" b="b"/>
                <a:pathLst>
                  <a:path w="682142" h="526496" extrusionOk="0">
                    <a:moveTo>
                      <a:pt x="76268" y="374127"/>
                    </a:moveTo>
                    <a:cubicBezTo>
                      <a:pt x="73029" y="372984"/>
                      <a:pt x="44168" y="362888"/>
                      <a:pt x="21499" y="379461"/>
                    </a:cubicBezTo>
                    <a:cubicBezTo>
                      <a:pt x="4068" y="392130"/>
                      <a:pt x="-1552" y="414704"/>
                      <a:pt x="353" y="428896"/>
                    </a:cubicBezTo>
                    <a:cubicBezTo>
                      <a:pt x="7021" y="480903"/>
                      <a:pt x="124178" y="505287"/>
                      <a:pt x="164564" y="513669"/>
                    </a:cubicBezTo>
                    <a:cubicBezTo>
                      <a:pt x="314202" y="544720"/>
                      <a:pt x="433550" y="511859"/>
                      <a:pt x="494701" y="494238"/>
                    </a:cubicBezTo>
                    <a:cubicBezTo>
                      <a:pt x="621193" y="457757"/>
                      <a:pt x="649577" y="416133"/>
                      <a:pt x="657102" y="404226"/>
                    </a:cubicBezTo>
                    <a:cubicBezTo>
                      <a:pt x="694154" y="345267"/>
                      <a:pt x="679486" y="280497"/>
                      <a:pt x="678248" y="275353"/>
                    </a:cubicBezTo>
                    <a:cubicBezTo>
                      <a:pt x="662436" y="209821"/>
                      <a:pt x="610525" y="175912"/>
                      <a:pt x="600619" y="169435"/>
                    </a:cubicBezTo>
                    <a:cubicBezTo>
                      <a:pt x="548231" y="135240"/>
                      <a:pt x="459649" y="117524"/>
                      <a:pt x="454124" y="116476"/>
                    </a:cubicBezTo>
                    <a:cubicBezTo>
                      <a:pt x="436598" y="113047"/>
                      <a:pt x="412595" y="109428"/>
                      <a:pt x="397641" y="89997"/>
                    </a:cubicBezTo>
                    <a:cubicBezTo>
                      <a:pt x="387735" y="77138"/>
                      <a:pt x="377448" y="51611"/>
                      <a:pt x="390593" y="37038"/>
                    </a:cubicBezTo>
                    <a:cubicBezTo>
                      <a:pt x="399737" y="26941"/>
                      <a:pt x="417548" y="24846"/>
                      <a:pt x="434693" y="31704"/>
                    </a:cubicBezTo>
                    <a:cubicBezTo>
                      <a:pt x="432503" y="26560"/>
                      <a:pt x="425073" y="10844"/>
                      <a:pt x="408214" y="3414"/>
                    </a:cubicBezTo>
                    <a:cubicBezTo>
                      <a:pt x="379734" y="-9063"/>
                      <a:pt x="349254" y="16178"/>
                      <a:pt x="341158" y="22845"/>
                    </a:cubicBezTo>
                    <a:cubicBezTo>
                      <a:pt x="336300" y="26846"/>
                      <a:pt x="304296" y="53992"/>
                      <a:pt x="305820" y="96950"/>
                    </a:cubicBezTo>
                    <a:cubicBezTo>
                      <a:pt x="306106" y="105332"/>
                      <a:pt x="307154" y="133526"/>
                      <a:pt x="326966" y="149909"/>
                    </a:cubicBezTo>
                    <a:cubicBezTo>
                      <a:pt x="347921" y="167244"/>
                      <a:pt x="368876" y="154195"/>
                      <a:pt x="408214" y="162291"/>
                    </a:cubicBezTo>
                    <a:cubicBezTo>
                      <a:pt x="415167" y="163720"/>
                      <a:pt x="463268" y="174102"/>
                      <a:pt x="489462" y="208202"/>
                    </a:cubicBezTo>
                    <a:cubicBezTo>
                      <a:pt x="522800" y="251541"/>
                      <a:pt x="508703" y="317835"/>
                      <a:pt x="489462" y="356506"/>
                    </a:cubicBezTo>
                    <a:cubicBezTo>
                      <a:pt x="455553" y="424610"/>
                      <a:pt x="385354" y="447470"/>
                      <a:pt x="344682" y="460614"/>
                    </a:cubicBezTo>
                    <a:cubicBezTo>
                      <a:pt x="271530" y="484427"/>
                      <a:pt x="213142" y="472806"/>
                      <a:pt x="152277" y="460614"/>
                    </a:cubicBezTo>
                    <a:cubicBezTo>
                      <a:pt x="74458" y="445089"/>
                      <a:pt x="65981" y="423753"/>
                      <a:pt x="63980" y="416514"/>
                    </a:cubicBezTo>
                    <a:cubicBezTo>
                      <a:pt x="59789" y="400988"/>
                      <a:pt x="68457" y="384986"/>
                      <a:pt x="76363" y="374127"/>
                    </a:cubicBezTo>
                    <a:close/>
                  </a:path>
                </a:pathLst>
              </a:custGeom>
              <a:solidFill>
                <a:srgbClr val="FBD5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4"/>
              <p:cNvSpPr/>
              <p:nvPr/>
            </p:nvSpPr>
            <p:spPr>
              <a:xfrm>
                <a:off x="5815290" y="3061049"/>
                <a:ext cx="566679" cy="500274"/>
              </a:xfrm>
              <a:custGeom>
                <a:avLst/>
                <a:gdLst/>
                <a:ahLst/>
                <a:cxnLst/>
                <a:rect l="l" t="t" r="r" b="b"/>
                <a:pathLst>
                  <a:path w="566679" h="500274" extrusionOk="0">
                    <a:moveTo>
                      <a:pt x="266231" y="0"/>
                    </a:moveTo>
                    <a:cubicBezTo>
                      <a:pt x="236132" y="9049"/>
                      <a:pt x="215749" y="29718"/>
                      <a:pt x="216797" y="47625"/>
                    </a:cubicBezTo>
                    <a:cubicBezTo>
                      <a:pt x="218130" y="70009"/>
                      <a:pt x="252611" y="86297"/>
                      <a:pt x="267946" y="93535"/>
                    </a:cubicBezTo>
                    <a:cubicBezTo>
                      <a:pt x="271661" y="95250"/>
                      <a:pt x="278328" y="98203"/>
                      <a:pt x="285948" y="100965"/>
                    </a:cubicBezTo>
                    <a:cubicBezTo>
                      <a:pt x="298902" y="105823"/>
                      <a:pt x="308332" y="108204"/>
                      <a:pt x="318809" y="110966"/>
                    </a:cubicBezTo>
                    <a:cubicBezTo>
                      <a:pt x="369768" y="124301"/>
                      <a:pt x="387389" y="130588"/>
                      <a:pt x="396819" y="134112"/>
                    </a:cubicBezTo>
                    <a:cubicBezTo>
                      <a:pt x="400439" y="135446"/>
                      <a:pt x="403201" y="136493"/>
                      <a:pt x="406725" y="137922"/>
                    </a:cubicBezTo>
                    <a:cubicBezTo>
                      <a:pt x="411202" y="139732"/>
                      <a:pt x="461113" y="160496"/>
                      <a:pt x="483306" y="187071"/>
                    </a:cubicBezTo>
                    <a:cubicBezTo>
                      <a:pt x="513881" y="223552"/>
                      <a:pt x="507214" y="282607"/>
                      <a:pt x="486545" y="322612"/>
                    </a:cubicBezTo>
                    <a:cubicBezTo>
                      <a:pt x="440158" y="412718"/>
                      <a:pt x="297378" y="456819"/>
                      <a:pt x="203462" y="465392"/>
                    </a:cubicBezTo>
                    <a:cubicBezTo>
                      <a:pt x="147074" y="470535"/>
                      <a:pt x="83256" y="467773"/>
                      <a:pt x="29249" y="452628"/>
                    </a:cubicBezTo>
                    <a:cubicBezTo>
                      <a:pt x="23915" y="451104"/>
                      <a:pt x="8866" y="446723"/>
                      <a:pt x="4484" y="452628"/>
                    </a:cubicBezTo>
                    <a:cubicBezTo>
                      <a:pt x="-20947" y="487871"/>
                      <a:pt x="69254" y="491014"/>
                      <a:pt x="88019" y="494348"/>
                    </a:cubicBezTo>
                    <a:cubicBezTo>
                      <a:pt x="151550" y="505682"/>
                      <a:pt x="217178" y="498348"/>
                      <a:pt x="280900" y="492252"/>
                    </a:cubicBezTo>
                    <a:cubicBezTo>
                      <a:pt x="341384" y="486442"/>
                      <a:pt x="402153" y="475012"/>
                      <a:pt x="457017" y="447961"/>
                    </a:cubicBezTo>
                    <a:cubicBezTo>
                      <a:pt x="509214" y="422243"/>
                      <a:pt x="554172" y="374618"/>
                      <a:pt x="564364" y="315944"/>
                    </a:cubicBezTo>
                    <a:cubicBezTo>
                      <a:pt x="565983" y="306705"/>
                      <a:pt x="575032" y="250126"/>
                      <a:pt x="541409" y="199454"/>
                    </a:cubicBezTo>
                    <a:cubicBezTo>
                      <a:pt x="504547" y="143732"/>
                      <a:pt x="436824" y="126111"/>
                      <a:pt x="400153" y="116491"/>
                    </a:cubicBezTo>
                    <a:cubicBezTo>
                      <a:pt x="369768" y="108585"/>
                      <a:pt x="337097" y="104870"/>
                      <a:pt x="288901" y="82963"/>
                    </a:cubicBezTo>
                    <a:cubicBezTo>
                      <a:pt x="259183" y="69437"/>
                      <a:pt x="245372" y="58960"/>
                      <a:pt x="242990" y="44101"/>
                    </a:cubicBezTo>
                    <a:cubicBezTo>
                      <a:pt x="239657" y="23241"/>
                      <a:pt x="260707" y="4477"/>
                      <a:pt x="265946" y="0"/>
                    </a:cubicBezTo>
                    <a:close/>
                  </a:path>
                </a:pathLst>
              </a:custGeom>
              <a:solidFill>
                <a:srgbClr val="FFF2D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4"/>
              <p:cNvSpPr/>
              <p:nvPr/>
            </p:nvSpPr>
            <p:spPr>
              <a:xfrm>
                <a:off x="5739088" y="3048952"/>
                <a:ext cx="526997" cy="475260"/>
              </a:xfrm>
              <a:custGeom>
                <a:avLst/>
                <a:gdLst/>
                <a:ahLst/>
                <a:cxnLst/>
                <a:rect l="l" t="t" r="r" b="b"/>
                <a:pathLst>
                  <a:path w="526997" h="475260" extrusionOk="0">
                    <a:moveTo>
                      <a:pt x="355673" y="0"/>
                    </a:moveTo>
                    <a:cubicBezTo>
                      <a:pt x="349767" y="4286"/>
                      <a:pt x="273186" y="46673"/>
                      <a:pt x="283759" y="88678"/>
                    </a:cubicBezTo>
                    <a:cubicBezTo>
                      <a:pt x="286045" y="97822"/>
                      <a:pt x="293570" y="114681"/>
                      <a:pt x="353958" y="142780"/>
                    </a:cubicBezTo>
                    <a:cubicBezTo>
                      <a:pt x="414347" y="170879"/>
                      <a:pt x="517598" y="167069"/>
                      <a:pt x="526170" y="247555"/>
                    </a:cubicBezTo>
                    <a:cubicBezTo>
                      <a:pt x="531123" y="294418"/>
                      <a:pt x="513407" y="345948"/>
                      <a:pt x="484641" y="383572"/>
                    </a:cubicBezTo>
                    <a:cubicBezTo>
                      <a:pt x="433206" y="450914"/>
                      <a:pt x="349672" y="461296"/>
                      <a:pt x="283854" y="469487"/>
                    </a:cubicBezTo>
                    <a:cubicBezTo>
                      <a:pt x="242135" y="474631"/>
                      <a:pt x="80305" y="494729"/>
                      <a:pt x="22583" y="409766"/>
                    </a:cubicBezTo>
                    <a:cubicBezTo>
                      <a:pt x="2676" y="380429"/>
                      <a:pt x="-13516" y="325850"/>
                      <a:pt x="16773" y="295847"/>
                    </a:cubicBezTo>
                    <a:cubicBezTo>
                      <a:pt x="66875" y="246126"/>
                      <a:pt x="161648" y="252127"/>
                      <a:pt x="216798" y="262223"/>
                    </a:cubicBezTo>
                    <a:cubicBezTo>
                      <a:pt x="337956" y="284321"/>
                      <a:pt x="390915" y="200692"/>
                      <a:pt x="365769" y="180118"/>
                    </a:cubicBezTo>
                    <a:cubicBezTo>
                      <a:pt x="329860" y="150686"/>
                      <a:pt x="280711" y="184976"/>
                      <a:pt x="244897" y="154019"/>
                    </a:cubicBezTo>
                    <a:cubicBezTo>
                      <a:pt x="216322" y="129254"/>
                      <a:pt x="222989" y="85820"/>
                      <a:pt x="223466" y="83058"/>
                    </a:cubicBezTo>
                    <a:cubicBezTo>
                      <a:pt x="230800" y="38862"/>
                      <a:pt x="295094" y="2858"/>
                      <a:pt x="355673" y="0"/>
                    </a:cubicBezTo>
                    <a:close/>
                  </a:path>
                </a:pathLst>
              </a:custGeom>
              <a:solidFill>
                <a:srgbClr val="5C38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4"/>
              <p:cNvSpPr/>
              <p:nvPr/>
            </p:nvSpPr>
            <p:spPr>
              <a:xfrm>
                <a:off x="5794448" y="3212678"/>
                <a:ext cx="406416" cy="273411"/>
              </a:xfrm>
              <a:custGeom>
                <a:avLst/>
                <a:gdLst/>
                <a:ahLst/>
                <a:cxnLst/>
                <a:rect l="l" t="t" r="r" b="b"/>
                <a:pathLst>
                  <a:path w="406416" h="273411" extrusionOk="0">
                    <a:moveTo>
                      <a:pt x="403850" y="65350"/>
                    </a:moveTo>
                    <a:cubicBezTo>
                      <a:pt x="392324" y="26964"/>
                      <a:pt x="342890" y="-563"/>
                      <a:pt x="280977" y="9"/>
                    </a:cubicBezTo>
                    <a:cubicBezTo>
                      <a:pt x="206206" y="675"/>
                      <a:pt x="95240" y="43062"/>
                      <a:pt x="71237" y="82495"/>
                    </a:cubicBezTo>
                    <a:cubicBezTo>
                      <a:pt x="116861" y="63826"/>
                      <a:pt x="176964" y="43443"/>
                      <a:pt x="243163" y="52682"/>
                    </a:cubicBezTo>
                    <a:cubicBezTo>
                      <a:pt x="254783" y="54301"/>
                      <a:pt x="273929" y="56397"/>
                      <a:pt x="283358" y="63255"/>
                    </a:cubicBezTo>
                    <a:cubicBezTo>
                      <a:pt x="294788" y="71541"/>
                      <a:pt x="297741" y="81733"/>
                      <a:pt x="294788" y="95449"/>
                    </a:cubicBezTo>
                    <a:cubicBezTo>
                      <a:pt x="290597" y="114690"/>
                      <a:pt x="277739" y="118119"/>
                      <a:pt x="261451" y="129168"/>
                    </a:cubicBezTo>
                    <a:cubicBezTo>
                      <a:pt x="210111" y="163934"/>
                      <a:pt x="142579" y="157647"/>
                      <a:pt x="84000" y="157076"/>
                    </a:cubicBezTo>
                    <a:cubicBezTo>
                      <a:pt x="61235" y="156790"/>
                      <a:pt x="8753" y="154599"/>
                      <a:pt x="1133" y="184317"/>
                    </a:cubicBezTo>
                    <a:cubicBezTo>
                      <a:pt x="-2677" y="199176"/>
                      <a:pt x="3609" y="214988"/>
                      <a:pt x="12753" y="227370"/>
                    </a:cubicBezTo>
                    <a:cubicBezTo>
                      <a:pt x="41233" y="265661"/>
                      <a:pt x="94382" y="277662"/>
                      <a:pt x="141722" y="272138"/>
                    </a:cubicBezTo>
                    <a:cubicBezTo>
                      <a:pt x="220970" y="262804"/>
                      <a:pt x="318315" y="229275"/>
                      <a:pt x="368512" y="164124"/>
                    </a:cubicBezTo>
                    <a:cubicBezTo>
                      <a:pt x="385847" y="141645"/>
                      <a:pt x="415280" y="103545"/>
                      <a:pt x="403850" y="65255"/>
                    </a:cubicBezTo>
                    <a:close/>
                  </a:path>
                </a:pathLst>
              </a:custGeom>
              <a:solidFill>
                <a:srgbClr val="4E262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4"/>
              <p:cNvSpPr/>
              <p:nvPr/>
            </p:nvSpPr>
            <p:spPr>
              <a:xfrm>
                <a:off x="5849699" y="3251263"/>
                <a:ext cx="295943" cy="206427"/>
              </a:xfrm>
              <a:custGeom>
                <a:avLst/>
                <a:gdLst/>
                <a:ahLst/>
                <a:cxnLst/>
                <a:rect l="l" t="t" r="r" b="b"/>
                <a:pathLst>
                  <a:path w="295943" h="206427" extrusionOk="0">
                    <a:moveTo>
                      <a:pt x="273065" y="0"/>
                    </a:moveTo>
                    <a:cubicBezTo>
                      <a:pt x="273065" y="0"/>
                      <a:pt x="300878" y="58293"/>
                      <a:pt x="258683" y="94679"/>
                    </a:cubicBezTo>
                    <a:cubicBezTo>
                      <a:pt x="210105" y="136589"/>
                      <a:pt x="145240" y="145066"/>
                      <a:pt x="86185" y="145733"/>
                    </a:cubicBezTo>
                    <a:cubicBezTo>
                      <a:pt x="70088" y="145923"/>
                      <a:pt x="53705" y="145828"/>
                      <a:pt x="37893" y="149543"/>
                    </a:cubicBezTo>
                    <a:cubicBezTo>
                      <a:pt x="21129" y="153448"/>
                      <a:pt x="-15161" y="171450"/>
                      <a:pt x="6937" y="192119"/>
                    </a:cubicBezTo>
                    <a:cubicBezTo>
                      <a:pt x="20177" y="204502"/>
                      <a:pt x="42084" y="204597"/>
                      <a:pt x="59039" y="205930"/>
                    </a:cubicBezTo>
                    <a:cubicBezTo>
                      <a:pt x="79041" y="207454"/>
                      <a:pt x="99329" y="205359"/>
                      <a:pt x="118951" y="201168"/>
                    </a:cubicBezTo>
                    <a:cubicBezTo>
                      <a:pt x="156956" y="192881"/>
                      <a:pt x="192865" y="175736"/>
                      <a:pt x="226107" y="155639"/>
                    </a:cubicBezTo>
                    <a:cubicBezTo>
                      <a:pt x="348218" y="81725"/>
                      <a:pt x="273065" y="95"/>
                      <a:pt x="273065" y="95"/>
                    </a:cubicBezTo>
                    <a:close/>
                  </a:path>
                </a:pathLst>
              </a:custGeom>
              <a:solidFill>
                <a:srgbClr val="90685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4"/>
              <p:cNvSpPr/>
              <p:nvPr/>
            </p:nvSpPr>
            <p:spPr>
              <a:xfrm>
                <a:off x="5936074" y="3228854"/>
                <a:ext cx="143463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143463" h="31743" extrusionOk="0">
                    <a:moveTo>
                      <a:pt x="0" y="31744"/>
                    </a:moveTo>
                    <a:cubicBezTo>
                      <a:pt x="43339" y="10122"/>
                      <a:pt x="70676" y="4598"/>
                      <a:pt x="96679" y="1264"/>
                    </a:cubicBezTo>
                    <a:cubicBezTo>
                      <a:pt x="114300" y="-1022"/>
                      <a:pt x="140589" y="-736"/>
                      <a:pt x="142970" y="6598"/>
                    </a:cubicBezTo>
                    <a:cubicBezTo>
                      <a:pt x="148304" y="22505"/>
                      <a:pt x="108871" y="19076"/>
                      <a:pt x="95441" y="19361"/>
                    </a:cubicBezTo>
                    <a:cubicBezTo>
                      <a:pt x="47530" y="20504"/>
                      <a:pt x="51721" y="20695"/>
                      <a:pt x="0" y="31744"/>
                    </a:cubicBezTo>
                    <a:close/>
                  </a:path>
                </a:pathLst>
              </a:custGeom>
              <a:solidFill>
                <a:srgbClr val="90685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91" name="Google Shape;891;p4"/>
            <p:cNvSpPr/>
            <p:nvPr/>
          </p:nvSpPr>
          <p:spPr>
            <a:xfrm>
              <a:off x="1933018" y="2689539"/>
              <a:ext cx="47700" cy="1187100"/>
            </a:xfrm>
            <a:prstGeom prst="can">
              <a:avLst>
                <a:gd name="adj" fmla="val 25000"/>
              </a:avLst>
            </a:prstGeom>
            <a:gradFill>
              <a:gsLst>
                <a:gs pos="0">
                  <a:srgbClr val="B98F45"/>
                </a:gs>
                <a:gs pos="56000">
                  <a:srgbClr val="F3ECAF"/>
                </a:gs>
                <a:gs pos="100000">
                  <a:srgbClr val="B3811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2" name="Google Shape;892;p4"/>
            <p:cNvGrpSpPr/>
            <p:nvPr/>
          </p:nvGrpSpPr>
          <p:grpSpPr>
            <a:xfrm>
              <a:off x="1804540" y="2599757"/>
              <a:ext cx="308437" cy="146782"/>
              <a:chOff x="5234003" y="1669800"/>
              <a:chExt cx="449617" cy="213968"/>
            </a:xfrm>
          </p:grpSpPr>
          <p:sp>
            <p:nvSpPr>
              <p:cNvPr id="893" name="Google Shape;893;p4"/>
              <p:cNvSpPr/>
              <p:nvPr/>
            </p:nvSpPr>
            <p:spPr>
              <a:xfrm rot="-5268685">
                <a:off x="5379272" y="1535824"/>
                <a:ext cx="159079" cy="443866"/>
              </a:xfrm>
              <a:custGeom>
                <a:avLst/>
                <a:gdLst/>
                <a:ahLst/>
                <a:cxnLst/>
                <a:rect l="l" t="t" r="r" b="b"/>
                <a:pathLst>
                  <a:path w="202501" h="565022" extrusionOk="0">
                    <a:moveTo>
                      <a:pt x="202501" y="282511"/>
                    </a:moveTo>
                    <a:cubicBezTo>
                      <a:pt x="202501" y="438538"/>
                      <a:pt x="157170" y="565023"/>
                      <a:pt x="101251" y="565023"/>
                    </a:cubicBezTo>
                    <a:cubicBezTo>
                      <a:pt x="45331" y="565023"/>
                      <a:pt x="0" y="438538"/>
                      <a:pt x="0" y="282511"/>
                    </a:cubicBezTo>
                    <a:cubicBezTo>
                      <a:pt x="0" y="126485"/>
                      <a:pt x="45331" y="0"/>
                      <a:pt x="101251" y="0"/>
                    </a:cubicBezTo>
                    <a:cubicBezTo>
                      <a:pt x="157170" y="0"/>
                      <a:pt x="202501" y="126485"/>
                      <a:pt x="202501" y="28251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498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4"/>
              <p:cNvSpPr/>
              <p:nvPr/>
            </p:nvSpPr>
            <p:spPr>
              <a:xfrm rot="-153174">
                <a:off x="5236449" y="1759237"/>
                <a:ext cx="442627" cy="114731"/>
              </a:xfrm>
              <a:custGeom>
                <a:avLst/>
                <a:gdLst/>
                <a:ahLst/>
                <a:cxnLst/>
                <a:rect l="l" t="t" r="r" b="b"/>
                <a:pathLst>
                  <a:path w="563296" h="146009" extrusionOk="0">
                    <a:moveTo>
                      <a:pt x="563062" y="65913"/>
                    </a:moveTo>
                    <a:cubicBezTo>
                      <a:pt x="558395" y="121730"/>
                      <a:pt x="428569" y="156305"/>
                      <a:pt x="273121" y="143256"/>
                    </a:cubicBezTo>
                    <a:cubicBezTo>
                      <a:pt x="117578" y="130112"/>
                      <a:pt x="-4628" y="74295"/>
                      <a:pt x="135" y="18669"/>
                    </a:cubicBezTo>
                    <a:cubicBezTo>
                      <a:pt x="611" y="12097"/>
                      <a:pt x="2992" y="5810"/>
                      <a:pt x="6897" y="0"/>
                    </a:cubicBezTo>
                    <a:cubicBezTo>
                      <a:pt x="34805" y="46101"/>
                      <a:pt x="142057" y="87440"/>
                      <a:pt x="273026" y="98489"/>
                    </a:cubicBezTo>
                    <a:cubicBezTo>
                      <a:pt x="410091" y="110014"/>
                      <a:pt x="527343" y="84487"/>
                      <a:pt x="556299" y="39910"/>
                    </a:cubicBezTo>
                    <a:cubicBezTo>
                      <a:pt x="561538" y="48482"/>
                      <a:pt x="563919" y="57245"/>
                      <a:pt x="563157" y="66008"/>
                    </a:cubicBezTo>
                    <a:close/>
                  </a:path>
                </a:pathLst>
              </a:custGeom>
              <a:gradFill>
                <a:gsLst>
                  <a:gs pos="0">
                    <a:srgbClr val="B3811F"/>
                  </a:gs>
                  <a:gs pos="17000">
                    <a:srgbClr val="BE9C6A"/>
                  </a:gs>
                  <a:gs pos="34000">
                    <a:srgbClr val="F3ECAF"/>
                  </a:gs>
                  <a:gs pos="47100">
                    <a:srgbClr val="BE9C6A"/>
                  </a:gs>
                  <a:gs pos="63000">
                    <a:srgbClr val="B98F45"/>
                  </a:gs>
                  <a:gs pos="77000">
                    <a:srgbClr val="F3ECAF"/>
                  </a:gs>
                  <a:gs pos="91299">
                    <a:srgbClr val="B3811F"/>
                  </a:gs>
                  <a:gs pos="100000">
                    <a:srgbClr val="B3811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5" name="Google Shape;895;p4"/>
            <p:cNvGrpSpPr/>
            <p:nvPr/>
          </p:nvGrpSpPr>
          <p:grpSpPr>
            <a:xfrm>
              <a:off x="1304353" y="3384664"/>
              <a:ext cx="679620" cy="543362"/>
              <a:chOff x="3792023" y="5911314"/>
              <a:chExt cx="3341299" cy="2671398"/>
            </a:xfrm>
          </p:grpSpPr>
          <p:sp>
            <p:nvSpPr>
              <p:cNvPr id="896" name="Google Shape;896;p4"/>
              <p:cNvSpPr/>
              <p:nvPr/>
            </p:nvSpPr>
            <p:spPr>
              <a:xfrm>
                <a:off x="4411557" y="7814876"/>
                <a:ext cx="2126400" cy="736800"/>
              </a:xfrm>
              <a:prstGeom prst="ellipse">
                <a:avLst/>
              </a:prstGeom>
              <a:noFill/>
              <a:ln w="57150" cap="flat" cmpd="sng">
                <a:solidFill>
                  <a:srgbClr val="C38F6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97" name="Google Shape;897;p4"/>
              <p:cNvGrpSpPr/>
              <p:nvPr/>
            </p:nvGrpSpPr>
            <p:grpSpPr>
              <a:xfrm>
                <a:off x="3844087" y="6468114"/>
                <a:ext cx="3226900" cy="1986512"/>
                <a:chOff x="4296925" y="2658508"/>
                <a:chExt cx="3226900" cy="1986512"/>
              </a:xfrm>
            </p:grpSpPr>
            <p:grpSp>
              <p:nvGrpSpPr>
                <p:cNvPr id="898" name="Google Shape;898;p4"/>
                <p:cNvGrpSpPr/>
                <p:nvPr/>
              </p:nvGrpSpPr>
              <p:grpSpPr>
                <a:xfrm>
                  <a:off x="4296925" y="2720530"/>
                  <a:ext cx="1136973" cy="1924490"/>
                  <a:chOff x="4323505" y="2715214"/>
                  <a:chExt cx="1136973" cy="1924490"/>
                </a:xfrm>
              </p:grpSpPr>
              <p:sp>
                <p:nvSpPr>
                  <p:cNvPr id="899" name="Google Shape;899;p4"/>
                  <p:cNvSpPr/>
                  <p:nvPr/>
                </p:nvSpPr>
                <p:spPr>
                  <a:xfrm rot="9840178" flipH="1">
                    <a:off x="4876115" y="2725577"/>
                    <a:ext cx="335980" cy="18439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914" h="2427501" extrusionOk="0">
                        <a:moveTo>
                          <a:pt x="19199" y="2424869"/>
                        </a:moveTo>
                        <a:cubicBezTo>
                          <a:pt x="114529" y="2457441"/>
                          <a:pt x="199750" y="2176976"/>
                          <a:pt x="268643" y="2176976"/>
                        </a:cubicBezTo>
                        <a:cubicBezTo>
                          <a:pt x="342128" y="2176976"/>
                          <a:pt x="312122" y="2453136"/>
                          <a:pt x="440914" y="2414005"/>
                        </a:cubicBezTo>
                        <a:lnTo>
                          <a:pt x="350892" y="41069"/>
                        </a:lnTo>
                        <a:lnTo>
                          <a:pt x="307991" y="31806"/>
                        </a:lnTo>
                        <a:cubicBezTo>
                          <a:pt x="255286" y="21850"/>
                          <a:pt x="200685" y="12918"/>
                          <a:pt x="144130" y="5019"/>
                        </a:cubicBezTo>
                        <a:lnTo>
                          <a:pt x="91581" y="0"/>
                        </a:lnTo>
                        <a:lnTo>
                          <a:pt x="0" y="2414005"/>
                        </a:lnTo>
                        <a:cubicBezTo>
                          <a:pt x="6443" y="2419135"/>
                          <a:pt x="12843" y="2422698"/>
                          <a:pt x="19199" y="242486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55000">
                        <a:srgbClr val="D1A28B"/>
                      </a:gs>
                      <a:gs pos="96740">
                        <a:srgbClr val="AE723F"/>
                      </a:gs>
                      <a:gs pos="100000">
                        <a:srgbClr val="AE723F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0" name="Google Shape;900;p4"/>
                  <p:cNvSpPr/>
                  <p:nvPr/>
                </p:nvSpPr>
                <p:spPr>
                  <a:xfrm rot="9420981">
                    <a:off x="4669344" y="2806326"/>
                    <a:ext cx="347227" cy="18388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914" h="2417625" extrusionOk="0">
                        <a:moveTo>
                          <a:pt x="38128" y="2417509"/>
                        </a:moveTo>
                        <a:cubicBezTo>
                          <a:pt x="25601" y="2418380"/>
                          <a:pt x="12887" y="2414389"/>
                          <a:pt x="0" y="2404129"/>
                        </a:cubicBezTo>
                        <a:lnTo>
                          <a:pt x="18187" y="0"/>
                        </a:lnTo>
                        <a:lnTo>
                          <a:pt x="74452" y="1187"/>
                        </a:lnTo>
                        <a:lnTo>
                          <a:pt x="351038" y="35049"/>
                        </a:lnTo>
                        <a:lnTo>
                          <a:pt x="440914" y="2404129"/>
                        </a:lnTo>
                        <a:cubicBezTo>
                          <a:pt x="312122" y="2443260"/>
                          <a:pt x="342128" y="2167100"/>
                          <a:pt x="268643" y="2167100"/>
                        </a:cubicBezTo>
                        <a:cubicBezTo>
                          <a:pt x="204343" y="2167100"/>
                          <a:pt x="125819" y="2411416"/>
                          <a:pt x="38128" y="241750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55000">
                        <a:srgbClr val="D1A28B"/>
                      </a:gs>
                      <a:gs pos="96740">
                        <a:srgbClr val="AE723F"/>
                      </a:gs>
                      <a:gs pos="100000">
                        <a:srgbClr val="AE723F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01" name="Google Shape;901;p4"/>
                <p:cNvSpPr/>
                <p:nvPr/>
              </p:nvSpPr>
              <p:spPr>
                <a:xfrm rot="-9840178">
                  <a:off x="6635234" y="2668871"/>
                  <a:ext cx="335980" cy="1843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914" h="2427501" extrusionOk="0">
                      <a:moveTo>
                        <a:pt x="19199" y="2424869"/>
                      </a:moveTo>
                      <a:cubicBezTo>
                        <a:pt x="114529" y="2457441"/>
                        <a:pt x="199750" y="2176976"/>
                        <a:pt x="268643" y="2176976"/>
                      </a:cubicBezTo>
                      <a:cubicBezTo>
                        <a:pt x="342128" y="2176976"/>
                        <a:pt x="312122" y="2453136"/>
                        <a:pt x="440914" y="2414005"/>
                      </a:cubicBezTo>
                      <a:lnTo>
                        <a:pt x="350892" y="41069"/>
                      </a:lnTo>
                      <a:lnTo>
                        <a:pt x="307991" y="31806"/>
                      </a:lnTo>
                      <a:cubicBezTo>
                        <a:pt x="255286" y="21850"/>
                        <a:pt x="200685" y="12918"/>
                        <a:pt x="144130" y="5019"/>
                      </a:cubicBezTo>
                      <a:lnTo>
                        <a:pt x="91581" y="0"/>
                      </a:lnTo>
                      <a:lnTo>
                        <a:pt x="0" y="2414005"/>
                      </a:lnTo>
                      <a:cubicBezTo>
                        <a:pt x="6443" y="2419135"/>
                        <a:pt x="12843" y="2422698"/>
                        <a:pt x="19199" y="242486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55000">
                      <a:srgbClr val="D1A28B"/>
                    </a:gs>
                    <a:gs pos="96740">
                      <a:srgbClr val="AE723F"/>
                    </a:gs>
                    <a:gs pos="100000">
                      <a:srgbClr val="AE723F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2" name="Google Shape;902;p4"/>
                <p:cNvSpPr/>
                <p:nvPr/>
              </p:nvSpPr>
              <p:spPr>
                <a:xfrm rot="-9420981" flipH="1">
                  <a:off x="6830758" y="2749620"/>
                  <a:ext cx="347227" cy="1838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914" h="2417625" extrusionOk="0">
                      <a:moveTo>
                        <a:pt x="38128" y="2417509"/>
                      </a:moveTo>
                      <a:cubicBezTo>
                        <a:pt x="25601" y="2418380"/>
                        <a:pt x="12887" y="2414389"/>
                        <a:pt x="0" y="2404129"/>
                      </a:cubicBezTo>
                      <a:lnTo>
                        <a:pt x="18187" y="0"/>
                      </a:lnTo>
                      <a:lnTo>
                        <a:pt x="74452" y="1187"/>
                      </a:lnTo>
                      <a:lnTo>
                        <a:pt x="351038" y="35049"/>
                      </a:lnTo>
                      <a:lnTo>
                        <a:pt x="440914" y="2404129"/>
                      </a:lnTo>
                      <a:cubicBezTo>
                        <a:pt x="312122" y="2443260"/>
                        <a:pt x="342128" y="2167100"/>
                        <a:pt x="268643" y="2167100"/>
                      </a:cubicBezTo>
                      <a:cubicBezTo>
                        <a:pt x="204343" y="2167100"/>
                        <a:pt x="125819" y="2411416"/>
                        <a:pt x="38128" y="241750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55000">
                      <a:srgbClr val="D1A28B"/>
                    </a:gs>
                    <a:gs pos="96740">
                      <a:srgbClr val="AE723F"/>
                    </a:gs>
                    <a:gs pos="100000">
                      <a:srgbClr val="AE723F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03" name="Google Shape;903;p4"/>
              <p:cNvGrpSpPr/>
              <p:nvPr/>
            </p:nvGrpSpPr>
            <p:grpSpPr>
              <a:xfrm>
                <a:off x="3873609" y="5911314"/>
                <a:ext cx="3144956" cy="1639767"/>
                <a:chOff x="4137839" y="-377629"/>
                <a:chExt cx="3795047" cy="2436504"/>
              </a:xfrm>
            </p:grpSpPr>
            <p:sp>
              <p:nvSpPr>
                <p:cNvPr id="904" name="Google Shape;904;p4"/>
                <p:cNvSpPr/>
                <p:nvPr/>
              </p:nvSpPr>
              <p:spPr>
                <a:xfrm>
                  <a:off x="4137839" y="-377629"/>
                  <a:ext cx="3795047" cy="24365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2840" h="2436504" extrusionOk="0">
                      <a:moveTo>
                        <a:pt x="1837314" y="70"/>
                      </a:moveTo>
                      <a:cubicBezTo>
                        <a:pt x="3052170" y="7159"/>
                        <a:pt x="3852840" y="700133"/>
                        <a:pt x="3852840" y="1084592"/>
                      </a:cubicBezTo>
                      <a:lnTo>
                        <a:pt x="3395056" y="2436504"/>
                      </a:lnTo>
                      <a:lnTo>
                        <a:pt x="399345" y="2436504"/>
                      </a:lnTo>
                      <a:lnTo>
                        <a:pt x="0" y="914471"/>
                      </a:lnTo>
                      <a:cubicBezTo>
                        <a:pt x="0" y="530012"/>
                        <a:pt x="622458" y="-7019"/>
                        <a:pt x="1837314" y="70"/>
                      </a:cubicBezTo>
                      <a:close/>
                    </a:path>
                  </a:pathLst>
                </a:custGeom>
                <a:solidFill>
                  <a:srgbClr val="49240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905" name="Google Shape;905;p4" descr="A black and white image of a mountain&#10;&#10;Description automatically generated with low confidence"/>
                <p:cNvPicPr preferRelativeResize="0"/>
                <p:nvPr/>
              </p:nvPicPr>
              <p:blipFill rotWithShape="1">
                <a:blip r:embed="rId2">
                  <a:alphaModFix amt="8000"/>
                </a:blip>
                <a:srcRect/>
                <a:stretch/>
              </p:blipFill>
              <p:spPr>
                <a:xfrm>
                  <a:off x="4212300" y="348461"/>
                  <a:ext cx="3602216" cy="6982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906" name="Google Shape;906;p4"/>
              <p:cNvGrpSpPr/>
              <p:nvPr/>
            </p:nvGrpSpPr>
            <p:grpSpPr>
              <a:xfrm>
                <a:off x="3792023" y="6720000"/>
                <a:ext cx="3341299" cy="1862712"/>
                <a:chOff x="4244861" y="2910394"/>
                <a:chExt cx="3341299" cy="1862712"/>
              </a:xfrm>
            </p:grpSpPr>
            <p:sp>
              <p:nvSpPr>
                <p:cNvPr id="907" name="Google Shape;907;p4"/>
                <p:cNvSpPr/>
                <p:nvPr/>
              </p:nvSpPr>
              <p:spPr>
                <a:xfrm rot="10567725" flipH="1">
                  <a:off x="5655430" y="3173630"/>
                  <a:ext cx="347210" cy="1574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286" h="1570690" extrusionOk="0">
                      <a:moveTo>
                        <a:pt x="347286" y="1559218"/>
                      </a:moveTo>
                      <a:lnTo>
                        <a:pt x="285925" y="0"/>
                      </a:lnTo>
                      <a:lnTo>
                        <a:pt x="185682" y="1126"/>
                      </a:lnTo>
                      <a:cubicBezTo>
                        <a:pt x="175408" y="1405"/>
                        <a:pt x="165213" y="1817"/>
                        <a:pt x="155086" y="2225"/>
                      </a:cubicBezTo>
                      <a:lnTo>
                        <a:pt x="24330" y="10649"/>
                      </a:lnTo>
                      <a:lnTo>
                        <a:pt x="0" y="1559218"/>
                      </a:lnTo>
                      <a:cubicBezTo>
                        <a:pt x="10150" y="1567007"/>
                        <a:pt x="19368" y="1570513"/>
                        <a:pt x="27841" y="1570684"/>
                      </a:cubicBezTo>
                      <a:cubicBezTo>
                        <a:pt x="87153" y="1571877"/>
                        <a:pt x="109974" y="1409646"/>
                        <a:pt x="160620" y="1409645"/>
                      </a:cubicBezTo>
                      <a:cubicBezTo>
                        <a:pt x="218501" y="1409645"/>
                        <a:pt x="245842" y="1588930"/>
                        <a:pt x="347286" y="155921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55000">
                      <a:srgbClr val="D1A28B"/>
                    </a:gs>
                    <a:gs pos="96740">
                      <a:srgbClr val="AE723F"/>
                    </a:gs>
                    <a:gs pos="100000">
                      <a:srgbClr val="AE723F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8" name="Google Shape;908;p4"/>
                <p:cNvSpPr/>
                <p:nvPr/>
              </p:nvSpPr>
              <p:spPr>
                <a:xfrm rot="-10679728" flipH="1">
                  <a:off x="5920846" y="3171361"/>
                  <a:ext cx="336637" cy="1573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431" h="1572864" extrusionOk="0">
                      <a:moveTo>
                        <a:pt x="14650" y="1570866"/>
                      </a:moveTo>
                      <a:cubicBezTo>
                        <a:pt x="87389" y="1595598"/>
                        <a:pt x="152415" y="1382640"/>
                        <a:pt x="204983" y="1382640"/>
                      </a:cubicBezTo>
                      <a:cubicBezTo>
                        <a:pt x="261054" y="1382640"/>
                        <a:pt x="238159" y="1592329"/>
                        <a:pt x="336431" y="1562617"/>
                      </a:cubicBezTo>
                      <a:lnTo>
                        <a:pt x="277770" y="23880"/>
                      </a:lnTo>
                      <a:lnTo>
                        <a:pt x="180229" y="10908"/>
                      </a:lnTo>
                      <a:lnTo>
                        <a:pt x="59573" y="0"/>
                      </a:lnTo>
                      <a:lnTo>
                        <a:pt x="0" y="1562616"/>
                      </a:lnTo>
                      <a:cubicBezTo>
                        <a:pt x="4916" y="1566512"/>
                        <a:pt x="9799" y="1569217"/>
                        <a:pt x="14650" y="15708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55000">
                      <a:srgbClr val="D1A28B"/>
                    </a:gs>
                    <a:gs pos="96740">
                      <a:srgbClr val="AE723F"/>
                    </a:gs>
                    <a:gs pos="100000">
                      <a:srgbClr val="AE723F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9" name="Google Shape;909;p4"/>
                <p:cNvSpPr/>
                <p:nvPr/>
              </p:nvSpPr>
              <p:spPr>
                <a:xfrm rot="-10593467" flipH="1">
                  <a:off x="6178205" y="3079429"/>
                  <a:ext cx="324361" cy="1660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587" h="1661565" extrusionOk="0">
                      <a:moveTo>
                        <a:pt x="324587" y="1661565"/>
                      </a:moveTo>
                      <a:lnTo>
                        <a:pt x="237759" y="44454"/>
                      </a:lnTo>
                      <a:lnTo>
                        <a:pt x="104481" y="16732"/>
                      </a:lnTo>
                      <a:lnTo>
                        <a:pt x="0" y="0"/>
                      </a:lnTo>
                      <a:lnTo>
                        <a:pt x="36291" y="1537114"/>
                      </a:lnTo>
                      <a:cubicBezTo>
                        <a:pt x="114954" y="1599435"/>
                        <a:pt x="191402" y="1362253"/>
                        <a:pt x="239451" y="1382994"/>
                      </a:cubicBezTo>
                      <a:cubicBezTo>
                        <a:pt x="287500" y="1403736"/>
                        <a:pt x="304473" y="1643568"/>
                        <a:pt x="324587" y="166156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55000">
                      <a:srgbClr val="D1A28B"/>
                    </a:gs>
                    <a:gs pos="96740">
                      <a:srgbClr val="AE723F"/>
                    </a:gs>
                    <a:gs pos="100000">
                      <a:srgbClr val="AE723F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0" name="Google Shape;910;p4"/>
                <p:cNvSpPr/>
                <p:nvPr/>
              </p:nvSpPr>
              <p:spPr>
                <a:xfrm rot="10722664" flipH="1">
                  <a:off x="6593274" y="3082537"/>
                  <a:ext cx="524914" cy="1555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781" h="1555288" extrusionOk="0">
                      <a:moveTo>
                        <a:pt x="524781" y="1552457"/>
                      </a:moveTo>
                      <a:lnTo>
                        <a:pt x="233650" y="87285"/>
                      </a:lnTo>
                      <a:lnTo>
                        <a:pt x="230046" y="85263"/>
                      </a:lnTo>
                      <a:cubicBezTo>
                        <a:pt x="190800" y="65246"/>
                        <a:pt x="143616" y="45111"/>
                        <a:pt x="86976" y="26054"/>
                      </a:cubicBezTo>
                      <a:lnTo>
                        <a:pt x="0" y="0"/>
                      </a:lnTo>
                      <a:lnTo>
                        <a:pt x="240211" y="1542070"/>
                      </a:lnTo>
                      <a:cubicBezTo>
                        <a:pt x="250362" y="1549861"/>
                        <a:pt x="260294" y="1552933"/>
                        <a:pt x="269997" y="1552349"/>
                      </a:cubicBezTo>
                      <a:cubicBezTo>
                        <a:pt x="337919" y="1548265"/>
                        <a:pt x="394608" y="1365016"/>
                        <a:pt x="436108" y="1366530"/>
                      </a:cubicBezTo>
                      <a:cubicBezTo>
                        <a:pt x="483536" y="1368262"/>
                        <a:pt x="423338" y="1582169"/>
                        <a:pt x="524781" y="155245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26000">
                      <a:srgbClr val="AE723F"/>
                    </a:gs>
                    <a:gs pos="51000">
                      <a:srgbClr val="D1A28B"/>
                    </a:gs>
                    <a:gs pos="81000">
                      <a:srgbClr val="AE723F"/>
                    </a:gs>
                    <a:gs pos="100000">
                      <a:srgbClr val="AE723F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1" name="Google Shape;911;p4"/>
                <p:cNvSpPr/>
                <p:nvPr/>
              </p:nvSpPr>
              <p:spPr>
                <a:xfrm rot="10725637" flipH="1">
                  <a:off x="6342815" y="3079417"/>
                  <a:ext cx="524321" cy="1614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037" h="1614297" extrusionOk="0">
                      <a:moveTo>
                        <a:pt x="214612" y="1613150"/>
                      </a:moveTo>
                      <a:cubicBezTo>
                        <a:pt x="282530" y="1633234"/>
                        <a:pt x="360562" y="1383094"/>
                        <a:pt x="407885" y="1383094"/>
                      </a:cubicBezTo>
                      <a:cubicBezTo>
                        <a:pt x="458360" y="1383094"/>
                        <a:pt x="415570" y="1635088"/>
                        <a:pt x="504037" y="1605376"/>
                      </a:cubicBezTo>
                      <a:lnTo>
                        <a:pt x="259869" y="52937"/>
                      </a:lnTo>
                      <a:lnTo>
                        <a:pt x="245021" y="48489"/>
                      </a:lnTo>
                      <a:cubicBezTo>
                        <a:pt x="178547" y="30807"/>
                        <a:pt x="101860" y="14797"/>
                        <a:pt x="13443" y="1653"/>
                      </a:cubicBezTo>
                      <a:lnTo>
                        <a:pt x="0" y="0"/>
                      </a:lnTo>
                      <a:lnTo>
                        <a:pt x="201175" y="1605376"/>
                      </a:lnTo>
                      <a:cubicBezTo>
                        <a:pt x="205601" y="1609271"/>
                        <a:pt x="210084" y="1611811"/>
                        <a:pt x="214612" y="161315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26000">
                      <a:srgbClr val="AE723F"/>
                    </a:gs>
                    <a:gs pos="51000">
                      <a:srgbClr val="D1A28B"/>
                    </a:gs>
                    <a:gs pos="81000">
                      <a:srgbClr val="AE723F"/>
                    </a:gs>
                    <a:gs pos="100000">
                      <a:srgbClr val="AE723F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2" name="Google Shape;912;p4"/>
                <p:cNvSpPr/>
                <p:nvPr/>
              </p:nvSpPr>
              <p:spPr>
                <a:xfrm rot="10722664" flipH="1">
                  <a:off x="6999950" y="2916616"/>
                  <a:ext cx="569760" cy="1468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616" h="1468620" extrusionOk="0">
                      <a:moveTo>
                        <a:pt x="538552" y="1468620"/>
                      </a:moveTo>
                      <a:lnTo>
                        <a:pt x="569616" y="1465714"/>
                      </a:lnTo>
                      <a:lnTo>
                        <a:pt x="5748" y="584"/>
                      </a:lnTo>
                      <a:cubicBezTo>
                        <a:pt x="-41937" y="-28932"/>
                        <a:pt x="220922" y="1070767"/>
                        <a:pt x="283506" y="1288616"/>
                      </a:cubicBezTo>
                      <a:cubicBezTo>
                        <a:pt x="367849" y="1354249"/>
                        <a:pt x="332647" y="1278249"/>
                        <a:pt x="381253" y="1307679"/>
                      </a:cubicBezTo>
                      <a:cubicBezTo>
                        <a:pt x="423783" y="1333430"/>
                        <a:pt x="459659" y="1458674"/>
                        <a:pt x="538552" y="146862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41000">
                      <a:srgbClr val="AE723F"/>
                    </a:gs>
                    <a:gs pos="51000">
                      <a:srgbClr val="D1A28B"/>
                    </a:gs>
                    <a:gs pos="69000">
                      <a:srgbClr val="AE723F"/>
                    </a:gs>
                    <a:gs pos="100000">
                      <a:srgbClr val="AE723F"/>
                    </a:gs>
                  </a:gsLst>
                  <a:lin ang="959990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3" name="Google Shape;913;p4"/>
                <p:cNvSpPr/>
                <p:nvPr/>
              </p:nvSpPr>
              <p:spPr>
                <a:xfrm rot="10722664" flipH="1">
                  <a:off x="6792441" y="3036281"/>
                  <a:ext cx="538734" cy="152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598" h="1525288" extrusionOk="0">
                      <a:moveTo>
                        <a:pt x="505776" y="1525287"/>
                      </a:moveTo>
                      <a:cubicBezTo>
                        <a:pt x="507634" y="1525243"/>
                        <a:pt x="509459" y="1524348"/>
                        <a:pt x="511247" y="1522491"/>
                      </a:cubicBezTo>
                      <a:cubicBezTo>
                        <a:pt x="602964" y="1542043"/>
                        <a:pt x="447596" y="975582"/>
                        <a:pt x="288367" y="399964"/>
                      </a:cubicBezTo>
                      <a:lnTo>
                        <a:pt x="239811" y="224011"/>
                      </a:lnTo>
                      <a:lnTo>
                        <a:pt x="216505" y="171906"/>
                      </a:lnTo>
                      <a:cubicBezTo>
                        <a:pt x="216505" y="171906"/>
                        <a:pt x="186542" y="93696"/>
                        <a:pt x="29561" y="13625"/>
                      </a:cubicBezTo>
                      <a:lnTo>
                        <a:pt x="0" y="0"/>
                      </a:lnTo>
                      <a:lnTo>
                        <a:pt x="296719" y="1465362"/>
                      </a:lnTo>
                      <a:cubicBezTo>
                        <a:pt x="382847" y="1527684"/>
                        <a:pt x="373124" y="1316657"/>
                        <a:pt x="408879" y="1326178"/>
                      </a:cubicBezTo>
                      <a:cubicBezTo>
                        <a:pt x="442398" y="1335104"/>
                        <a:pt x="477899" y="1525949"/>
                        <a:pt x="505776" y="152528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1A28B"/>
                    </a:gs>
                    <a:gs pos="44000">
                      <a:srgbClr val="D1A28B"/>
                    </a:gs>
                    <a:gs pos="68000">
                      <a:srgbClr val="AE723F"/>
                    </a:gs>
                    <a:gs pos="100000">
                      <a:srgbClr val="AE723F"/>
                    </a:gs>
                  </a:gsLst>
                  <a:lin ang="959990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4" name="Google Shape;914;p4"/>
                <p:cNvSpPr/>
                <p:nvPr/>
              </p:nvSpPr>
              <p:spPr>
                <a:xfrm rot="10516321">
                  <a:off x="5367570" y="3201394"/>
                  <a:ext cx="347625" cy="156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10" h="1558628" extrusionOk="0">
                      <a:moveTo>
                        <a:pt x="30034" y="1558540"/>
                      </a:moveTo>
                      <a:cubicBezTo>
                        <a:pt x="20166" y="1559201"/>
                        <a:pt x="10151" y="1556171"/>
                        <a:pt x="0" y="1548381"/>
                      </a:cubicBezTo>
                      <a:lnTo>
                        <a:pt x="12151" y="0"/>
                      </a:lnTo>
                      <a:lnTo>
                        <a:pt x="63011" y="4038"/>
                      </a:lnTo>
                      <a:cubicBezTo>
                        <a:pt x="117092" y="9726"/>
                        <a:pt x="168598" y="16740"/>
                        <a:pt x="217640" y="24894"/>
                      </a:cubicBezTo>
                      <a:lnTo>
                        <a:pt x="287899" y="38805"/>
                      </a:lnTo>
                      <a:lnTo>
                        <a:pt x="347310" y="1548380"/>
                      </a:lnTo>
                      <a:cubicBezTo>
                        <a:pt x="245860" y="1578093"/>
                        <a:pt x="269496" y="1368404"/>
                        <a:pt x="211611" y="1368404"/>
                      </a:cubicBezTo>
                      <a:cubicBezTo>
                        <a:pt x="160962" y="1368404"/>
                        <a:pt x="99108" y="1553913"/>
                        <a:pt x="30034" y="155854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55000">
                      <a:srgbClr val="D1A28B"/>
                    </a:gs>
                    <a:gs pos="96740">
                      <a:srgbClr val="AE723F"/>
                    </a:gs>
                    <a:gs pos="100000">
                      <a:srgbClr val="AE723F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5" name="Google Shape;915;p4"/>
                <p:cNvSpPr/>
                <p:nvPr/>
              </p:nvSpPr>
              <p:spPr>
                <a:xfrm rot="10400396">
                  <a:off x="5153224" y="3130171"/>
                  <a:ext cx="283903" cy="1617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09" h="1619348" extrusionOk="0">
                      <a:moveTo>
                        <a:pt x="40556" y="1515753"/>
                      </a:moveTo>
                      <a:cubicBezTo>
                        <a:pt x="27019" y="1516190"/>
                        <a:pt x="13459" y="1513022"/>
                        <a:pt x="0" y="1505161"/>
                      </a:cubicBezTo>
                      <a:lnTo>
                        <a:pt x="33604" y="0"/>
                      </a:lnTo>
                      <a:lnTo>
                        <a:pt x="108981" y="17520"/>
                      </a:lnTo>
                      <a:cubicBezTo>
                        <a:pt x="152844" y="29212"/>
                        <a:pt x="194323" y="41778"/>
                        <a:pt x="233535" y="55032"/>
                      </a:cubicBezTo>
                      <a:lnTo>
                        <a:pt x="271934" y="69444"/>
                      </a:lnTo>
                      <a:lnTo>
                        <a:pt x="326729" y="1365441"/>
                      </a:lnTo>
                      <a:lnTo>
                        <a:pt x="322009" y="1357752"/>
                      </a:lnTo>
                      <a:cubicBezTo>
                        <a:pt x="313022" y="1350849"/>
                        <a:pt x="299173" y="1356793"/>
                        <a:pt x="278082" y="1349657"/>
                      </a:cubicBezTo>
                      <a:cubicBezTo>
                        <a:pt x="228868" y="1333004"/>
                        <a:pt x="135310" y="1512696"/>
                        <a:pt x="40556" y="1515753"/>
                      </a:cubicBezTo>
                      <a:close/>
                      <a:moveTo>
                        <a:pt x="337464" y="1619348"/>
                      </a:moveTo>
                      <a:lnTo>
                        <a:pt x="326729" y="1365441"/>
                      </a:lnTo>
                      <a:lnTo>
                        <a:pt x="329464" y="1369897"/>
                      </a:lnTo>
                      <a:cubicBezTo>
                        <a:pt x="337479" y="1394360"/>
                        <a:pt x="338264" y="1457025"/>
                        <a:pt x="337464" y="161934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55000">
                      <a:srgbClr val="D1A28B"/>
                    </a:gs>
                    <a:gs pos="96740">
                      <a:srgbClr val="AE723F"/>
                    </a:gs>
                    <a:gs pos="100000">
                      <a:srgbClr val="AE723F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6" name="Google Shape;916;p4"/>
                <p:cNvSpPr/>
                <p:nvPr/>
              </p:nvSpPr>
              <p:spPr>
                <a:xfrm rot="10727254">
                  <a:off x="4834084" y="3160141"/>
                  <a:ext cx="471170" cy="1538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481" h="1569952" extrusionOk="0">
                      <a:moveTo>
                        <a:pt x="222762" y="1569373"/>
                      </a:moveTo>
                      <a:cubicBezTo>
                        <a:pt x="213551" y="1571191"/>
                        <a:pt x="204471" y="1568821"/>
                        <a:pt x="195620" y="1561031"/>
                      </a:cubicBezTo>
                      <a:lnTo>
                        <a:pt x="0" y="0"/>
                      </a:lnTo>
                      <a:lnTo>
                        <a:pt x="99494" y="27105"/>
                      </a:lnTo>
                      <a:cubicBezTo>
                        <a:pt x="135481" y="38254"/>
                        <a:pt x="169374" y="50106"/>
                        <a:pt x="201272" y="62465"/>
                      </a:cubicBezTo>
                      <a:lnTo>
                        <a:pt x="267221" y="90667"/>
                      </a:lnTo>
                      <a:lnTo>
                        <a:pt x="498481" y="1561031"/>
                      </a:lnTo>
                      <a:cubicBezTo>
                        <a:pt x="492952" y="1562888"/>
                        <a:pt x="487935" y="1563645"/>
                        <a:pt x="483377" y="1563431"/>
                      </a:cubicBezTo>
                      <a:cubicBezTo>
                        <a:pt x="414998" y="1560228"/>
                        <a:pt x="449650" y="1338749"/>
                        <a:pt x="402328" y="1338749"/>
                      </a:cubicBezTo>
                      <a:cubicBezTo>
                        <a:pt x="358160" y="1338749"/>
                        <a:pt x="287242" y="1556649"/>
                        <a:pt x="222762" y="156937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26000">
                      <a:srgbClr val="AE723F"/>
                    </a:gs>
                    <a:gs pos="51000">
                      <a:srgbClr val="D1A28B"/>
                    </a:gs>
                    <a:gs pos="81000">
                      <a:srgbClr val="AE723F"/>
                    </a:gs>
                    <a:gs pos="100000">
                      <a:srgbClr val="AE723F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7" name="Google Shape;917;p4"/>
                <p:cNvSpPr/>
                <p:nvPr/>
              </p:nvSpPr>
              <p:spPr>
                <a:xfrm rot="-10722060">
                  <a:off x="4260972" y="2975405"/>
                  <a:ext cx="618363" cy="1479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729" h="1439185" extrusionOk="0">
                      <a:moveTo>
                        <a:pt x="529665" y="1439185"/>
                      </a:moveTo>
                      <a:lnTo>
                        <a:pt x="560729" y="1436279"/>
                      </a:lnTo>
                      <a:lnTo>
                        <a:pt x="0" y="0"/>
                      </a:lnTo>
                      <a:lnTo>
                        <a:pt x="274619" y="1259181"/>
                      </a:lnTo>
                      <a:cubicBezTo>
                        <a:pt x="358962" y="1324814"/>
                        <a:pt x="323760" y="1248814"/>
                        <a:pt x="372366" y="1278244"/>
                      </a:cubicBezTo>
                      <a:cubicBezTo>
                        <a:pt x="414896" y="1303995"/>
                        <a:pt x="450772" y="1429239"/>
                        <a:pt x="529665" y="143918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41000">
                      <a:srgbClr val="AE723F"/>
                    </a:gs>
                    <a:gs pos="51000">
                      <a:srgbClr val="D1A28B"/>
                    </a:gs>
                    <a:gs pos="69000">
                      <a:srgbClr val="AE723F"/>
                    </a:gs>
                    <a:gs pos="100000">
                      <a:srgbClr val="AE723F"/>
                    </a:gs>
                  </a:gsLst>
                  <a:lin ang="959990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8" name="Google Shape;918;p4"/>
                <p:cNvSpPr/>
                <p:nvPr/>
              </p:nvSpPr>
              <p:spPr>
                <a:xfrm rot="10721705">
                  <a:off x="4561721" y="3159261"/>
                  <a:ext cx="563614" cy="1471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410" h="1482286" extrusionOk="0">
                      <a:moveTo>
                        <a:pt x="258626" y="1479348"/>
                      </a:moveTo>
                      <a:cubicBezTo>
                        <a:pt x="248923" y="1479931"/>
                        <a:pt x="238990" y="1476858"/>
                        <a:pt x="228840" y="1469068"/>
                      </a:cubicBezTo>
                      <a:lnTo>
                        <a:pt x="0" y="0"/>
                      </a:lnTo>
                      <a:lnTo>
                        <a:pt x="25127" y="10745"/>
                      </a:lnTo>
                      <a:cubicBezTo>
                        <a:pt x="81141" y="37104"/>
                        <a:pt x="129571" y="64714"/>
                        <a:pt x="171211" y="92022"/>
                      </a:cubicBezTo>
                      <a:lnTo>
                        <a:pt x="249453" y="151039"/>
                      </a:lnTo>
                      <a:lnTo>
                        <a:pt x="513410" y="1479455"/>
                      </a:lnTo>
                      <a:cubicBezTo>
                        <a:pt x="411967" y="1509167"/>
                        <a:pt x="472165" y="1295260"/>
                        <a:pt x="424737" y="1293529"/>
                      </a:cubicBezTo>
                      <a:cubicBezTo>
                        <a:pt x="383238" y="1292014"/>
                        <a:pt x="326548" y="1475263"/>
                        <a:pt x="258626" y="147934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26000">
                      <a:srgbClr val="AE723F"/>
                    </a:gs>
                    <a:gs pos="51000">
                      <a:srgbClr val="D1A28B"/>
                    </a:gs>
                    <a:gs pos="81000">
                      <a:srgbClr val="AE723F"/>
                    </a:gs>
                    <a:gs pos="100000">
                      <a:srgbClr val="AE723F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19" name="Google Shape;919;p4"/>
            <p:cNvGrpSpPr/>
            <p:nvPr/>
          </p:nvGrpSpPr>
          <p:grpSpPr>
            <a:xfrm>
              <a:off x="1321590" y="3013928"/>
              <a:ext cx="642922" cy="518227"/>
              <a:chOff x="7251622" y="2606175"/>
              <a:chExt cx="2024315" cy="1631696"/>
            </a:xfrm>
          </p:grpSpPr>
          <p:sp>
            <p:nvSpPr>
              <p:cNvPr id="920" name="Google Shape;920;p4"/>
              <p:cNvSpPr/>
              <p:nvPr/>
            </p:nvSpPr>
            <p:spPr>
              <a:xfrm>
                <a:off x="7257521" y="2610077"/>
                <a:ext cx="2018416" cy="1627794"/>
              </a:xfrm>
              <a:custGeom>
                <a:avLst/>
                <a:gdLst/>
                <a:ahLst/>
                <a:cxnLst/>
                <a:rect l="l" t="t" r="r" b="b"/>
                <a:pathLst>
                  <a:path w="2018416" h="1627794" extrusionOk="0">
                    <a:moveTo>
                      <a:pt x="1293840" y="1278950"/>
                    </a:moveTo>
                    <a:lnTo>
                      <a:pt x="1290175" y="1279805"/>
                    </a:lnTo>
                    <a:lnTo>
                      <a:pt x="1291016" y="1279690"/>
                    </a:lnTo>
                    <a:close/>
                    <a:moveTo>
                      <a:pt x="1011102" y="529"/>
                    </a:moveTo>
                    <a:cubicBezTo>
                      <a:pt x="1025989" y="-996"/>
                      <a:pt x="1041420" y="627"/>
                      <a:pt x="1056585" y="7271"/>
                    </a:cubicBezTo>
                    <a:cubicBezTo>
                      <a:pt x="1092494" y="23098"/>
                      <a:pt x="1108319" y="56575"/>
                      <a:pt x="1112984" y="67532"/>
                    </a:cubicBezTo>
                    <a:cubicBezTo>
                      <a:pt x="1076466" y="52924"/>
                      <a:pt x="1038529" y="57386"/>
                      <a:pt x="1019053" y="78894"/>
                    </a:cubicBezTo>
                    <a:cubicBezTo>
                      <a:pt x="991055" y="109936"/>
                      <a:pt x="1012966" y="164312"/>
                      <a:pt x="1034065" y="191703"/>
                    </a:cubicBezTo>
                    <a:cubicBezTo>
                      <a:pt x="1042028" y="202051"/>
                      <a:pt x="1051195" y="210293"/>
                      <a:pt x="1061051" y="216950"/>
                    </a:cubicBezTo>
                    <a:lnTo>
                      <a:pt x="1091912" y="232560"/>
                    </a:lnTo>
                    <a:lnTo>
                      <a:pt x="1092339" y="232731"/>
                    </a:lnTo>
                    <a:lnTo>
                      <a:pt x="1154371" y="248106"/>
                    </a:lnTo>
                    <a:cubicBezTo>
                      <a:pt x="1160255" y="249223"/>
                      <a:pt x="1210365" y="259215"/>
                      <a:pt x="1272953" y="278033"/>
                    </a:cubicBezTo>
                    <a:lnTo>
                      <a:pt x="1301754" y="288141"/>
                    </a:lnTo>
                    <a:lnTo>
                      <a:pt x="1327571" y="295471"/>
                    </a:lnTo>
                    <a:lnTo>
                      <a:pt x="1368841" y="311686"/>
                    </a:lnTo>
                    <a:lnTo>
                      <a:pt x="1372223" y="312874"/>
                    </a:lnTo>
                    <a:lnTo>
                      <a:pt x="1373434" y="313491"/>
                    </a:lnTo>
                    <a:lnTo>
                      <a:pt x="1408931" y="327439"/>
                    </a:lnTo>
                    <a:lnTo>
                      <a:pt x="1447271" y="351159"/>
                    </a:lnTo>
                    <a:lnTo>
                      <a:pt x="1466397" y="360915"/>
                    </a:lnTo>
                    <a:lnTo>
                      <a:pt x="1487991" y="376350"/>
                    </a:lnTo>
                    <a:lnTo>
                      <a:pt x="1490367" y="377820"/>
                    </a:lnTo>
                    <a:lnTo>
                      <a:pt x="1491474" y="378840"/>
                    </a:lnTo>
                    <a:lnTo>
                      <a:pt x="1496397" y="382359"/>
                    </a:lnTo>
                    <a:cubicBezTo>
                      <a:pt x="1537974" y="415037"/>
                      <a:pt x="1606483" y="481840"/>
                      <a:pt x="1631742" y="586533"/>
                    </a:cubicBezTo>
                    <a:lnTo>
                      <a:pt x="1632843" y="591769"/>
                    </a:lnTo>
                    <a:lnTo>
                      <a:pt x="1645536" y="592619"/>
                    </a:lnTo>
                    <a:cubicBezTo>
                      <a:pt x="1673737" y="597896"/>
                      <a:pt x="1763003" y="618387"/>
                      <a:pt x="1826300" y="699342"/>
                    </a:cubicBezTo>
                    <a:cubicBezTo>
                      <a:pt x="1839487" y="716183"/>
                      <a:pt x="1850734" y="734608"/>
                      <a:pt x="1859877" y="754010"/>
                    </a:cubicBezTo>
                    <a:lnTo>
                      <a:pt x="1880635" y="813989"/>
                    </a:lnTo>
                    <a:lnTo>
                      <a:pt x="1904683" y="831899"/>
                    </a:lnTo>
                    <a:cubicBezTo>
                      <a:pt x="1933421" y="855419"/>
                      <a:pt x="1967808" y="891179"/>
                      <a:pt x="1991241" y="942003"/>
                    </a:cubicBezTo>
                    <a:cubicBezTo>
                      <a:pt x="2053320" y="1076320"/>
                      <a:pt x="1992053" y="1213069"/>
                      <a:pt x="1974402" y="1252229"/>
                    </a:cubicBezTo>
                    <a:cubicBezTo>
                      <a:pt x="1875398" y="1472975"/>
                      <a:pt x="1589138" y="1543178"/>
                      <a:pt x="1432923" y="1579292"/>
                    </a:cubicBezTo>
                    <a:cubicBezTo>
                      <a:pt x="844984" y="1715029"/>
                      <a:pt x="102251" y="1554946"/>
                      <a:pt x="11767" y="1235186"/>
                    </a:cubicBezTo>
                    <a:cubicBezTo>
                      <a:pt x="-1824" y="1187303"/>
                      <a:pt x="-12983" y="1092956"/>
                      <a:pt x="34287" y="1054610"/>
                    </a:cubicBezTo>
                    <a:lnTo>
                      <a:pt x="41688" y="1050805"/>
                    </a:lnTo>
                    <a:lnTo>
                      <a:pt x="42731" y="1045429"/>
                    </a:lnTo>
                    <a:cubicBezTo>
                      <a:pt x="47270" y="1031023"/>
                      <a:pt x="54878" y="1014538"/>
                      <a:pt x="67761" y="998814"/>
                    </a:cubicBezTo>
                    <a:cubicBezTo>
                      <a:pt x="112800" y="943829"/>
                      <a:pt x="182590" y="946468"/>
                      <a:pt x="191110" y="946873"/>
                    </a:cubicBezTo>
                    <a:lnTo>
                      <a:pt x="191505" y="922675"/>
                    </a:lnTo>
                    <a:lnTo>
                      <a:pt x="187864" y="913598"/>
                    </a:lnTo>
                    <a:cubicBezTo>
                      <a:pt x="183806" y="883367"/>
                      <a:pt x="195776" y="835282"/>
                      <a:pt x="232903" y="808295"/>
                    </a:cubicBezTo>
                    <a:lnTo>
                      <a:pt x="257328" y="797253"/>
                    </a:lnTo>
                    <a:lnTo>
                      <a:pt x="245861" y="754048"/>
                    </a:lnTo>
                    <a:cubicBezTo>
                      <a:pt x="240003" y="709183"/>
                      <a:pt x="247509" y="664141"/>
                      <a:pt x="279766" y="632186"/>
                    </a:cubicBezTo>
                    <a:cubicBezTo>
                      <a:pt x="306445" y="605708"/>
                      <a:pt x="339070" y="586648"/>
                      <a:pt x="374837" y="573289"/>
                    </a:cubicBezTo>
                    <a:lnTo>
                      <a:pt x="425269" y="558810"/>
                    </a:lnTo>
                    <a:lnTo>
                      <a:pt x="425775" y="545404"/>
                    </a:lnTo>
                    <a:cubicBezTo>
                      <a:pt x="447769" y="451262"/>
                      <a:pt x="590626" y="374790"/>
                      <a:pt x="694650" y="348338"/>
                    </a:cubicBezTo>
                    <a:cubicBezTo>
                      <a:pt x="716739" y="342733"/>
                      <a:pt x="739981" y="338643"/>
                      <a:pt x="763820" y="336009"/>
                    </a:cubicBezTo>
                    <a:lnTo>
                      <a:pt x="774273" y="335491"/>
                    </a:lnTo>
                    <a:lnTo>
                      <a:pt x="765658" y="330075"/>
                    </a:lnTo>
                    <a:cubicBezTo>
                      <a:pt x="704795" y="277323"/>
                      <a:pt x="718995" y="184803"/>
                      <a:pt x="720011" y="178920"/>
                    </a:cubicBezTo>
                    <a:cubicBezTo>
                      <a:pt x="735632" y="84777"/>
                      <a:pt x="872575" y="8085"/>
                      <a:pt x="1001605" y="1997"/>
                    </a:cubicBezTo>
                    <a:lnTo>
                      <a:pt x="999354" y="34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4"/>
              <p:cNvSpPr/>
              <p:nvPr/>
            </p:nvSpPr>
            <p:spPr>
              <a:xfrm>
                <a:off x="7251622" y="3422026"/>
                <a:ext cx="2018469" cy="815799"/>
              </a:xfrm>
              <a:custGeom>
                <a:avLst/>
                <a:gdLst/>
                <a:ahLst/>
                <a:cxnLst/>
                <a:rect l="l" t="t" r="r" b="b"/>
                <a:pathLst>
                  <a:path w="947638" h="383004" extrusionOk="0">
                    <a:moveTo>
                      <a:pt x="881921" y="0"/>
                    </a:moveTo>
                    <a:cubicBezTo>
                      <a:pt x="864585" y="39148"/>
                      <a:pt x="831153" y="99441"/>
                      <a:pt x="768097" y="148304"/>
                    </a:cubicBezTo>
                    <a:cubicBezTo>
                      <a:pt x="630651" y="254603"/>
                      <a:pt x="454915" y="227171"/>
                      <a:pt x="407957" y="219837"/>
                    </a:cubicBezTo>
                    <a:cubicBezTo>
                      <a:pt x="373476" y="214408"/>
                      <a:pt x="281846" y="196691"/>
                      <a:pt x="174975" y="153638"/>
                    </a:cubicBezTo>
                    <a:cubicBezTo>
                      <a:pt x="99442" y="123253"/>
                      <a:pt x="43911" y="91345"/>
                      <a:pt x="16098" y="113919"/>
                    </a:cubicBezTo>
                    <a:cubicBezTo>
                      <a:pt x="-6095" y="131921"/>
                      <a:pt x="-856" y="176213"/>
                      <a:pt x="5525" y="198692"/>
                    </a:cubicBezTo>
                    <a:cubicBezTo>
                      <a:pt x="48007" y="348806"/>
                      <a:pt x="396717" y="423958"/>
                      <a:pt x="672752" y="360235"/>
                    </a:cubicBezTo>
                    <a:cubicBezTo>
                      <a:pt x="746094" y="343281"/>
                      <a:pt x="880492" y="310324"/>
                      <a:pt x="926974" y="206693"/>
                    </a:cubicBezTo>
                    <a:cubicBezTo>
                      <a:pt x="935261" y="188309"/>
                      <a:pt x="964026" y="124111"/>
                      <a:pt x="934880" y="61055"/>
                    </a:cubicBezTo>
                    <a:cubicBezTo>
                      <a:pt x="920211" y="29242"/>
                      <a:pt x="896399" y="10001"/>
                      <a:pt x="881921" y="19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4"/>
              <p:cNvSpPr/>
              <p:nvPr/>
            </p:nvSpPr>
            <p:spPr>
              <a:xfrm>
                <a:off x="7574711" y="3702036"/>
                <a:ext cx="1569646" cy="471113"/>
              </a:xfrm>
              <a:custGeom>
                <a:avLst/>
                <a:gdLst/>
                <a:ahLst/>
                <a:cxnLst/>
                <a:rect l="l" t="t" r="r" b="b"/>
                <a:pathLst>
                  <a:path w="736923" h="221180" extrusionOk="0">
                    <a:moveTo>
                      <a:pt x="13990" y="157544"/>
                    </a:moveTo>
                    <a:cubicBezTo>
                      <a:pt x="8751" y="150114"/>
                      <a:pt x="4655" y="142113"/>
                      <a:pt x="2084" y="133350"/>
                    </a:cubicBezTo>
                    <a:cubicBezTo>
                      <a:pt x="-393" y="125063"/>
                      <a:pt x="-1250" y="115729"/>
                      <a:pt x="2846" y="108109"/>
                    </a:cubicBezTo>
                    <a:cubicBezTo>
                      <a:pt x="5132" y="103918"/>
                      <a:pt x="8751" y="100584"/>
                      <a:pt x="12656" y="97822"/>
                    </a:cubicBezTo>
                    <a:cubicBezTo>
                      <a:pt x="41041" y="78010"/>
                      <a:pt x="79522" y="87440"/>
                      <a:pt x="113336" y="95345"/>
                    </a:cubicBezTo>
                    <a:cubicBezTo>
                      <a:pt x="228779" y="122396"/>
                      <a:pt x="349079" y="121444"/>
                      <a:pt x="466999" y="109728"/>
                    </a:cubicBezTo>
                    <a:cubicBezTo>
                      <a:pt x="515005" y="104966"/>
                      <a:pt x="563106" y="98393"/>
                      <a:pt x="608922" y="83153"/>
                    </a:cubicBezTo>
                    <a:cubicBezTo>
                      <a:pt x="657880" y="66866"/>
                      <a:pt x="704267" y="40100"/>
                      <a:pt x="736842" y="0"/>
                    </a:cubicBezTo>
                    <a:cubicBezTo>
                      <a:pt x="738462" y="29528"/>
                      <a:pt x="715602" y="52864"/>
                      <a:pt x="694361" y="72581"/>
                    </a:cubicBezTo>
                    <a:cubicBezTo>
                      <a:pt x="674549" y="90964"/>
                      <a:pt x="654737" y="109538"/>
                      <a:pt x="632353" y="124682"/>
                    </a:cubicBezTo>
                    <a:cubicBezTo>
                      <a:pt x="581299" y="159448"/>
                      <a:pt x="519863" y="175355"/>
                      <a:pt x="459379" y="187928"/>
                    </a:cubicBezTo>
                    <a:cubicBezTo>
                      <a:pt x="381845" y="204025"/>
                      <a:pt x="303359" y="215741"/>
                      <a:pt x="224302" y="220027"/>
                    </a:cubicBezTo>
                    <a:cubicBezTo>
                      <a:pt x="164961" y="223266"/>
                      <a:pt x="102191" y="221456"/>
                      <a:pt x="51233" y="190881"/>
                    </a:cubicBezTo>
                    <a:cubicBezTo>
                      <a:pt x="36945" y="182309"/>
                      <a:pt x="23610" y="171069"/>
                      <a:pt x="13990" y="15754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4"/>
              <p:cNvSpPr/>
              <p:nvPr/>
            </p:nvSpPr>
            <p:spPr>
              <a:xfrm>
                <a:off x="7589766" y="3701629"/>
                <a:ext cx="1542275" cy="406359"/>
              </a:xfrm>
              <a:custGeom>
                <a:avLst/>
                <a:gdLst/>
                <a:ahLst/>
                <a:cxnLst/>
                <a:rect l="l" t="t" r="r" b="b"/>
                <a:pathLst>
                  <a:path w="724073" h="190779" extrusionOk="0">
                    <a:moveTo>
                      <a:pt x="10811" y="142208"/>
                    </a:moveTo>
                    <a:cubicBezTo>
                      <a:pt x="7001" y="137541"/>
                      <a:pt x="3953" y="132588"/>
                      <a:pt x="1953" y="127254"/>
                    </a:cubicBezTo>
                    <a:cubicBezTo>
                      <a:pt x="-333" y="121253"/>
                      <a:pt x="-1190" y="114491"/>
                      <a:pt x="2620" y="108966"/>
                    </a:cubicBezTo>
                    <a:cubicBezTo>
                      <a:pt x="4715" y="105918"/>
                      <a:pt x="8144" y="103537"/>
                      <a:pt x="11859" y="101537"/>
                    </a:cubicBezTo>
                    <a:cubicBezTo>
                      <a:pt x="38434" y="87154"/>
                      <a:pt x="74438" y="94012"/>
                      <a:pt x="105966" y="99727"/>
                    </a:cubicBezTo>
                    <a:cubicBezTo>
                      <a:pt x="213884" y="119348"/>
                      <a:pt x="326470" y="118682"/>
                      <a:pt x="436769" y="110109"/>
                    </a:cubicBezTo>
                    <a:cubicBezTo>
                      <a:pt x="481632" y="106680"/>
                      <a:pt x="526685" y="101822"/>
                      <a:pt x="569453" y="90773"/>
                    </a:cubicBezTo>
                    <a:cubicBezTo>
                      <a:pt x="615173" y="78962"/>
                      <a:pt x="693563" y="29147"/>
                      <a:pt x="724043" y="0"/>
                    </a:cubicBezTo>
                    <a:cubicBezTo>
                      <a:pt x="725567" y="21431"/>
                      <a:pt x="669275" y="68771"/>
                      <a:pt x="649367" y="83058"/>
                    </a:cubicBezTo>
                    <a:cubicBezTo>
                      <a:pt x="630889" y="96393"/>
                      <a:pt x="612315" y="109823"/>
                      <a:pt x="591360" y="120872"/>
                    </a:cubicBezTo>
                    <a:cubicBezTo>
                      <a:pt x="543545" y="146114"/>
                      <a:pt x="486109" y="157639"/>
                      <a:pt x="429530" y="166688"/>
                    </a:cubicBezTo>
                    <a:cubicBezTo>
                      <a:pt x="357045" y="178308"/>
                      <a:pt x="283607" y="186785"/>
                      <a:pt x="209598" y="189928"/>
                    </a:cubicBezTo>
                    <a:cubicBezTo>
                      <a:pt x="154067" y="192310"/>
                      <a:pt x="95393" y="190976"/>
                      <a:pt x="47673" y="168878"/>
                    </a:cubicBezTo>
                    <a:cubicBezTo>
                      <a:pt x="33100" y="162116"/>
                      <a:pt x="19670" y="153067"/>
                      <a:pt x="10621" y="142113"/>
                    </a:cubicBezTo>
                    <a:close/>
                  </a:path>
                </a:pathLst>
              </a:custGeom>
              <a:solidFill>
                <a:srgbClr val="FFFFFF">
                  <a:alpha val="4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4"/>
              <p:cNvSpPr/>
              <p:nvPr/>
            </p:nvSpPr>
            <p:spPr>
              <a:xfrm>
                <a:off x="7865569" y="3869613"/>
                <a:ext cx="1018585" cy="180756"/>
              </a:xfrm>
              <a:custGeom>
                <a:avLst/>
                <a:gdLst/>
                <a:ahLst/>
                <a:cxnLst/>
                <a:rect l="l" t="t" r="r" b="b"/>
                <a:pathLst>
                  <a:path w="478209" h="84862" extrusionOk="0">
                    <a:moveTo>
                      <a:pt x="5286" y="62294"/>
                    </a:moveTo>
                    <a:cubicBezTo>
                      <a:pt x="3572" y="60579"/>
                      <a:pt x="2143" y="58769"/>
                      <a:pt x="1191" y="56864"/>
                    </a:cubicBezTo>
                    <a:cubicBezTo>
                      <a:pt x="-238" y="54197"/>
                      <a:pt x="-714" y="51244"/>
                      <a:pt x="1667" y="48768"/>
                    </a:cubicBezTo>
                    <a:cubicBezTo>
                      <a:pt x="3000" y="47434"/>
                      <a:pt x="5096" y="46387"/>
                      <a:pt x="7287" y="45434"/>
                    </a:cubicBezTo>
                    <a:cubicBezTo>
                      <a:pt x="23479" y="39052"/>
                      <a:pt x="45482" y="42100"/>
                      <a:pt x="64722" y="44672"/>
                    </a:cubicBezTo>
                    <a:cubicBezTo>
                      <a:pt x="130635" y="53340"/>
                      <a:pt x="199406" y="54007"/>
                      <a:pt x="266748" y="49244"/>
                    </a:cubicBezTo>
                    <a:cubicBezTo>
                      <a:pt x="363617" y="42386"/>
                      <a:pt x="459534" y="12859"/>
                      <a:pt x="478203" y="0"/>
                    </a:cubicBezTo>
                    <a:cubicBezTo>
                      <a:pt x="479155" y="9430"/>
                      <a:pt x="373999" y="49149"/>
                      <a:pt x="361236" y="54007"/>
                    </a:cubicBezTo>
                    <a:cubicBezTo>
                      <a:pt x="332089" y="65151"/>
                      <a:pt x="297037" y="70199"/>
                      <a:pt x="262461" y="74200"/>
                    </a:cubicBezTo>
                    <a:cubicBezTo>
                      <a:pt x="218170" y="79343"/>
                      <a:pt x="173307" y="83058"/>
                      <a:pt x="128159" y="84487"/>
                    </a:cubicBezTo>
                    <a:cubicBezTo>
                      <a:pt x="94250" y="85534"/>
                      <a:pt x="58436" y="84963"/>
                      <a:pt x="29289" y="75152"/>
                    </a:cubicBezTo>
                    <a:cubicBezTo>
                      <a:pt x="19669" y="71914"/>
                      <a:pt x="10811" y="67532"/>
                      <a:pt x="5382" y="62103"/>
                    </a:cubicBez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4"/>
              <p:cNvSpPr/>
              <p:nvPr/>
            </p:nvSpPr>
            <p:spPr>
              <a:xfrm>
                <a:off x="8617999" y="3509722"/>
                <a:ext cx="624942" cy="610311"/>
              </a:xfrm>
              <a:custGeom>
                <a:avLst/>
                <a:gdLst/>
                <a:ahLst/>
                <a:cxnLst/>
                <a:rect l="l" t="t" r="r" b="b"/>
                <a:pathLst>
                  <a:path w="293400" h="286531" extrusionOk="0">
                    <a:moveTo>
                      <a:pt x="183166" y="248507"/>
                    </a:moveTo>
                    <a:cubicBezTo>
                      <a:pt x="107347" y="290608"/>
                      <a:pt x="20002" y="287084"/>
                      <a:pt x="0" y="285940"/>
                    </a:cubicBezTo>
                    <a:cubicBezTo>
                      <a:pt x="45720" y="278035"/>
                      <a:pt x="130397" y="256508"/>
                      <a:pt x="197263" y="190595"/>
                    </a:cubicBezTo>
                    <a:cubicBezTo>
                      <a:pt x="233934" y="154495"/>
                      <a:pt x="245554" y="124492"/>
                      <a:pt x="248888" y="115157"/>
                    </a:cubicBezTo>
                    <a:cubicBezTo>
                      <a:pt x="266700" y="65342"/>
                      <a:pt x="257175" y="20193"/>
                      <a:pt x="251555" y="0"/>
                    </a:cubicBezTo>
                    <a:cubicBezTo>
                      <a:pt x="263366" y="11620"/>
                      <a:pt x="287846" y="39148"/>
                      <a:pt x="292608" y="79439"/>
                    </a:cubicBezTo>
                    <a:cubicBezTo>
                      <a:pt x="299180" y="135255"/>
                      <a:pt x="263271" y="177165"/>
                      <a:pt x="244983" y="198596"/>
                    </a:cubicBezTo>
                    <a:cubicBezTo>
                      <a:pt x="226695" y="219932"/>
                      <a:pt x="205454" y="236220"/>
                      <a:pt x="183261" y="248507"/>
                    </a:cubicBezTo>
                  </a:path>
                </a:pathLst>
              </a:custGeom>
              <a:solidFill>
                <a:srgbClr val="FFFFFF">
                  <a:alpha val="4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4"/>
              <p:cNvSpPr/>
              <p:nvPr/>
            </p:nvSpPr>
            <p:spPr>
              <a:xfrm>
                <a:off x="7432835" y="2615975"/>
                <a:ext cx="1452962" cy="1121436"/>
              </a:xfrm>
              <a:custGeom>
                <a:avLst/>
                <a:gdLst/>
                <a:ahLst/>
                <a:cxnLst/>
                <a:rect l="l" t="t" r="r" b="b"/>
                <a:pathLst>
                  <a:path w="682142" h="526496" extrusionOk="0">
                    <a:moveTo>
                      <a:pt x="76268" y="374127"/>
                    </a:moveTo>
                    <a:cubicBezTo>
                      <a:pt x="73029" y="372984"/>
                      <a:pt x="44168" y="362888"/>
                      <a:pt x="21499" y="379461"/>
                    </a:cubicBezTo>
                    <a:cubicBezTo>
                      <a:pt x="4068" y="392130"/>
                      <a:pt x="-1552" y="414704"/>
                      <a:pt x="353" y="428896"/>
                    </a:cubicBezTo>
                    <a:cubicBezTo>
                      <a:pt x="7021" y="480903"/>
                      <a:pt x="124178" y="505287"/>
                      <a:pt x="164564" y="513669"/>
                    </a:cubicBezTo>
                    <a:cubicBezTo>
                      <a:pt x="314202" y="544720"/>
                      <a:pt x="433550" y="511859"/>
                      <a:pt x="494701" y="494238"/>
                    </a:cubicBezTo>
                    <a:cubicBezTo>
                      <a:pt x="621193" y="457757"/>
                      <a:pt x="649577" y="416133"/>
                      <a:pt x="657102" y="404226"/>
                    </a:cubicBezTo>
                    <a:cubicBezTo>
                      <a:pt x="694154" y="345267"/>
                      <a:pt x="679486" y="280497"/>
                      <a:pt x="678248" y="275353"/>
                    </a:cubicBezTo>
                    <a:cubicBezTo>
                      <a:pt x="662436" y="209821"/>
                      <a:pt x="610525" y="175912"/>
                      <a:pt x="600619" y="169435"/>
                    </a:cubicBezTo>
                    <a:cubicBezTo>
                      <a:pt x="548231" y="135240"/>
                      <a:pt x="459649" y="117524"/>
                      <a:pt x="454124" y="116476"/>
                    </a:cubicBezTo>
                    <a:cubicBezTo>
                      <a:pt x="436598" y="113047"/>
                      <a:pt x="412595" y="109428"/>
                      <a:pt x="397641" y="89997"/>
                    </a:cubicBezTo>
                    <a:cubicBezTo>
                      <a:pt x="387735" y="77138"/>
                      <a:pt x="377448" y="51611"/>
                      <a:pt x="390593" y="37038"/>
                    </a:cubicBezTo>
                    <a:cubicBezTo>
                      <a:pt x="399737" y="26941"/>
                      <a:pt x="417548" y="24846"/>
                      <a:pt x="434693" y="31704"/>
                    </a:cubicBezTo>
                    <a:cubicBezTo>
                      <a:pt x="432503" y="26560"/>
                      <a:pt x="425073" y="10844"/>
                      <a:pt x="408214" y="3414"/>
                    </a:cubicBezTo>
                    <a:cubicBezTo>
                      <a:pt x="379734" y="-9063"/>
                      <a:pt x="349254" y="16178"/>
                      <a:pt x="341158" y="22845"/>
                    </a:cubicBezTo>
                    <a:cubicBezTo>
                      <a:pt x="336300" y="26846"/>
                      <a:pt x="304296" y="53992"/>
                      <a:pt x="305820" y="96950"/>
                    </a:cubicBezTo>
                    <a:cubicBezTo>
                      <a:pt x="306106" y="105332"/>
                      <a:pt x="307154" y="133526"/>
                      <a:pt x="326966" y="149909"/>
                    </a:cubicBezTo>
                    <a:cubicBezTo>
                      <a:pt x="347921" y="167244"/>
                      <a:pt x="368876" y="154195"/>
                      <a:pt x="408214" y="162291"/>
                    </a:cubicBezTo>
                    <a:cubicBezTo>
                      <a:pt x="415167" y="163720"/>
                      <a:pt x="463268" y="174102"/>
                      <a:pt x="489462" y="208202"/>
                    </a:cubicBezTo>
                    <a:cubicBezTo>
                      <a:pt x="522800" y="251541"/>
                      <a:pt x="508703" y="317835"/>
                      <a:pt x="489462" y="356506"/>
                    </a:cubicBezTo>
                    <a:cubicBezTo>
                      <a:pt x="455553" y="424610"/>
                      <a:pt x="385354" y="447470"/>
                      <a:pt x="344682" y="460614"/>
                    </a:cubicBezTo>
                    <a:cubicBezTo>
                      <a:pt x="271530" y="484427"/>
                      <a:pt x="213142" y="472806"/>
                      <a:pt x="152277" y="460614"/>
                    </a:cubicBezTo>
                    <a:cubicBezTo>
                      <a:pt x="74458" y="445089"/>
                      <a:pt x="65981" y="423753"/>
                      <a:pt x="63980" y="416514"/>
                    </a:cubicBezTo>
                    <a:cubicBezTo>
                      <a:pt x="59789" y="400988"/>
                      <a:pt x="68457" y="384986"/>
                      <a:pt x="76363" y="374127"/>
                    </a:cubicBezTo>
                    <a:close/>
                  </a:path>
                </a:pathLst>
              </a:custGeom>
              <a:solidFill>
                <a:srgbClr val="FFFFFF">
                  <a:alpha val="2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4"/>
              <p:cNvSpPr/>
              <p:nvPr/>
            </p:nvSpPr>
            <p:spPr>
              <a:xfrm>
                <a:off x="7675671" y="2637841"/>
                <a:ext cx="1207026" cy="1065584"/>
              </a:xfrm>
              <a:custGeom>
                <a:avLst/>
                <a:gdLst/>
                <a:ahLst/>
                <a:cxnLst/>
                <a:rect l="l" t="t" r="r" b="b"/>
                <a:pathLst>
                  <a:path w="566679" h="500274" extrusionOk="0">
                    <a:moveTo>
                      <a:pt x="266231" y="0"/>
                    </a:moveTo>
                    <a:cubicBezTo>
                      <a:pt x="236132" y="9049"/>
                      <a:pt x="215749" y="29718"/>
                      <a:pt x="216797" y="47625"/>
                    </a:cubicBezTo>
                    <a:cubicBezTo>
                      <a:pt x="218130" y="70009"/>
                      <a:pt x="252611" y="86297"/>
                      <a:pt x="267946" y="93535"/>
                    </a:cubicBezTo>
                    <a:cubicBezTo>
                      <a:pt x="271661" y="95250"/>
                      <a:pt x="278328" y="98203"/>
                      <a:pt x="285948" y="100965"/>
                    </a:cubicBezTo>
                    <a:cubicBezTo>
                      <a:pt x="298902" y="105823"/>
                      <a:pt x="308332" y="108204"/>
                      <a:pt x="318809" y="110966"/>
                    </a:cubicBezTo>
                    <a:cubicBezTo>
                      <a:pt x="369768" y="124301"/>
                      <a:pt x="387389" y="130588"/>
                      <a:pt x="396819" y="134112"/>
                    </a:cubicBezTo>
                    <a:cubicBezTo>
                      <a:pt x="400439" y="135446"/>
                      <a:pt x="403201" y="136493"/>
                      <a:pt x="406725" y="137922"/>
                    </a:cubicBezTo>
                    <a:cubicBezTo>
                      <a:pt x="411202" y="139732"/>
                      <a:pt x="461113" y="160496"/>
                      <a:pt x="483306" y="187071"/>
                    </a:cubicBezTo>
                    <a:cubicBezTo>
                      <a:pt x="513881" y="223552"/>
                      <a:pt x="507214" y="282607"/>
                      <a:pt x="486545" y="322612"/>
                    </a:cubicBezTo>
                    <a:cubicBezTo>
                      <a:pt x="440158" y="412718"/>
                      <a:pt x="297378" y="456819"/>
                      <a:pt x="203462" y="465392"/>
                    </a:cubicBezTo>
                    <a:cubicBezTo>
                      <a:pt x="147074" y="470535"/>
                      <a:pt x="83256" y="467773"/>
                      <a:pt x="29249" y="452628"/>
                    </a:cubicBezTo>
                    <a:cubicBezTo>
                      <a:pt x="23915" y="451104"/>
                      <a:pt x="8866" y="446723"/>
                      <a:pt x="4484" y="452628"/>
                    </a:cubicBezTo>
                    <a:cubicBezTo>
                      <a:pt x="-20947" y="487871"/>
                      <a:pt x="69254" y="491014"/>
                      <a:pt x="88019" y="494348"/>
                    </a:cubicBezTo>
                    <a:cubicBezTo>
                      <a:pt x="151550" y="505682"/>
                      <a:pt x="217178" y="498348"/>
                      <a:pt x="280900" y="492252"/>
                    </a:cubicBezTo>
                    <a:cubicBezTo>
                      <a:pt x="341384" y="486442"/>
                      <a:pt x="402153" y="475012"/>
                      <a:pt x="457017" y="447961"/>
                    </a:cubicBezTo>
                    <a:cubicBezTo>
                      <a:pt x="509214" y="422243"/>
                      <a:pt x="554172" y="374618"/>
                      <a:pt x="564364" y="315944"/>
                    </a:cubicBezTo>
                    <a:cubicBezTo>
                      <a:pt x="565983" y="306705"/>
                      <a:pt x="575032" y="250126"/>
                      <a:pt x="541409" y="199454"/>
                    </a:cubicBezTo>
                    <a:cubicBezTo>
                      <a:pt x="504547" y="143732"/>
                      <a:pt x="436824" y="126111"/>
                      <a:pt x="400153" y="116491"/>
                    </a:cubicBezTo>
                    <a:cubicBezTo>
                      <a:pt x="369768" y="108585"/>
                      <a:pt x="337097" y="104870"/>
                      <a:pt x="288901" y="82963"/>
                    </a:cubicBezTo>
                    <a:cubicBezTo>
                      <a:pt x="259183" y="69437"/>
                      <a:pt x="245372" y="58960"/>
                      <a:pt x="242990" y="44101"/>
                    </a:cubicBezTo>
                    <a:cubicBezTo>
                      <a:pt x="239657" y="23241"/>
                      <a:pt x="260707" y="4477"/>
                      <a:pt x="265946" y="0"/>
                    </a:cubicBez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4"/>
              <p:cNvSpPr/>
              <p:nvPr/>
            </p:nvSpPr>
            <p:spPr>
              <a:xfrm>
                <a:off x="7501563" y="2606175"/>
                <a:ext cx="1122504" cy="1012304"/>
              </a:xfrm>
              <a:custGeom>
                <a:avLst/>
                <a:gdLst/>
                <a:ahLst/>
                <a:cxnLst/>
                <a:rect l="l" t="t" r="r" b="b"/>
                <a:pathLst>
                  <a:path w="526997" h="475260" extrusionOk="0">
                    <a:moveTo>
                      <a:pt x="355673" y="0"/>
                    </a:moveTo>
                    <a:cubicBezTo>
                      <a:pt x="349767" y="4286"/>
                      <a:pt x="273186" y="46673"/>
                      <a:pt x="283759" y="88678"/>
                    </a:cubicBezTo>
                    <a:cubicBezTo>
                      <a:pt x="286045" y="97822"/>
                      <a:pt x="293570" y="114681"/>
                      <a:pt x="353958" y="142780"/>
                    </a:cubicBezTo>
                    <a:cubicBezTo>
                      <a:pt x="414347" y="170879"/>
                      <a:pt x="517598" y="167069"/>
                      <a:pt x="526170" y="247555"/>
                    </a:cubicBezTo>
                    <a:cubicBezTo>
                      <a:pt x="531123" y="294418"/>
                      <a:pt x="513407" y="345948"/>
                      <a:pt x="484641" y="383572"/>
                    </a:cubicBezTo>
                    <a:cubicBezTo>
                      <a:pt x="433206" y="450914"/>
                      <a:pt x="349672" y="461296"/>
                      <a:pt x="283854" y="469487"/>
                    </a:cubicBezTo>
                    <a:cubicBezTo>
                      <a:pt x="242135" y="474631"/>
                      <a:pt x="80305" y="494729"/>
                      <a:pt x="22583" y="409766"/>
                    </a:cubicBezTo>
                    <a:cubicBezTo>
                      <a:pt x="2676" y="380429"/>
                      <a:pt x="-13516" y="325850"/>
                      <a:pt x="16773" y="295847"/>
                    </a:cubicBezTo>
                    <a:cubicBezTo>
                      <a:pt x="66875" y="246126"/>
                      <a:pt x="161648" y="252127"/>
                      <a:pt x="216798" y="262223"/>
                    </a:cubicBezTo>
                    <a:cubicBezTo>
                      <a:pt x="337956" y="284321"/>
                      <a:pt x="390915" y="200692"/>
                      <a:pt x="365769" y="180118"/>
                    </a:cubicBezTo>
                    <a:cubicBezTo>
                      <a:pt x="329860" y="150686"/>
                      <a:pt x="280711" y="184976"/>
                      <a:pt x="244897" y="154019"/>
                    </a:cubicBezTo>
                    <a:cubicBezTo>
                      <a:pt x="216322" y="129254"/>
                      <a:pt x="222989" y="85820"/>
                      <a:pt x="223466" y="83058"/>
                    </a:cubicBezTo>
                    <a:cubicBezTo>
                      <a:pt x="230800" y="38862"/>
                      <a:pt x="295094" y="2858"/>
                      <a:pt x="355673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4"/>
              <p:cNvSpPr/>
              <p:nvPr/>
            </p:nvSpPr>
            <p:spPr>
              <a:xfrm>
                <a:off x="7584080" y="2960833"/>
                <a:ext cx="865666" cy="582365"/>
              </a:xfrm>
              <a:custGeom>
                <a:avLst/>
                <a:gdLst/>
                <a:ahLst/>
                <a:cxnLst/>
                <a:rect l="l" t="t" r="r" b="b"/>
                <a:pathLst>
                  <a:path w="406416" h="273411" extrusionOk="0">
                    <a:moveTo>
                      <a:pt x="403850" y="65350"/>
                    </a:moveTo>
                    <a:cubicBezTo>
                      <a:pt x="392324" y="26964"/>
                      <a:pt x="342890" y="-563"/>
                      <a:pt x="280977" y="9"/>
                    </a:cubicBezTo>
                    <a:cubicBezTo>
                      <a:pt x="206206" y="675"/>
                      <a:pt x="95240" y="43062"/>
                      <a:pt x="71237" y="82495"/>
                    </a:cubicBezTo>
                    <a:cubicBezTo>
                      <a:pt x="116861" y="63826"/>
                      <a:pt x="176964" y="43443"/>
                      <a:pt x="243163" y="52682"/>
                    </a:cubicBezTo>
                    <a:cubicBezTo>
                      <a:pt x="254783" y="54301"/>
                      <a:pt x="273929" y="56397"/>
                      <a:pt x="283358" y="63255"/>
                    </a:cubicBezTo>
                    <a:cubicBezTo>
                      <a:pt x="294788" y="71541"/>
                      <a:pt x="297741" y="81733"/>
                      <a:pt x="294788" y="95449"/>
                    </a:cubicBezTo>
                    <a:cubicBezTo>
                      <a:pt x="290597" y="114690"/>
                      <a:pt x="277739" y="118119"/>
                      <a:pt x="261451" y="129168"/>
                    </a:cubicBezTo>
                    <a:cubicBezTo>
                      <a:pt x="210111" y="163934"/>
                      <a:pt x="142579" y="157647"/>
                      <a:pt x="84000" y="157076"/>
                    </a:cubicBezTo>
                    <a:cubicBezTo>
                      <a:pt x="61235" y="156790"/>
                      <a:pt x="8753" y="154599"/>
                      <a:pt x="1133" y="184317"/>
                    </a:cubicBezTo>
                    <a:cubicBezTo>
                      <a:pt x="-2677" y="199176"/>
                      <a:pt x="3609" y="214988"/>
                      <a:pt x="12753" y="227370"/>
                    </a:cubicBezTo>
                    <a:cubicBezTo>
                      <a:pt x="41233" y="265661"/>
                      <a:pt x="94382" y="277662"/>
                      <a:pt x="141722" y="272138"/>
                    </a:cubicBezTo>
                    <a:cubicBezTo>
                      <a:pt x="220970" y="262804"/>
                      <a:pt x="318315" y="229275"/>
                      <a:pt x="368512" y="164124"/>
                    </a:cubicBezTo>
                    <a:cubicBezTo>
                      <a:pt x="385847" y="141645"/>
                      <a:pt x="415280" y="103545"/>
                      <a:pt x="403850" y="652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4"/>
              <p:cNvSpPr/>
              <p:nvPr/>
            </p:nvSpPr>
            <p:spPr>
              <a:xfrm>
                <a:off x="7695862" y="3066618"/>
                <a:ext cx="630359" cy="439690"/>
              </a:xfrm>
              <a:custGeom>
                <a:avLst/>
                <a:gdLst/>
                <a:ahLst/>
                <a:cxnLst/>
                <a:rect l="l" t="t" r="r" b="b"/>
                <a:pathLst>
                  <a:path w="295943" h="206427" extrusionOk="0">
                    <a:moveTo>
                      <a:pt x="273065" y="0"/>
                    </a:moveTo>
                    <a:cubicBezTo>
                      <a:pt x="273065" y="0"/>
                      <a:pt x="300878" y="58293"/>
                      <a:pt x="258683" y="94679"/>
                    </a:cubicBezTo>
                    <a:cubicBezTo>
                      <a:pt x="210105" y="136589"/>
                      <a:pt x="145240" y="145066"/>
                      <a:pt x="86185" y="145733"/>
                    </a:cubicBezTo>
                    <a:cubicBezTo>
                      <a:pt x="70088" y="145923"/>
                      <a:pt x="53705" y="145828"/>
                      <a:pt x="37893" y="149543"/>
                    </a:cubicBezTo>
                    <a:cubicBezTo>
                      <a:pt x="21129" y="153448"/>
                      <a:pt x="-15161" y="171450"/>
                      <a:pt x="6937" y="192119"/>
                    </a:cubicBezTo>
                    <a:cubicBezTo>
                      <a:pt x="20177" y="204502"/>
                      <a:pt x="42084" y="204597"/>
                      <a:pt x="59039" y="205930"/>
                    </a:cubicBezTo>
                    <a:cubicBezTo>
                      <a:pt x="79041" y="207454"/>
                      <a:pt x="99329" y="205359"/>
                      <a:pt x="118951" y="201168"/>
                    </a:cubicBezTo>
                    <a:cubicBezTo>
                      <a:pt x="156956" y="192881"/>
                      <a:pt x="192865" y="175736"/>
                      <a:pt x="226107" y="155639"/>
                    </a:cubicBezTo>
                    <a:cubicBezTo>
                      <a:pt x="348218" y="81725"/>
                      <a:pt x="273065" y="95"/>
                      <a:pt x="273065" y="95"/>
                    </a:cubicBezTo>
                    <a:close/>
                  </a:path>
                </a:pathLst>
              </a:custGeom>
              <a:solidFill>
                <a:srgbClr val="FFFFFF">
                  <a:alpha val="556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4"/>
              <p:cNvSpPr/>
              <p:nvPr/>
            </p:nvSpPr>
            <p:spPr>
              <a:xfrm>
                <a:off x="7879835" y="3018884"/>
                <a:ext cx="305576" cy="67613"/>
              </a:xfrm>
              <a:custGeom>
                <a:avLst/>
                <a:gdLst/>
                <a:ahLst/>
                <a:cxnLst/>
                <a:rect l="l" t="t" r="r" b="b"/>
                <a:pathLst>
                  <a:path w="143463" h="31743" extrusionOk="0">
                    <a:moveTo>
                      <a:pt x="0" y="31744"/>
                    </a:moveTo>
                    <a:cubicBezTo>
                      <a:pt x="43339" y="10122"/>
                      <a:pt x="70676" y="4598"/>
                      <a:pt x="96679" y="1264"/>
                    </a:cubicBezTo>
                    <a:cubicBezTo>
                      <a:pt x="114300" y="-1022"/>
                      <a:pt x="140589" y="-736"/>
                      <a:pt x="142970" y="6598"/>
                    </a:cubicBezTo>
                    <a:cubicBezTo>
                      <a:pt x="148304" y="22505"/>
                      <a:pt x="108871" y="19076"/>
                      <a:pt x="95441" y="19361"/>
                    </a:cubicBezTo>
                    <a:cubicBezTo>
                      <a:pt x="47530" y="20504"/>
                      <a:pt x="51721" y="20695"/>
                      <a:pt x="0" y="31744"/>
                    </a:cubicBez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4"/>
              <p:cNvSpPr/>
              <p:nvPr/>
            </p:nvSpPr>
            <p:spPr>
              <a:xfrm rot="-755171">
                <a:off x="8246049" y="3349704"/>
                <a:ext cx="801285" cy="439967"/>
              </a:xfrm>
              <a:custGeom>
                <a:avLst/>
                <a:gdLst/>
                <a:ahLst/>
                <a:cxnLst/>
                <a:rect l="l" t="t" r="r" b="b"/>
                <a:pathLst>
                  <a:path w="295943" h="206427" extrusionOk="0">
                    <a:moveTo>
                      <a:pt x="273065" y="0"/>
                    </a:moveTo>
                    <a:cubicBezTo>
                      <a:pt x="273065" y="0"/>
                      <a:pt x="300878" y="58293"/>
                      <a:pt x="258683" y="94679"/>
                    </a:cubicBezTo>
                    <a:cubicBezTo>
                      <a:pt x="210105" y="136589"/>
                      <a:pt x="145240" y="145066"/>
                      <a:pt x="86185" y="145733"/>
                    </a:cubicBezTo>
                    <a:cubicBezTo>
                      <a:pt x="70088" y="145923"/>
                      <a:pt x="53705" y="145828"/>
                      <a:pt x="37893" y="149543"/>
                    </a:cubicBezTo>
                    <a:cubicBezTo>
                      <a:pt x="21129" y="153448"/>
                      <a:pt x="-15161" y="171450"/>
                      <a:pt x="6937" y="192119"/>
                    </a:cubicBezTo>
                    <a:cubicBezTo>
                      <a:pt x="20177" y="204502"/>
                      <a:pt x="42084" y="204597"/>
                      <a:pt x="59039" y="205930"/>
                    </a:cubicBezTo>
                    <a:cubicBezTo>
                      <a:pt x="79041" y="207454"/>
                      <a:pt x="99329" y="205359"/>
                      <a:pt x="118951" y="201168"/>
                    </a:cubicBezTo>
                    <a:cubicBezTo>
                      <a:pt x="156956" y="192881"/>
                      <a:pt x="192865" y="175736"/>
                      <a:pt x="226107" y="155639"/>
                    </a:cubicBezTo>
                    <a:cubicBezTo>
                      <a:pt x="348218" y="81725"/>
                      <a:pt x="273065" y="95"/>
                      <a:pt x="273065" y="95"/>
                    </a:cubicBezTo>
                    <a:close/>
                  </a:path>
                </a:pathLst>
              </a:custGeom>
              <a:solidFill>
                <a:srgbClr val="FFFFFF">
                  <a:alpha val="368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4"/>
              <p:cNvSpPr/>
              <p:nvPr/>
            </p:nvSpPr>
            <p:spPr>
              <a:xfrm rot="9968593">
                <a:off x="8451154" y="3690364"/>
                <a:ext cx="305501" cy="67596"/>
              </a:xfrm>
              <a:custGeom>
                <a:avLst/>
                <a:gdLst/>
                <a:ahLst/>
                <a:cxnLst/>
                <a:rect l="l" t="t" r="r" b="b"/>
                <a:pathLst>
                  <a:path w="143463" h="31743" extrusionOk="0">
                    <a:moveTo>
                      <a:pt x="0" y="31744"/>
                    </a:moveTo>
                    <a:cubicBezTo>
                      <a:pt x="43339" y="10122"/>
                      <a:pt x="70676" y="4598"/>
                      <a:pt x="96679" y="1264"/>
                    </a:cubicBezTo>
                    <a:cubicBezTo>
                      <a:pt x="114300" y="-1022"/>
                      <a:pt x="140589" y="-736"/>
                      <a:pt x="142970" y="6598"/>
                    </a:cubicBezTo>
                    <a:cubicBezTo>
                      <a:pt x="148304" y="22505"/>
                      <a:pt x="108871" y="19076"/>
                      <a:pt x="95441" y="19361"/>
                    </a:cubicBezTo>
                    <a:cubicBezTo>
                      <a:pt x="47530" y="20504"/>
                      <a:pt x="51721" y="20695"/>
                      <a:pt x="0" y="31744"/>
                    </a:cubicBez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34" name="Google Shape;934;p4"/>
          <p:cNvGrpSpPr/>
          <p:nvPr/>
        </p:nvGrpSpPr>
        <p:grpSpPr>
          <a:xfrm>
            <a:off x="8862987" y="4555868"/>
            <a:ext cx="3364298" cy="2490699"/>
            <a:chOff x="7346248" y="3447208"/>
            <a:chExt cx="4903509" cy="3630228"/>
          </a:xfrm>
        </p:grpSpPr>
        <p:sp>
          <p:nvSpPr>
            <p:cNvPr id="935" name="Google Shape;935;p4"/>
            <p:cNvSpPr/>
            <p:nvPr/>
          </p:nvSpPr>
          <p:spPr>
            <a:xfrm rot="-153174">
              <a:off x="8722422" y="3935199"/>
              <a:ext cx="2012878" cy="517638"/>
            </a:xfrm>
            <a:custGeom>
              <a:avLst/>
              <a:gdLst/>
              <a:ahLst/>
              <a:cxnLst/>
              <a:rect l="l" t="t" r="r" b="b"/>
              <a:pathLst>
                <a:path w="2561631" h="658757" extrusionOk="0">
                  <a:moveTo>
                    <a:pt x="262583" y="539123"/>
                  </a:moveTo>
                  <a:cubicBezTo>
                    <a:pt x="32840" y="294426"/>
                    <a:pt x="-13261" y="208701"/>
                    <a:pt x="2931" y="184889"/>
                  </a:cubicBezTo>
                  <a:cubicBezTo>
                    <a:pt x="23505" y="154599"/>
                    <a:pt x="126375" y="250897"/>
                    <a:pt x="251534" y="221084"/>
                  </a:cubicBezTo>
                  <a:cubicBezTo>
                    <a:pt x="397647" y="186222"/>
                    <a:pt x="397076" y="21630"/>
                    <a:pt x="522329" y="1723"/>
                  </a:cubicBezTo>
                  <a:cubicBezTo>
                    <a:pt x="643964" y="-17613"/>
                    <a:pt x="681492" y="131834"/>
                    <a:pt x="843608" y="148503"/>
                  </a:cubicBezTo>
                  <a:cubicBezTo>
                    <a:pt x="1014105" y="166029"/>
                    <a:pt x="1052110" y="8771"/>
                    <a:pt x="1217083" y="29155"/>
                  </a:cubicBezTo>
                  <a:cubicBezTo>
                    <a:pt x="1368816" y="47919"/>
                    <a:pt x="1377198" y="185841"/>
                    <a:pt x="1530074" y="215940"/>
                  </a:cubicBezTo>
                  <a:cubicBezTo>
                    <a:pt x="1736481" y="256612"/>
                    <a:pt x="1820016" y="24583"/>
                    <a:pt x="1987370" y="79447"/>
                  </a:cubicBezTo>
                  <a:cubicBezTo>
                    <a:pt x="2118529" y="122405"/>
                    <a:pt x="2116910" y="281282"/>
                    <a:pt x="2295313" y="379484"/>
                  </a:cubicBezTo>
                  <a:cubicBezTo>
                    <a:pt x="2395992" y="434920"/>
                    <a:pt x="2495433" y="438825"/>
                    <a:pt x="2561632" y="434158"/>
                  </a:cubicBezTo>
                  <a:cubicBezTo>
                    <a:pt x="2513150" y="509024"/>
                    <a:pt x="2386562" y="564460"/>
                    <a:pt x="2416185" y="658757"/>
                  </a:cubicBezTo>
                  <a:cubicBezTo>
                    <a:pt x="1698286" y="618848"/>
                    <a:pt x="980482" y="578938"/>
                    <a:pt x="262583" y="5390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"/>
            <p:cNvSpPr/>
            <p:nvPr/>
          </p:nvSpPr>
          <p:spPr>
            <a:xfrm rot="-153174">
              <a:off x="8959722" y="3693258"/>
              <a:ext cx="1487246" cy="777243"/>
            </a:xfrm>
            <a:custGeom>
              <a:avLst/>
              <a:gdLst/>
              <a:ahLst/>
              <a:cxnLst/>
              <a:rect l="l" t="t" r="r" b="b"/>
              <a:pathLst>
                <a:path w="1892701" h="989136" extrusionOk="0">
                  <a:moveTo>
                    <a:pt x="0" y="830831"/>
                  </a:moveTo>
                  <a:cubicBezTo>
                    <a:pt x="66199" y="324101"/>
                    <a:pt x="526732" y="-42992"/>
                    <a:pt x="1030891" y="4061"/>
                  </a:cubicBezTo>
                  <a:cubicBezTo>
                    <a:pt x="1528286" y="50448"/>
                    <a:pt x="1910715" y="485264"/>
                    <a:pt x="1892046" y="989137"/>
                  </a:cubicBezTo>
                  <a:cubicBezTo>
                    <a:pt x="1261396" y="936368"/>
                    <a:pt x="630650" y="883600"/>
                    <a:pt x="0" y="8309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"/>
            <p:cNvSpPr/>
            <p:nvPr/>
          </p:nvSpPr>
          <p:spPr>
            <a:xfrm rot="1367103">
              <a:off x="9639157" y="3788487"/>
              <a:ext cx="892916" cy="551946"/>
            </a:xfrm>
            <a:custGeom>
              <a:avLst/>
              <a:gdLst/>
              <a:ahLst/>
              <a:cxnLst/>
              <a:rect l="l" t="t" r="r" b="b"/>
              <a:pathLst>
                <a:path w="892397" h="551625" extrusionOk="0">
                  <a:moveTo>
                    <a:pt x="892397" y="443803"/>
                  </a:moveTo>
                  <a:cubicBezTo>
                    <a:pt x="793433" y="479712"/>
                    <a:pt x="694468" y="515621"/>
                    <a:pt x="595503" y="551626"/>
                  </a:cubicBezTo>
                  <a:cubicBezTo>
                    <a:pt x="537305" y="460186"/>
                    <a:pt x="453676" y="352172"/>
                    <a:pt x="335471" y="249969"/>
                  </a:cubicBezTo>
                  <a:cubicBezTo>
                    <a:pt x="222790" y="152719"/>
                    <a:pt x="106680" y="84615"/>
                    <a:pt x="0" y="36799"/>
                  </a:cubicBezTo>
                  <a:cubicBezTo>
                    <a:pt x="353473" y="-81977"/>
                    <a:pt x="747236" y="95473"/>
                    <a:pt x="892397" y="443803"/>
                  </a:cubicBezTo>
                  <a:close/>
                </a:path>
              </a:pathLst>
            </a:custGeom>
            <a:solidFill>
              <a:srgbClr val="151515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"/>
            <p:cNvSpPr/>
            <p:nvPr/>
          </p:nvSpPr>
          <p:spPr>
            <a:xfrm rot="-153174">
              <a:off x="9354611" y="3564417"/>
              <a:ext cx="778992" cy="365873"/>
            </a:xfrm>
            <a:custGeom>
              <a:avLst/>
              <a:gdLst/>
              <a:ahLst/>
              <a:cxnLst/>
              <a:rect l="l" t="t" r="r" b="b"/>
              <a:pathLst>
                <a:path w="991362" h="465618" extrusionOk="0">
                  <a:moveTo>
                    <a:pt x="991362" y="347758"/>
                  </a:moveTo>
                  <a:cubicBezTo>
                    <a:pt x="926592" y="385382"/>
                    <a:pt x="717328" y="495776"/>
                    <a:pt x="440627" y="457772"/>
                  </a:cubicBezTo>
                  <a:cubicBezTo>
                    <a:pt x="212503" y="426434"/>
                    <a:pt x="60484" y="310896"/>
                    <a:pt x="0" y="259366"/>
                  </a:cubicBezTo>
                  <a:cubicBezTo>
                    <a:pt x="54293" y="229267"/>
                    <a:pt x="186690" y="163544"/>
                    <a:pt x="367665" y="150400"/>
                  </a:cubicBezTo>
                  <a:cubicBezTo>
                    <a:pt x="376619" y="137636"/>
                    <a:pt x="384238" y="121825"/>
                    <a:pt x="388334" y="102680"/>
                  </a:cubicBezTo>
                  <a:cubicBezTo>
                    <a:pt x="399764" y="49054"/>
                    <a:pt x="374142" y="7906"/>
                    <a:pt x="368998" y="0"/>
                  </a:cubicBezTo>
                  <a:cubicBezTo>
                    <a:pt x="451580" y="13907"/>
                    <a:pt x="534162" y="27813"/>
                    <a:pt x="616744" y="41815"/>
                  </a:cubicBezTo>
                  <a:cubicBezTo>
                    <a:pt x="608647" y="52483"/>
                    <a:pt x="594836" y="74009"/>
                    <a:pt x="591026" y="104203"/>
                  </a:cubicBezTo>
                  <a:cubicBezTo>
                    <a:pt x="588169" y="127254"/>
                    <a:pt x="591979" y="147733"/>
                    <a:pt x="597884" y="164116"/>
                  </a:cubicBezTo>
                  <a:cubicBezTo>
                    <a:pt x="800481" y="203168"/>
                    <a:pt x="936879" y="303467"/>
                    <a:pt x="991267" y="34775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"/>
            <p:cNvSpPr/>
            <p:nvPr/>
          </p:nvSpPr>
          <p:spPr>
            <a:xfrm rot="-153174">
              <a:off x="9359329" y="3749685"/>
              <a:ext cx="778992" cy="181379"/>
            </a:xfrm>
            <a:custGeom>
              <a:avLst/>
              <a:gdLst/>
              <a:ahLst/>
              <a:cxnLst/>
              <a:rect l="l" t="t" r="r" b="b"/>
              <a:pathLst>
                <a:path w="991361" h="230827" extrusionOk="0">
                  <a:moveTo>
                    <a:pt x="991362" y="112967"/>
                  </a:moveTo>
                  <a:cubicBezTo>
                    <a:pt x="926592" y="150590"/>
                    <a:pt x="717328" y="260985"/>
                    <a:pt x="440626" y="222980"/>
                  </a:cubicBezTo>
                  <a:cubicBezTo>
                    <a:pt x="212503" y="191643"/>
                    <a:pt x="60484" y="76105"/>
                    <a:pt x="0" y="24575"/>
                  </a:cubicBezTo>
                  <a:cubicBezTo>
                    <a:pt x="12192" y="17812"/>
                    <a:pt x="28289" y="9335"/>
                    <a:pt x="48006" y="0"/>
                  </a:cubicBezTo>
                  <a:cubicBezTo>
                    <a:pt x="124301" y="57245"/>
                    <a:pt x="260032" y="139160"/>
                    <a:pt x="446532" y="164783"/>
                  </a:cubicBezTo>
                  <a:cubicBezTo>
                    <a:pt x="673703" y="196025"/>
                    <a:pt x="855345" y="127159"/>
                    <a:pt x="948976" y="80772"/>
                  </a:cubicBezTo>
                  <a:cubicBezTo>
                    <a:pt x="966406" y="93155"/>
                    <a:pt x="980503" y="104204"/>
                    <a:pt x="991362" y="113062"/>
                  </a:cubicBezTo>
                  <a:close/>
                </a:path>
              </a:pathLst>
            </a:custGeom>
            <a:gradFill>
              <a:gsLst>
                <a:gs pos="0">
                  <a:srgbClr val="B3811F"/>
                </a:gs>
                <a:gs pos="17000">
                  <a:srgbClr val="BE9C6A"/>
                </a:gs>
                <a:gs pos="34000">
                  <a:srgbClr val="F3ECAF"/>
                </a:gs>
                <a:gs pos="47100">
                  <a:srgbClr val="BE9C6A"/>
                </a:gs>
                <a:gs pos="63000">
                  <a:srgbClr val="B98F45"/>
                </a:gs>
                <a:gs pos="77000">
                  <a:srgbClr val="F3ECAF"/>
                </a:gs>
                <a:gs pos="91299">
                  <a:srgbClr val="B3811F"/>
                </a:gs>
                <a:gs pos="100000">
                  <a:srgbClr val="B3811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"/>
            <p:cNvSpPr/>
            <p:nvPr/>
          </p:nvSpPr>
          <p:spPr>
            <a:xfrm rot="-5268685">
              <a:off x="9676597" y="3313232"/>
              <a:ext cx="159079" cy="443866"/>
            </a:xfrm>
            <a:custGeom>
              <a:avLst/>
              <a:gdLst/>
              <a:ahLst/>
              <a:cxnLst/>
              <a:rect l="l" t="t" r="r" b="b"/>
              <a:pathLst>
                <a:path w="202501" h="565022" extrusionOk="0">
                  <a:moveTo>
                    <a:pt x="202501" y="282511"/>
                  </a:moveTo>
                  <a:cubicBezTo>
                    <a:pt x="202501" y="438538"/>
                    <a:pt x="157170" y="565023"/>
                    <a:pt x="101251" y="565023"/>
                  </a:cubicBezTo>
                  <a:cubicBezTo>
                    <a:pt x="45331" y="565023"/>
                    <a:pt x="0" y="438538"/>
                    <a:pt x="0" y="282511"/>
                  </a:cubicBezTo>
                  <a:cubicBezTo>
                    <a:pt x="0" y="126485"/>
                    <a:pt x="45331" y="0"/>
                    <a:pt x="101251" y="0"/>
                  </a:cubicBezTo>
                  <a:cubicBezTo>
                    <a:pt x="157170" y="0"/>
                    <a:pt x="202501" y="126485"/>
                    <a:pt x="202501" y="28251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"/>
            <p:cNvSpPr/>
            <p:nvPr/>
          </p:nvSpPr>
          <p:spPr>
            <a:xfrm rot="-153174">
              <a:off x="9539090" y="3510064"/>
              <a:ext cx="442627" cy="114731"/>
            </a:xfrm>
            <a:custGeom>
              <a:avLst/>
              <a:gdLst/>
              <a:ahLst/>
              <a:cxnLst/>
              <a:rect l="l" t="t" r="r" b="b"/>
              <a:pathLst>
                <a:path w="563296" h="146009" extrusionOk="0">
                  <a:moveTo>
                    <a:pt x="563062" y="65913"/>
                  </a:moveTo>
                  <a:cubicBezTo>
                    <a:pt x="558395" y="121730"/>
                    <a:pt x="428569" y="156305"/>
                    <a:pt x="273121" y="143256"/>
                  </a:cubicBezTo>
                  <a:cubicBezTo>
                    <a:pt x="117578" y="130112"/>
                    <a:pt x="-4628" y="74295"/>
                    <a:pt x="135" y="18669"/>
                  </a:cubicBezTo>
                  <a:cubicBezTo>
                    <a:pt x="611" y="12097"/>
                    <a:pt x="2992" y="5810"/>
                    <a:pt x="6897" y="0"/>
                  </a:cubicBezTo>
                  <a:cubicBezTo>
                    <a:pt x="34805" y="46101"/>
                    <a:pt x="142057" y="87440"/>
                    <a:pt x="273026" y="98489"/>
                  </a:cubicBezTo>
                  <a:cubicBezTo>
                    <a:pt x="410091" y="110014"/>
                    <a:pt x="527343" y="84487"/>
                    <a:pt x="556299" y="39910"/>
                  </a:cubicBezTo>
                  <a:cubicBezTo>
                    <a:pt x="561538" y="48482"/>
                    <a:pt x="563919" y="57245"/>
                    <a:pt x="563157" y="66008"/>
                  </a:cubicBezTo>
                  <a:close/>
                </a:path>
              </a:pathLst>
            </a:custGeom>
            <a:gradFill>
              <a:gsLst>
                <a:gs pos="0">
                  <a:srgbClr val="B3811F"/>
                </a:gs>
                <a:gs pos="17000">
                  <a:srgbClr val="BE9C6A"/>
                </a:gs>
                <a:gs pos="34000">
                  <a:srgbClr val="F3ECAF"/>
                </a:gs>
                <a:gs pos="47100">
                  <a:srgbClr val="BE9C6A"/>
                </a:gs>
                <a:gs pos="63000">
                  <a:srgbClr val="B98F45"/>
                </a:gs>
                <a:gs pos="77000">
                  <a:srgbClr val="F3ECAF"/>
                </a:gs>
                <a:gs pos="91299">
                  <a:srgbClr val="B3811F"/>
                </a:gs>
                <a:gs pos="100000">
                  <a:srgbClr val="B3811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"/>
            <p:cNvSpPr/>
            <p:nvPr/>
          </p:nvSpPr>
          <p:spPr>
            <a:xfrm rot="-405786">
              <a:off x="9138433" y="3869285"/>
              <a:ext cx="1160322" cy="426993"/>
            </a:xfrm>
            <a:custGeom>
              <a:avLst/>
              <a:gdLst/>
              <a:ahLst/>
              <a:cxnLst/>
              <a:rect l="l" t="t" r="r" b="b"/>
              <a:pathLst>
                <a:path w="1477241" h="543618" extrusionOk="0">
                  <a:moveTo>
                    <a:pt x="1041346" y="427032"/>
                  </a:moveTo>
                  <a:cubicBezTo>
                    <a:pt x="1069489" y="427032"/>
                    <a:pt x="1092304" y="453131"/>
                    <a:pt x="1092304" y="485325"/>
                  </a:cubicBezTo>
                  <a:cubicBezTo>
                    <a:pt x="1092304" y="517519"/>
                    <a:pt x="1069489" y="543618"/>
                    <a:pt x="1041346" y="543618"/>
                  </a:cubicBezTo>
                  <a:cubicBezTo>
                    <a:pt x="1013202" y="543618"/>
                    <a:pt x="990387" y="517519"/>
                    <a:pt x="990387" y="485325"/>
                  </a:cubicBezTo>
                  <a:cubicBezTo>
                    <a:pt x="990387" y="453131"/>
                    <a:pt x="1013202" y="427032"/>
                    <a:pt x="1041346" y="427032"/>
                  </a:cubicBezTo>
                  <a:close/>
                  <a:moveTo>
                    <a:pt x="1426282" y="414003"/>
                  </a:moveTo>
                  <a:cubicBezTo>
                    <a:pt x="1454425" y="414002"/>
                    <a:pt x="1477241" y="440102"/>
                    <a:pt x="1477241" y="472296"/>
                  </a:cubicBezTo>
                  <a:cubicBezTo>
                    <a:pt x="1477241" y="504489"/>
                    <a:pt x="1454426" y="530589"/>
                    <a:pt x="1426282" y="530588"/>
                  </a:cubicBezTo>
                  <a:cubicBezTo>
                    <a:pt x="1398138" y="530589"/>
                    <a:pt x="1375323" y="504490"/>
                    <a:pt x="1375323" y="472295"/>
                  </a:cubicBezTo>
                  <a:cubicBezTo>
                    <a:pt x="1375323" y="440101"/>
                    <a:pt x="1398138" y="414003"/>
                    <a:pt x="1426282" y="414003"/>
                  </a:cubicBezTo>
                  <a:close/>
                  <a:moveTo>
                    <a:pt x="383159" y="318952"/>
                  </a:moveTo>
                  <a:cubicBezTo>
                    <a:pt x="411302" y="318952"/>
                    <a:pt x="434117" y="345051"/>
                    <a:pt x="434118" y="377245"/>
                  </a:cubicBezTo>
                  <a:cubicBezTo>
                    <a:pt x="434118" y="409439"/>
                    <a:pt x="411303" y="435538"/>
                    <a:pt x="383160" y="435538"/>
                  </a:cubicBezTo>
                  <a:cubicBezTo>
                    <a:pt x="355016" y="435538"/>
                    <a:pt x="332201" y="409439"/>
                    <a:pt x="332200" y="377245"/>
                  </a:cubicBezTo>
                  <a:cubicBezTo>
                    <a:pt x="332200" y="345051"/>
                    <a:pt x="355016" y="318952"/>
                    <a:pt x="383159" y="318952"/>
                  </a:cubicBezTo>
                  <a:close/>
                  <a:moveTo>
                    <a:pt x="50959" y="198573"/>
                  </a:moveTo>
                  <a:cubicBezTo>
                    <a:pt x="79102" y="198573"/>
                    <a:pt x="101917" y="224672"/>
                    <a:pt x="101917" y="256866"/>
                  </a:cubicBezTo>
                  <a:cubicBezTo>
                    <a:pt x="101917" y="289060"/>
                    <a:pt x="79102" y="315159"/>
                    <a:pt x="50959" y="315159"/>
                  </a:cubicBezTo>
                  <a:cubicBezTo>
                    <a:pt x="22815" y="315159"/>
                    <a:pt x="0" y="289060"/>
                    <a:pt x="0" y="256866"/>
                  </a:cubicBezTo>
                  <a:cubicBezTo>
                    <a:pt x="0" y="224672"/>
                    <a:pt x="22815" y="198573"/>
                    <a:pt x="50959" y="198573"/>
                  </a:cubicBezTo>
                  <a:close/>
                  <a:moveTo>
                    <a:pt x="775141" y="211633"/>
                  </a:moveTo>
                  <a:cubicBezTo>
                    <a:pt x="803284" y="211633"/>
                    <a:pt x="826099" y="237732"/>
                    <a:pt x="826099" y="269926"/>
                  </a:cubicBezTo>
                  <a:cubicBezTo>
                    <a:pt x="826099" y="302120"/>
                    <a:pt x="803284" y="328219"/>
                    <a:pt x="775141" y="328219"/>
                  </a:cubicBezTo>
                  <a:cubicBezTo>
                    <a:pt x="746998" y="328219"/>
                    <a:pt x="724182" y="302120"/>
                    <a:pt x="724182" y="269926"/>
                  </a:cubicBezTo>
                  <a:cubicBezTo>
                    <a:pt x="724182" y="237732"/>
                    <a:pt x="746997" y="211633"/>
                    <a:pt x="775141" y="211633"/>
                  </a:cubicBezTo>
                  <a:close/>
                  <a:moveTo>
                    <a:pt x="1204789" y="236809"/>
                  </a:moveTo>
                  <a:cubicBezTo>
                    <a:pt x="1232932" y="236809"/>
                    <a:pt x="1255748" y="262908"/>
                    <a:pt x="1255748" y="295102"/>
                  </a:cubicBezTo>
                  <a:cubicBezTo>
                    <a:pt x="1255748" y="327296"/>
                    <a:pt x="1232933" y="353395"/>
                    <a:pt x="1204789" y="353395"/>
                  </a:cubicBezTo>
                  <a:cubicBezTo>
                    <a:pt x="1176645" y="353395"/>
                    <a:pt x="1153830" y="327296"/>
                    <a:pt x="1153830" y="295102"/>
                  </a:cubicBezTo>
                  <a:cubicBezTo>
                    <a:pt x="1153830" y="262908"/>
                    <a:pt x="1176645" y="236809"/>
                    <a:pt x="1204789" y="236809"/>
                  </a:cubicBezTo>
                  <a:close/>
                  <a:moveTo>
                    <a:pt x="1426654" y="197385"/>
                  </a:moveTo>
                  <a:cubicBezTo>
                    <a:pt x="1444434" y="197385"/>
                    <a:pt x="1458848" y="213889"/>
                    <a:pt x="1458848" y="234247"/>
                  </a:cubicBezTo>
                  <a:cubicBezTo>
                    <a:pt x="1458848" y="254605"/>
                    <a:pt x="1444434" y="271108"/>
                    <a:pt x="1426654" y="271108"/>
                  </a:cubicBezTo>
                  <a:cubicBezTo>
                    <a:pt x="1408873" y="271108"/>
                    <a:pt x="1394459" y="254605"/>
                    <a:pt x="1394459" y="234247"/>
                  </a:cubicBezTo>
                  <a:cubicBezTo>
                    <a:pt x="1394459" y="213889"/>
                    <a:pt x="1408873" y="197385"/>
                    <a:pt x="1426654" y="197385"/>
                  </a:cubicBezTo>
                  <a:close/>
                  <a:moveTo>
                    <a:pt x="374810" y="83933"/>
                  </a:moveTo>
                  <a:cubicBezTo>
                    <a:pt x="402953" y="83933"/>
                    <a:pt x="425769" y="110032"/>
                    <a:pt x="425769" y="142226"/>
                  </a:cubicBezTo>
                  <a:cubicBezTo>
                    <a:pt x="425769" y="174420"/>
                    <a:pt x="402954" y="200519"/>
                    <a:pt x="374810" y="200519"/>
                  </a:cubicBezTo>
                  <a:cubicBezTo>
                    <a:pt x="346666" y="200519"/>
                    <a:pt x="323851" y="174420"/>
                    <a:pt x="323851" y="142226"/>
                  </a:cubicBezTo>
                  <a:cubicBezTo>
                    <a:pt x="323851" y="110032"/>
                    <a:pt x="346666" y="83933"/>
                    <a:pt x="374810" y="83933"/>
                  </a:cubicBezTo>
                  <a:close/>
                  <a:moveTo>
                    <a:pt x="152533" y="0"/>
                  </a:moveTo>
                  <a:cubicBezTo>
                    <a:pt x="170314" y="0"/>
                    <a:pt x="184728" y="16504"/>
                    <a:pt x="184728" y="36862"/>
                  </a:cubicBezTo>
                  <a:cubicBezTo>
                    <a:pt x="184728" y="57220"/>
                    <a:pt x="170314" y="73723"/>
                    <a:pt x="152533" y="73723"/>
                  </a:cubicBezTo>
                  <a:cubicBezTo>
                    <a:pt x="134753" y="73723"/>
                    <a:pt x="120339" y="57220"/>
                    <a:pt x="120339" y="36862"/>
                  </a:cubicBezTo>
                  <a:cubicBezTo>
                    <a:pt x="120339" y="16504"/>
                    <a:pt x="134753" y="0"/>
                    <a:pt x="15253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"/>
            <p:cNvSpPr/>
            <p:nvPr/>
          </p:nvSpPr>
          <p:spPr>
            <a:xfrm rot="-153174">
              <a:off x="7350864" y="3882131"/>
              <a:ext cx="380420" cy="97219"/>
            </a:xfrm>
            <a:custGeom>
              <a:avLst/>
              <a:gdLst/>
              <a:ahLst/>
              <a:cxnLst/>
              <a:rect l="l" t="t" r="r" b="b"/>
              <a:pathLst>
                <a:path w="484130" h="123723" extrusionOk="0">
                  <a:moveTo>
                    <a:pt x="483913" y="58437"/>
                  </a:moveTo>
                  <a:cubicBezTo>
                    <a:pt x="484199" y="61390"/>
                    <a:pt x="484294" y="64247"/>
                    <a:pt x="483627" y="67200"/>
                  </a:cubicBezTo>
                  <a:cubicBezTo>
                    <a:pt x="481627" y="65200"/>
                    <a:pt x="479531" y="63295"/>
                    <a:pt x="477436" y="61390"/>
                  </a:cubicBezTo>
                  <a:cubicBezTo>
                    <a:pt x="475817" y="59961"/>
                    <a:pt x="473626" y="59104"/>
                    <a:pt x="471340" y="59104"/>
                  </a:cubicBezTo>
                  <a:cubicBezTo>
                    <a:pt x="427239" y="60152"/>
                    <a:pt x="399617" y="114539"/>
                    <a:pt x="359040" y="113015"/>
                  </a:cubicBezTo>
                  <a:cubicBezTo>
                    <a:pt x="282554" y="110348"/>
                    <a:pt x="196448" y="55580"/>
                    <a:pt x="123868" y="104252"/>
                  </a:cubicBezTo>
                  <a:cubicBezTo>
                    <a:pt x="85673" y="129779"/>
                    <a:pt x="44429" y="124541"/>
                    <a:pt x="233" y="119778"/>
                  </a:cubicBezTo>
                  <a:lnTo>
                    <a:pt x="233" y="119778"/>
                  </a:lnTo>
                  <a:cubicBezTo>
                    <a:pt x="-5577" y="73582"/>
                    <a:pt x="97865" y="22337"/>
                    <a:pt x="231405" y="5478"/>
                  </a:cubicBezTo>
                  <a:cubicBezTo>
                    <a:pt x="365041" y="-11476"/>
                    <a:pt x="478007" y="12241"/>
                    <a:pt x="483818" y="5843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"/>
            <p:cNvSpPr/>
            <p:nvPr/>
          </p:nvSpPr>
          <p:spPr>
            <a:xfrm rot="-153174">
              <a:off x="7388868" y="3910964"/>
              <a:ext cx="1006230" cy="1704913"/>
            </a:xfrm>
            <a:custGeom>
              <a:avLst/>
              <a:gdLst/>
              <a:ahLst/>
              <a:cxnLst/>
              <a:rect l="l" t="t" r="r" b="b"/>
              <a:pathLst>
                <a:path w="1280549" h="2169708" extrusionOk="0">
                  <a:moveTo>
                    <a:pt x="1278588" y="1366076"/>
                  </a:moveTo>
                  <a:cubicBezTo>
                    <a:pt x="1284112" y="1452086"/>
                    <a:pt x="1281350" y="1591628"/>
                    <a:pt x="1224676" y="1749266"/>
                  </a:cubicBezTo>
                  <a:cubicBezTo>
                    <a:pt x="1143714" y="1973961"/>
                    <a:pt x="998362" y="2109121"/>
                    <a:pt x="926258" y="2167795"/>
                  </a:cubicBezTo>
                  <a:cubicBezTo>
                    <a:pt x="924639" y="2169128"/>
                    <a:pt x="922639" y="2169795"/>
                    <a:pt x="920543" y="2169700"/>
                  </a:cubicBezTo>
                  <a:cubicBezTo>
                    <a:pt x="586311" y="2162366"/>
                    <a:pt x="346567" y="1919669"/>
                    <a:pt x="290655" y="1596581"/>
                  </a:cubicBezTo>
                  <a:cubicBezTo>
                    <a:pt x="240744" y="1308068"/>
                    <a:pt x="430006" y="1094423"/>
                    <a:pt x="424672" y="818483"/>
                  </a:cubicBezTo>
                  <a:cubicBezTo>
                    <a:pt x="420862" y="616744"/>
                    <a:pt x="344947" y="465582"/>
                    <a:pt x="310276" y="398335"/>
                  </a:cubicBezTo>
                  <a:cubicBezTo>
                    <a:pt x="201787" y="188309"/>
                    <a:pt x="90820" y="126206"/>
                    <a:pt x="4429" y="76962"/>
                  </a:cubicBezTo>
                  <a:cubicBezTo>
                    <a:pt x="-3763" y="72295"/>
                    <a:pt x="238" y="59722"/>
                    <a:pt x="9667" y="60674"/>
                  </a:cubicBezTo>
                  <a:cubicBezTo>
                    <a:pt x="53863" y="65437"/>
                    <a:pt x="95107" y="70771"/>
                    <a:pt x="133302" y="45148"/>
                  </a:cubicBezTo>
                  <a:cubicBezTo>
                    <a:pt x="205978" y="-3524"/>
                    <a:pt x="291988" y="51340"/>
                    <a:pt x="368474" y="53912"/>
                  </a:cubicBezTo>
                  <a:cubicBezTo>
                    <a:pt x="408955" y="55340"/>
                    <a:pt x="436673" y="952"/>
                    <a:pt x="480774" y="0"/>
                  </a:cubicBezTo>
                  <a:cubicBezTo>
                    <a:pt x="482965" y="0"/>
                    <a:pt x="485251" y="857"/>
                    <a:pt x="486870" y="2286"/>
                  </a:cubicBezTo>
                  <a:cubicBezTo>
                    <a:pt x="488965" y="4191"/>
                    <a:pt x="491061" y="6096"/>
                    <a:pt x="493061" y="8096"/>
                  </a:cubicBezTo>
                  <a:cubicBezTo>
                    <a:pt x="542877" y="55435"/>
                    <a:pt x="581358" y="123825"/>
                    <a:pt x="624601" y="238887"/>
                  </a:cubicBezTo>
                  <a:cubicBezTo>
                    <a:pt x="681085" y="388810"/>
                    <a:pt x="678418" y="485299"/>
                    <a:pt x="714422" y="716375"/>
                  </a:cubicBezTo>
                  <a:cubicBezTo>
                    <a:pt x="734425" y="844772"/>
                    <a:pt x="751189" y="951738"/>
                    <a:pt x="810720" y="1052989"/>
                  </a:cubicBezTo>
                  <a:cubicBezTo>
                    <a:pt x="846058" y="1113187"/>
                    <a:pt x="960548" y="1279874"/>
                    <a:pt x="1272111" y="1358360"/>
                  </a:cubicBezTo>
                  <a:cubicBezTo>
                    <a:pt x="1275730" y="1359218"/>
                    <a:pt x="1278493" y="1362361"/>
                    <a:pt x="1278683" y="1366171"/>
                  </a:cubicBezTo>
                  <a:close/>
                </a:path>
              </a:pathLst>
            </a:custGeom>
            <a:gradFill>
              <a:gsLst>
                <a:gs pos="0">
                  <a:srgbClr val="FAFAFA"/>
                </a:gs>
                <a:gs pos="73000">
                  <a:srgbClr val="E6E6E6"/>
                </a:gs>
                <a:gs pos="100000">
                  <a:srgbClr val="E6E6E6"/>
                </a:gs>
              </a:gsLst>
              <a:lin ang="0" scaled="0"/>
            </a:gradFill>
            <a:ln>
              <a:noFill/>
            </a:ln>
            <a:effectLst>
              <a:outerShdw blurRad="157163" dist="57150" dir="1932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"/>
            <p:cNvSpPr/>
            <p:nvPr/>
          </p:nvSpPr>
          <p:spPr>
            <a:xfrm rot="-153174">
              <a:off x="7348091" y="3916676"/>
              <a:ext cx="433167" cy="92423"/>
            </a:xfrm>
            <a:custGeom>
              <a:avLst/>
              <a:gdLst/>
              <a:ahLst/>
              <a:cxnLst/>
              <a:rect l="l" t="t" r="r" b="b"/>
              <a:pathLst>
                <a:path w="551258" h="117620" extrusionOk="0">
                  <a:moveTo>
                    <a:pt x="551259" y="81248"/>
                  </a:moveTo>
                  <a:cubicBezTo>
                    <a:pt x="544972" y="74200"/>
                    <a:pt x="538591" y="67437"/>
                    <a:pt x="531923" y="61055"/>
                  </a:cubicBezTo>
                  <a:cubicBezTo>
                    <a:pt x="529923" y="59055"/>
                    <a:pt x="527827" y="57150"/>
                    <a:pt x="525732" y="55245"/>
                  </a:cubicBezTo>
                  <a:cubicBezTo>
                    <a:pt x="524113" y="53816"/>
                    <a:pt x="521922" y="52959"/>
                    <a:pt x="519636" y="52959"/>
                  </a:cubicBezTo>
                  <a:cubicBezTo>
                    <a:pt x="475535" y="54007"/>
                    <a:pt x="447913" y="108395"/>
                    <a:pt x="407336" y="106871"/>
                  </a:cubicBezTo>
                  <a:cubicBezTo>
                    <a:pt x="330850" y="104204"/>
                    <a:pt x="244744" y="49435"/>
                    <a:pt x="172164" y="98108"/>
                  </a:cubicBezTo>
                  <a:cubicBezTo>
                    <a:pt x="140065" y="119634"/>
                    <a:pt x="105679" y="119348"/>
                    <a:pt x="69294" y="115824"/>
                  </a:cubicBezTo>
                  <a:cubicBezTo>
                    <a:pt x="46529" y="100870"/>
                    <a:pt x="24717" y="88583"/>
                    <a:pt x="4429" y="76962"/>
                  </a:cubicBezTo>
                  <a:cubicBezTo>
                    <a:pt x="-3763" y="72295"/>
                    <a:pt x="238" y="59722"/>
                    <a:pt x="9667" y="60674"/>
                  </a:cubicBezTo>
                  <a:cubicBezTo>
                    <a:pt x="53863" y="65437"/>
                    <a:pt x="95107" y="70771"/>
                    <a:pt x="133302" y="45149"/>
                  </a:cubicBezTo>
                  <a:cubicBezTo>
                    <a:pt x="205978" y="-3524"/>
                    <a:pt x="291988" y="51340"/>
                    <a:pt x="368474" y="53912"/>
                  </a:cubicBezTo>
                  <a:cubicBezTo>
                    <a:pt x="408955" y="55340"/>
                    <a:pt x="436673" y="953"/>
                    <a:pt x="480774" y="0"/>
                  </a:cubicBezTo>
                  <a:cubicBezTo>
                    <a:pt x="482965" y="0"/>
                    <a:pt x="485251" y="857"/>
                    <a:pt x="486870" y="2286"/>
                  </a:cubicBezTo>
                  <a:cubicBezTo>
                    <a:pt x="488965" y="4191"/>
                    <a:pt x="491061" y="6096"/>
                    <a:pt x="493061" y="8096"/>
                  </a:cubicBezTo>
                  <a:cubicBezTo>
                    <a:pt x="514016" y="28099"/>
                    <a:pt x="533066" y="51721"/>
                    <a:pt x="551259" y="81153"/>
                  </a:cubicBezTo>
                  <a:close/>
                </a:path>
              </a:pathLst>
            </a:custGeom>
            <a:gradFill>
              <a:gsLst>
                <a:gs pos="0">
                  <a:srgbClr val="B3811F"/>
                </a:gs>
                <a:gs pos="17000">
                  <a:srgbClr val="BE9C6A"/>
                </a:gs>
                <a:gs pos="72000">
                  <a:srgbClr val="F3ECAF"/>
                </a:gs>
                <a:gs pos="100000">
                  <a:srgbClr val="BE9C6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"/>
            <p:cNvSpPr/>
            <p:nvPr/>
          </p:nvSpPr>
          <p:spPr>
            <a:xfrm rot="-153174">
              <a:off x="8811628" y="6197874"/>
              <a:ext cx="1785440" cy="503481"/>
            </a:xfrm>
            <a:custGeom>
              <a:avLst/>
              <a:gdLst/>
              <a:ahLst/>
              <a:cxnLst/>
              <a:rect l="l" t="t" r="r" b="b"/>
              <a:pathLst>
                <a:path w="2272188" h="640741" extrusionOk="0">
                  <a:moveTo>
                    <a:pt x="95" y="0"/>
                  </a:moveTo>
                  <a:cubicBezTo>
                    <a:pt x="17240" y="85725"/>
                    <a:pt x="34290" y="171355"/>
                    <a:pt x="51435" y="257080"/>
                  </a:cubicBezTo>
                  <a:cubicBezTo>
                    <a:pt x="201073" y="482251"/>
                    <a:pt x="553212" y="565499"/>
                    <a:pt x="1022509" y="622173"/>
                  </a:cubicBezTo>
                  <a:cubicBezTo>
                    <a:pt x="1583722" y="689896"/>
                    <a:pt x="1955387" y="559689"/>
                    <a:pt x="2203418" y="435959"/>
                  </a:cubicBezTo>
                  <a:cubicBezTo>
                    <a:pt x="2226374" y="341757"/>
                    <a:pt x="2249329" y="247555"/>
                    <a:pt x="2272189" y="153353"/>
                  </a:cubicBezTo>
                  <a:cubicBezTo>
                    <a:pt x="1514761" y="102203"/>
                    <a:pt x="757428" y="51149"/>
                    <a:pt x="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>
              <a:outerShdw blurRad="214313" dist="28575" dir="5400000" algn="bl" rotWithShape="0">
                <a:srgbClr val="000000">
                  <a:alpha val="309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"/>
            <p:cNvSpPr/>
            <p:nvPr/>
          </p:nvSpPr>
          <p:spPr>
            <a:xfrm rot="-153174">
              <a:off x="8847989" y="6352943"/>
              <a:ext cx="1716133" cy="357907"/>
            </a:xfrm>
            <a:custGeom>
              <a:avLst/>
              <a:gdLst/>
              <a:ahLst/>
              <a:cxnLst/>
              <a:rect l="l" t="t" r="r" b="b"/>
              <a:pathLst>
                <a:path w="2183987" h="455480" extrusionOk="0">
                  <a:moveTo>
                    <a:pt x="2183987" y="178022"/>
                  </a:moveTo>
                  <a:cubicBezTo>
                    <a:pt x="2178082" y="202216"/>
                    <a:pt x="2172177" y="226504"/>
                    <a:pt x="2166271" y="250698"/>
                  </a:cubicBezTo>
                  <a:cubicBezTo>
                    <a:pt x="1918240" y="374428"/>
                    <a:pt x="1546574" y="504635"/>
                    <a:pt x="985266" y="436912"/>
                  </a:cubicBezTo>
                  <a:cubicBezTo>
                    <a:pt x="516065" y="380238"/>
                    <a:pt x="163925" y="296990"/>
                    <a:pt x="14288" y="71819"/>
                  </a:cubicBezTo>
                  <a:cubicBezTo>
                    <a:pt x="9430" y="47816"/>
                    <a:pt x="4667" y="24003"/>
                    <a:pt x="0" y="0"/>
                  </a:cubicBezTo>
                  <a:cubicBezTo>
                    <a:pt x="166783" y="213265"/>
                    <a:pt x="523399" y="295466"/>
                    <a:pt x="991934" y="352330"/>
                  </a:cubicBezTo>
                  <a:cubicBezTo>
                    <a:pt x="1548098" y="419767"/>
                    <a:pt x="1925860" y="300704"/>
                    <a:pt x="2183987" y="178022"/>
                  </a:cubicBezTo>
                  <a:close/>
                </a:path>
              </a:pathLst>
            </a:custGeom>
            <a:gradFill>
              <a:gsLst>
                <a:gs pos="0">
                  <a:srgbClr val="B3811F"/>
                </a:gs>
                <a:gs pos="17000">
                  <a:srgbClr val="BE9C6A"/>
                </a:gs>
                <a:gs pos="34000">
                  <a:srgbClr val="F3ECAF"/>
                </a:gs>
                <a:gs pos="47100">
                  <a:srgbClr val="BE9C6A"/>
                </a:gs>
                <a:gs pos="63000">
                  <a:srgbClr val="B98F45"/>
                </a:gs>
                <a:gs pos="77000">
                  <a:srgbClr val="F3ECAF"/>
                </a:gs>
                <a:gs pos="91299">
                  <a:srgbClr val="B3811F"/>
                </a:gs>
                <a:gs pos="100000">
                  <a:srgbClr val="B3811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"/>
            <p:cNvSpPr/>
            <p:nvPr/>
          </p:nvSpPr>
          <p:spPr>
            <a:xfrm rot="-153174">
              <a:off x="10675123" y="4577872"/>
              <a:ext cx="500117" cy="378305"/>
            </a:xfrm>
            <a:custGeom>
              <a:avLst/>
              <a:gdLst/>
              <a:ahLst/>
              <a:cxnLst/>
              <a:rect l="l" t="t" r="r" b="b"/>
              <a:pathLst>
                <a:path w="636460" h="481439" extrusionOk="0">
                  <a:moveTo>
                    <a:pt x="7239" y="1523"/>
                  </a:moveTo>
                  <a:cubicBezTo>
                    <a:pt x="34386" y="-17622"/>
                    <a:pt x="128302" y="150208"/>
                    <a:pt x="276035" y="142588"/>
                  </a:cubicBezTo>
                  <a:cubicBezTo>
                    <a:pt x="363379" y="138111"/>
                    <a:pt x="431483" y="74199"/>
                    <a:pt x="474917" y="21906"/>
                  </a:cubicBezTo>
                  <a:lnTo>
                    <a:pt x="636461" y="161448"/>
                  </a:lnTo>
                  <a:cubicBezTo>
                    <a:pt x="625698" y="173449"/>
                    <a:pt x="610934" y="192594"/>
                    <a:pt x="600647" y="218979"/>
                  </a:cubicBezTo>
                  <a:cubicBezTo>
                    <a:pt x="564833" y="310514"/>
                    <a:pt x="626079" y="376427"/>
                    <a:pt x="600933" y="426624"/>
                  </a:cubicBezTo>
                  <a:cubicBezTo>
                    <a:pt x="571024" y="486345"/>
                    <a:pt x="433960" y="494346"/>
                    <a:pt x="333566" y="464724"/>
                  </a:cubicBezTo>
                  <a:cubicBezTo>
                    <a:pt x="71533" y="387476"/>
                    <a:pt x="-29527" y="27431"/>
                    <a:pt x="7335" y="142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>
              <a:outerShdw blurRad="101600" algn="bl" rotWithShape="0">
                <a:srgbClr val="000000">
                  <a:alpha val="902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"/>
            <p:cNvSpPr/>
            <p:nvPr/>
          </p:nvSpPr>
          <p:spPr>
            <a:xfrm rot="-153174">
              <a:off x="10908533" y="3697747"/>
              <a:ext cx="1292955" cy="2196157"/>
            </a:xfrm>
            <a:custGeom>
              <a:avLst/>
              <a:gdLst/>
              <a:ahLst/>
              <a:cxnLst/>
              <a:rect l="l" t="t" r="r" b="b"/>
              <a:pathLst>
                <a:path w="1645442" h="2794876" extrusionOk="0">
                  <a:moveTo>
                    <a:pt x="722975" y="1147012"/>
                  </a:moveTo>
                  <a:cubicBezTo>
                    <a:pt x="725261" y="1083766"/>
                    <a:pt x="649823" y="1021187"/>
                    <a:pt x="581719" y="1017091"/>
                  </a:cubicBezTo>
                  <a:cubicBezTo>
                    <a:pt x="502185" y="1012329"/>
                    <a:pt x="479420" y="1089862"/>
                    <a:pt x="410459" y="1088719"/>
                  </a:cubicBezTo>
                  <a:cubicBezTo>
                    <a:pt x="310256" y="1087005"/>
                    <a:pt x="225579" y="921079"/>
                    <a:pt x="197861" y="804303"/>
                  </a:cubicBezTo>
                  <a:cubicBezTo>
                    <a:pt x="190051" y="771632"/>
                    <a:pt x="150236" y="588466"/>
                    <a:pt x="258154" y="418064"/>
                  </a:cubicBezTo>
                  <a:cubicBezTo>
                    <a:pt x="386266" y="215944"/>
                    <a:pt x="624962" y="185654"/>
                    <a:pt x="732976" y="172033"/>
                  </a:cubicBezTo>
                  <a:cubicBezTo>
                    <a:pt x="827178" y="160127"/>
                    <a:pt x="1066065" y="129838"/>
                    <a:pt x="1262566" y="288524"/>
                  </a:cubicBezTo>
                  <a:cubicBezTo>
                    <a:pt x="1468973" y="455212"/>
                    <a:pt x="1483927" y="713530"/>
                    <a:pt x="1489166" y="803827"/>
                  </a:cubicBezTo>
                  <a:cubicBezTo>
                    <a:pt x="1507549" y="1120438"/>
                    <a:pt x="1337813" y="1358182"/>
                    <a:pt x="1269233" y="1454098"/>
                  </a:cubicBezTo>
                  <a:cubicBezTo>
                    <a:pt x="1133311" y="1644408"/>
                    <a:pt x="1044348" y="1654219"/>
                    <a:pt x="760313" y="1953685"/>
                  </a:cubicBezTo>
                  <a:cubicBezTo>
                    <a:pt x="597054" y="2125801"/>
                    <a:pt x="624200" y="2129611"/>
                    <a:pt x="500852" y="2252960"/>
                  </a:cubicBezTo>
                  <a:cubicBezTo>
                    <a:pt x="423985" y="2329827"/>
                    <a:pt x="377312" y="2367355"/>
                    <a:pt x="341879" y="2449461"/>
                  </a:cubicBezTo>
                  <a:cubicBezTo>
                    <a:pt x="331592" y="2473274"/>
                    <a:pt x="267013" y="2629007"/>
                    <a:pt x="341879" y="2735878"/>
                  </a:cubicBezTo>
                  <a:cubicBezTo>
                    <a:pt x="349595" y="2746927"/>
                    <a:pt x="385885" y="2798743"/>
                    <a:pt x="429986" y="2794647"/>
                  </a:cubicBezTo>
                  <a:cubicBezTo>
                    <a:pt x="491041" y="2788932"/>
                    <a:pt x="518473" y="2663297"/>
                    <a:pt x="522854" y="2643961"/>
                  </a:cubicBezTo>
                  <a:cubicBezTo>
                    <a:pt x="541618" y="2560332"/>
                    <a:pt x="517616" y="2532709"/>
                    <a:pt x="536380" y="2459462"/>
                  </a:cubicBezTo>
                  <a:cubicBezTo>
                    <a:pt x="550286" y="2405265"/>
                    <a:pt x="577623" y="2364784"/>
                    <a:pt x="616009" y="2319064"/>
                  </a:cubicBezTo>
                  <a:cubicBezTo>
                    <a:pt x="755169" y="2153519"/>
                    <a:pt x="1028632" y="1933396"/>
                    <a:pt x="1164839" y="1805476"/>
                  </a:cubicBezTo>
                  <a:cubicBezTo>
                    <a:pt x="1271995" y="1704796"/>
                    <a:pt x="1411632" y="1571351"/>
                    <a:pt x="1517169" y="1355515"/>
                  </a:cubicBezTo>
                  <a:cubicBezTo>
                    <a:pt x="1559555" y="1268742"/>
                    <a:pt x="1648233" y="1082147"/>
                    <a:pt x="1645375" y="827353"/>
                  </a:cubicBezTo>
                  <a:cubicBezTo>
                    <a:pt x="1644137" y="719911"/>
                    <a:pt x="1639565" y="530459"/>
                    <a:pt x="1518026" y="338816"/>
                  </a:cubicBezTo>
                  <a:cubicBezTo>
                    <a:pt x="1482593" y="282904"/>
                    <a:pt x="1395344" y="149269"/>
                    <a:pt x="1225228" y="65830"/>
                  </a:cubicBezTo>
                  <a:cubicBezTo>
                    <a:pt x="1054825" y="-17705"/>
                    <a:pt x="899187" y="-2941"/>
                    <a:pt x="762027" y="10204"/>
                  </a:cubicBezTo>
                  <a:cubicBezTo>
                    <a:pt x="602198" y="25444"/>
                    <a:pt x="395029" y="45160"/>
                    <a:pt x="219388" y="207181"/>
                  </a:cubicBezTo>
                  <a:cubicBezTo>
                    <a:pt x="175478" y="247662"/>
                    <a:pt x="28888" y="387108"/>
                    <a:pt x="3646" y="614565"/>
                  </a:cubicBezTo>
                  <a:cubicBezTo>
                    <a:pt x="-16356" y="795254"/>
                    <a:pt x="51271" y="931652"/>
                    <a:pt x="76989" y="981754"/>
                  </a:cubicBezTo>
                  <a:cubicBezTo>
                    <a:pt x="107755" y="1041761"/>
                    <a:pt x="169096" y="1161490"/>
                    <a:pt x="305779" y="1232356"/>
                  </a:cubicBezTo>
                  <a:cubicBezTo>
                    <a:pt x="343879" y="1252168"/>
                    <a:pt x="452560" y="1308556"/>
                    <a:pt x="572765" y="1272933"/>
                  </a:cubicBezTo>
                  <a:cubicBezTo>
                    <a:pt x="586957" y="1268742"/>
                    <a:pt x="720022" y="1229404"/>
                    <a:pt x="722975" y="114701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>
              <a:outerShdw blurRad="101600" algn="bl" rotWithShape="0">
                <a:srgbClr val="000000">
                  <a:alpha val="902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"/>
            <p:cNvSpPr/>
            <p:nvPr/>
          </p:nvSpPr>
          <p:spPr>
            <a:xfrm rot="-153174">
              <a:off x="8135834" y="4112041"/>
              <a:ext cx="3108428" cy="2357831"/>
            </a:xfrm>
            <a:custGeom>
              <a:avLst/>
              <a:gdLst/>
              <a:ahLst/>
              <a:cxnLst/>
              <a:rect l="l" t="t" r="r" b="b"/>
              <a:pathLst>
                <a:path w="3955851" h="3000625" extrusionOk="0">
                  <a:moveTo>
                    <a:pt x="816007" y="0"/>
                  </a:moveTo>
                  <a:cubicBezTo>
                    <a:pt x="940118" y="166592"/>
                    <a:pt x="935260" y="287274"/>
                    <a:pt x="925735" y="343090"/>
                  </a:cubicBezTo>
                  <a:cubicBezTo>
                    <a:pt x="909352" y="439769"/>
                    <a:pt x="852297" y="498539"/>
                    <a:pt x="614267" y="733711"/>
                  </a:cubicBezTo>
                  <a:cubicBezTo>
                    <a:pt x="556641" y="790575"/>
                    <a:pt x="464153" y="881920"/>
                    <a:pt x="347472" y="996220"/>
                  </a:cubicBezTo>
                  <a:cubicBezTo>
                    <a:pt x="351187" y="1088231"/>
                    <a:pt x="345567" y="1240441"/>
                    <a:pt x="280988" y="1412748"/>
                  </a:cubicBezTo>
                  <a:cubicBezTo>
                    <a:pt x="201263" y="1625346"/>
                    <a:pt x="72200" y="1760601"/>
                    <a:pt x="0" y="1826324"/>
                  </a:cubicBezTo>
                  <a:cubicBezTo>
                    <a:pt x="12192" y="1924431"/>
                    <a:pt x="43053" y="2073116"/>
                    <a:pt x="130873" y="2229422"/>
                  </a:cubicBezTo>
                  <a:cubicBezTo>
                    <a:pt x="185261" y="2326196"/>
                    <a:pt x="312706" y="2516791"/>
                    <a:pt x="644843" y="2699576"/>
                  </a:cubicBezTo>
                  <a:cubicBezTo>
                    <a:pt x="1072515" y="2934938"/>
                    <a:pt x="1479137" y="2958941"/>
                    <a:pt x="2003108" y="2984278"/>
                  </a:cubicBezTo>
                  <a:cubicBezTo>
                    <a:pt x="2579656" y="3012186"/>
                    <a:pt x="2891314" y="3023426"/>
                    <a:pt x="3260408" y="2855405"/>
                  </a:cubicBezTo>
                  <a:cubicBezTo>
                    <a:pt x="3448812" y="2769584"/>
                    <a:pt x="3750278" y="2632329"/>
                    <a:pt x="3887438" y="2308574"/>
                  </a:cubicBezTo>
                  <a:cubicBezTo>
                    <a:pt x="4032409" y="1966531"/>
                    <a:pt x="3905726" y="1624584"/>
                    <a:pt x="3881152" y="1558290"/>
                  </a:cubicBezTo>
                  <a:cubicBezTo>
                    <a:pt x="3831431" y="1424083"/>
                    <a:pt x="3747040" y="1309783"/>
                    <a:pt x="3578162" y="1081183"/>
                  </a:cubicBezTo>
                  <a:cubicBezTo>
                    <a:pt x="3345466" y="766191"/>
                    <a:pt x="3218022" y="669893"/>
                    <a:pt x="3229928" y="507682"/>
                  </a:cubicBezTo>
                  <a:cubicBezTo>
                    <a:pt x="3239262" y="379667"/>
                    <a:pt x="3302222" y="272415"/>
                    <a:pt x="3371183" y="213550"/>
                  </a:cubicBezTo>
                  <a:cubicBezTo>
                    <a:pt x="3295936" y="273272"/>
                    <a:pt x="3216402" y="346615"/>
                    <a:pt x="3099626" y="329089"/>
                  </a:cubicBezTo>
                  <a:cubicBezTo>
                    <a:pt x="2987326" y="312134"/>
                    <a:pt x="2968466" y="235648"/>
                    <a:pt x="2842927" y="206216"/>
                  </a:cubicBezTo>
                  <a:cubicBezTo>
                    <a:pt x="2689003" y="170212"/>
                    <a:pt x="2648331" y="269081"/>
                    <a:pt x="2478691" y="256032"/>
                  </a:cubicBezTo>
                  <a:cubicBezTo>
                    <a:pt x="2282762" y="240982"/>
                    <a:pt x="2271332" y="104013"/>
                    <a:pt x="2097405" y="98488"/>
                  </a:cubicBezTo>
                  <a:cubicBezTo>
                    <a:pt x="1913191" y="92583"/>
                    <a:pt x="1886045" y="244983"/>
                    <a:pt x="1697831" y="239363"/>
                  </a:cubicBezTo>
                  <a:cubicBezTo>
                    <a:pt x="1523429" y="234220"/>
                    <a:pt x="1491710" y="101727"/>
                    <a:pt x="1317117" y="115252"/>
                  </a:cubicBezTo>
                  <a:cubicBezTo>
                    <a:pt x="1189673" y="125158"/>
                    <a:pt x="1154430" y="199834"/>
                    <a:pt x="1050322" y="186880"/>
                  </a:cubicBezTo>
                  <a:cubicBezTo>
                    <a:pt x="943165" y="173450"/>
                    <a:pt x="865632" y="79819"/>
                    <a:pt x="815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57175" dist="85725" dir="21540000" algn="b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"/>
            <p:cNvSpPr/>
            <p:nvPr/>
          </p:nvSpPr>
          <p:spPr>
            <a:xfrm rot="-405786">
              <a:off x="8199215" y="4221656"/>
              <a:ext cx="3021993" cy="2246646"/>
            </a:xfrm>
            <a:custGeom>
              <a:avLst/>
              <a:gdLst/>
              <a:ahLst/>
              <a:cxnLst/>
              <a:rect l="l" t="t" r="r" b="b"/>
              <a:pathLst>
                <a:path w="3847390" h="2860273" extrusionOk="0">
                  <a:moveTo>
                    <a:pt x="2052294" y="2754134"/>
                  </a:moveTo>
                  <a:cubicBezTo>
                    <a:pt x="2070075" y="2754134"/>
                    <a:pt x="2084489" y="2770638"/>
                    <a:pt x="2084489" y="2790995"/>
                  </a:cubicBezTo>
                  <a:cubicBezTo>
                    <a:pt x="2084489" y="2811353"/>
                    <a:pt x="2070075" y="2827857"/>
                    <a:pt x="2052294" y="2827856"/>
                  </a:cubicBezTo>
                  <a:cubicBezTo>
                    <a:pt x="2034514" y="2827856"/>
                    <a:pt x="2020100" y="2811353"/>
                    <a:pt x="2020100" y="2790996"/>
                  </a:cubicBezTo>
                  <a:cubicBezTo>
                    <a:pt x="2020100" y="2770637"/>
                    <a:pt x="2034514" y="2754133"/>
                    <a:pt x="2052294" y="2754134"/>
                  </a:cubicBezTo>
                  <a:close/>
                  <a:moveTo>
                    <a:pt x="2580965" y="2786551"/>
                  </a:moveTo>
                  <a:cubicBezTo>
                    <a:pt x="2598746" y="2786551"/>
                    <a:pt x="2613160" y="2803055"/>
                    <a:pt x="2613160" y="2823412"/>
                  </a:cubicBezTo>
                  <a:cubicBezTo>
                    <a:pt x="2613160" y="2843770"/>
                    <a:pt x="2598746" y="2860274"/>
                    <a:pt x="2580965" y="2860273"/>
                  </a:cubicBezTo>
                  <a:cubicBezTo>
                    <a:pt x="2563185" y="2860273"/>
                    <a:pt x="2548771" y="2843770"/>
                    <a:pt x="2548771" y="2823413"/>
                  </a:cubicBezTo>
                  <a:cubicBezTo>
                    <a:pt x="2548771" y="2803054"/>
                    <a:pt x="2563185" y="2786550"/>
                    <a:pt x="2580965" y="2786551"/>
                  </a:cubicBezTo>
                  <a:close/>
                  <a:moveTo>
                    <a:pt x="1453798" y="2667580"/>
                  </a:moveTo>
                  <a:cubicBezTo>
                    <a:pt x="1471578" y="2667581"/>
                    <a:pt x="1485992" y="2684085"/>
                    <a:pt x="1485992" y="2704443"/>
                  </a:cubicBezTo>
                  <a:cubicBezTo>
                    <a:pt x="1485992" y="2724801"/>
                    <a:pt x="1471578" y="2741304"/>
                    <a:pt x="1453798" y="2741304"/>
                  </a:cubicBezTo>
                  <a:cubicBezTo>
                    <a:pt x="1436017" y="2741304"/>
                    <a:pt x="1421603" y="2724801"/>
                    <a:pt x="1421603" y="2704443"/>
                  </a:cubicBezTo>
                  <a:cubicBezTo>
                    <a:pt x="1421603" y="2684084"/>
                    <a:pt x="1436017" y="2667581"/>
                    <a:pt x="1453798" y="2667580"/>
                  </a:cubicBezTo>
                  <a:close/>
                  <a:moveTo>
                    <a:pt x="951955" y="2576520"/>
                  </a:moveTo>
                  <a:cubicBezTo>
                    <a:pt x="969735" y="2576521"/>
                    <a:pt x="984149" y="2593025"/>
                    <a:pt x="984149" y="2613383"/>
                  </a:cubicBezTo>
                  <a:cubicBezTo>
                    <a:pt x="984149" y="2633740"/>
                    <a:pt x="969735" y="2650244"/>
                    <a:pt x="951955" y="2650244"/>
                  </a:cubicBezTo>
                  <a:cubicBezTo>
                    <a:pt x="934174" y="2650244"/>
                    <a:pt x="919760" y="2633741"/>
                    <a:pt x="919760" y="2613383"/>
                  </a:cubicBezTo>
                  <a:cubicBezTo>
                    <a:pt x="919760" y="2593024"/>
                    <a:pt x="934174" y="2576521"/>
                    <a:pt x="951955" y="2576520"/>
                  </a:cubicBezTo>
                  <a:close/>
                  <a:moveTo>
                    <a:pt x="3100965" y="2717273"/>
                  </a:moveTo>
                  <a:cubicBezTo>
                    <a:pt x="3118746" y="2717273"/>
                    <a:pt x="3133159" y="2733777"/>
                    <a:pt x="3133159" y="2754134"/>
                  </a:cubicBezTo>
                  <a:cubicBezTo>
                    <a:pt x="3133160" y="2774492"/>
                    <a:pt x="3118745" y="2790996"/>
                    <a:pt x="3100965" y="2790995"/>
                  </a:cubicBezTo>
                  <a:cubicBezTo>
                    <a:pt x="3083184" y="2790995"/>
                    <a:pt x="3068771" y="2774492"/>
                    <a:pt x="3068771" y="2754135"/>
                  </a:cubicBezTo>
                  <a:cubicBezTo>
                    <a:pt x="3068770" y="2733776"/>
                    <a:pt x="3083185" y="2717272"/>
                    <a:pt x="3100965" y="2717273"/>
                  </a:cubicBezTo>
                  <a:close/>
                  <a:moveTo>
                    <a:pt x="2876691" y="2626312"/>
                  </a:moveTo>
                  <a:cubicBezTo>
                    <a:pt x="2894471" y="2626313"/>
                    <a:pt x="2908885" y="2642817"/>
                    <a:pt x="2908885" y="2663174"/>
                  </a:cubicBezTo>
                  <a:cubicBezTo>
                    <a:pt x="2908885" y="2683532"/>
                    <a:pt x="2894471" y="2700036"/>
                    <a:pt x="2876691" y="2700035"/>
                  </a:cubicBezTo>
                  <a:cubicBezTo>
                    <a:pt x="2858910" y="2700035"/>
                    <a:pt x="2844496" y="2683532"/>
                    <a:pt x="2844496" y="2663175"/>
                  </a:cubicBezTo>
                  <a:cubicBezTo>
                    <a:pt x="2844496" y="2642816"/>
                    <a:pt x="2858910" y="2626312"/>
                    <a:pt x="2876691" y="2626312"/>
                  </a:cubicBezTo>
                  <a:close/>
                  <a:moveTo>
                    <a:pt x="2336362" y="2576556"/>
                  </a:moveTo>
                  <a:cubicBezTo>
                    <a:pt x="2354143" y="2576555"/>
                    <a:pt x="2368557" y="2593059"/>
                    <a:pt x="2368556" y="2613417"/>
                  </a:cubicBezTo>
                  <a:cubicBezTo>
                    <a:pt x="2368557" y="2633775"/>
                    <a:pt x="2354142" y="2650279"/>
                    <a:pt x="2336362" y="2650278"/>
                  </a:cubicBezTo>
                  <a:cubicBezTo>
                    <a:pt x="2318582" y="2650278"/>
                    <a:pt x="2304168" y="2633775"/>
                    <a:pt x="2304168" y="2613417"/>
                  </a:cubicBezTo>
                  <a:cubicBezTo>
                    <a:pt x="2304167" y="2593059"/>
                    <a:pt x="2318582" y="2576555"/>
                    <a:pt x="2336362" y="2576556"/>
                  </a:cubicBezTo>
                  <a:close/>
                  <a:moveTo>
                    <a:pt x="1794328" y="2515124"/>
                  </a:moveTo>
                  <a:cubicBezTo>
                    <a:pt x="1822470" y="2515124"/>
                    <a:pt x="1845286" y="2541223"/>
                    <a:pt x="1845286" y="2573417"/>
                  </a:cubicBezTo>
                  <a:cubicBezTo>
                    <a:pt x="1845286" y="2605611"/>
                    <a:pt x="1822472" y="2631710"/>
                    <a:pt x="1794328" y="2631710"/>
                  </a:cubicBezTo>
                  <a:cubicBezTo>
                    <a:pt x="1766184" y="2631710"/>
                    <a:pt x="1743369" y="2605611"/>
                    <a:pt x="1743369" y="2573417"/>
                  </a:cubicBezTo>
                  <a:cubicBezTo>
                    <a:pt x="1743368" y="2541223"/>
                    <a:pt x="1766184" y="2515124"/>
                    <a:pt x="1794328" y="2515124"/>
                  </a:cubicBezTo>
                  <a:close/>
                  <a:moveTo>
                    <a:pt x="3347783" y="2576454"/>
                  </a:moveTo>
                  <a:cubicBezTo>
                    <a:pt x="3365564" y="2576454"/>
                    <a:pt x="3379978" y="2592958"/>
                    <a:pt x="3379978" y="2613316"/>
                  </a:cubicBezTo>
                  <a:cubicBezTo>
                    <a:pt x="3379978" y="2633674"/>
                    <a:pt x="3365564" y="2650178"/>
                    <a:pt x="3347783" y="2650178"/>
                  </a:cubicBezTo>
                  <a:cubicBezTo>
                    <a:pt x="3330003" y="2650178"/>
                    <a:pt x="3315589" y="2633674"/>
                    <a:pt x="3315589" y="2613316"/>
                  </a:cubicBezTo>
                  <a:cubicBezTo>
                    <a:pt x="3315589" y="2592958"/>
                    <a:pt x="3330003" y="2576454"/>
                    <a:pt x="3347783" y="2576454"/>
                  </a:cubicBezTo>
                  <a:close/>
                  <a:moveTo>
                    <a:pt x="1217072" y="2421582"/>
                  </a:moveTo>
                  <a:cubicBezTo>
                    <a:pt x="1234854" y="2421582"/>
                    <a:pt x="1249267" y="2438086"/>
                    <a:pt x="1249267" y="2458444"/>
                  </a:cubicBezTo>
                  <a:cubicBezTo>
                    <a:pt x="1249268" y="2478801"/>
                    <a:pt x="1234854" y="2495306"/>
                    <a:pt x="1217072" y="2495305"/>
                  </a:cubicBezTo>
                  <a:cubicBezTo>
                    <a:pt x="1199292" y="2495306"/>
                    <a:pt x="1184878" y="2478802"/>
                    <a:pt x="1184879" y="2458444"/>
                  </a:cubicBezTo>
                  <a:cubicBezTo>
                    <a:pt x="1184878" y="2438085"/>
                    <a:pt x="1199293" y="2421582"/>
                    <a:pt x="1217072" y="2421582"/>
                  </a:cubicBezTo>
                  <a:close/>
                  <a:moveTo>
                    <a:pt x="474994" y="2354602"/>
                  </a:moveTo>
                  <a:cubicBezTo>
                    <a:pt x="492776" y="2354602"/>
                    <a:pt x="507189" y="2371106"/>
                    <a:pt x="507189" y="2391463"/>
                  </a:cubicBezTo>
                  <a:cubicBezTo>
                    <a:pt x="507190" y="2411821"/>
                    <a:pt x="492776" y="2428326"/>
                    <a:pt x="474995" y="2428325"/>
                  </a:cubicBezTo>
                  <a:cubicBezTo>
                    <a:pt x="457214" y="2428325"/>
                    <a:pt x="442801" y="2411821"/>
                    <a:pt x="442801" y="2391464"/>
                  </a:cubicBezTo>
                  <a:cubicBezTo>
                    <a:pt x="442800" y="2371105"/>
                    <a:pt x="457215" y="2354601"/>
                    <a:pt x="474994" y="2354602"/>
                  </a:cubicBezTo>
                  <a:close/>
                  <a:moveTo>
                    <a:pt x="686333" y="2315063"/>
                  </a:moveTo>
                  <a:cubicBezTo>
                    <a:pt x="704114" y="2315063"/>
                    <a:pt x="718528" y="2331567"/>
                    <a:pt x="718528" y="2351925"/>
                  </a:cubicBezTo>
                  <a:cubicBezTo>
                    <a:pt x="718528" y="2372283"/>
                    <a:pt x="704114" y="2388786"/>
                    <a:pt x="686333" y="2388786"/>
                  </a:cubicBezTo>
                  <a:cubicBezTo>
                    <a:pt x="668553" y="2388786"/>
                    <a:pt x="654139" y="2372283"/>
                    <a:pt x="654139" y="2351925"/>
                  </a:cubicBezTo>
                  <a:cubicBezTo>
                    <a:pt x="654139" y="2331567"/>
                    <a:pt x="668553" y="2315063"/>
                    <a:pt x="686333" y="2315063"/>
                  </a:cubicBezTo>
                  <a:close/>
                  <a:moveTo>
                    <a:pt x="2147385" y="2358325"/>
                  </a:moveTo>
                  <a:cubicBezTo>
                    <a:pt x="2175527" y="2358325"/>
                    <a:pt x="2198344" y="2384424"/>
                    <a:pt x="2198344" y="2416618"/>
                  </a:cubicBezTo>
                  <a:cubicBezTo>
                    <a:pt x="2198344" y="2448812"/>
                    <a:pt x="2175528" y="2474911"/>
                    <a:pt x="2147385" y="2474911"/>
                  </a:cubicBezTo>
                  <a:cubicBezTo>
                    <a:pt x="2119241" y="2474911"/>
                    <a:pt x="2096426" y="2448812"/>
                    <a:pt x="2096426" y="2416618"/>
                  </a:cubicBezTo>
                  <a:cubicBezTo>
                    <a:pt x="2096425" y="2384424"/>
                    <a:pt x="2119241" y="2358325"/>
                    <a:pt x="2147385" y="2358325"/>
                  </a:cubicBezTo>
                  <a:close/>
                  <a:moveTo>
                    <a:pt x="2707337" y="2384498"/>
                  </a:moveTo>
                  <a:cubicBezTo>
                    <a:pt x="2735480" y="2384498"/>
                    <a:pt x="2758295" y="2410597"/>
                    <a:pt x="2758295" y="2442791"/>
                  </a:cubicBezTo>
                  <a:cubicBezTo>
                    <a:pt x="2758295" y="2474985"/>
                    <a:pt x="2735481" y="2501084"/>
                    <a:pt x="2707337" y="2501084"/>
                  </a:cubicBezTo>
                  <a:cubicBezTo>
                    <a:pt x="2679193" y="2501084"/>
                    <a:pt x="2656378" y="2474985"/>
                    <a:pt x="2656378" y="2442791"/>
                  </a:cubicBezTo>
                  <a:cubicBezTo>
                    <a:pt x="2656378" y="2410597"/>
                    <a:pt x="2679193" y="2384498"/>
                    <a:pt x="2707337" y="2384498"/>
                  </a:cubicBezTo>
                  <a:close/>
                  <a:moveTo>
                    <a:pt x="3199442" y="2414447"/>
                  </a:moveTo>
                  <a:cubicBezTo>
                    <a:pt x="3217223" y="2414447"/>
                    <a:pt x="3231637" y="2430951"/>
                    <a:pt x="3231637" y="2451309"/>
                  </a:cubicBezTo>
                  <a:cubicBezTo>
                    <a:pt x="3231637" y="2471667"/>
                    <a:pt x="3217223" y="2488171"/>
                    <a:pt x="3199442" y="2488171"/>
                  </a:cubicBezTo>
                  <a:cubicBezTo>
                    <a:pt x="3181662" y="2488171"/>
                    <a:pt x="3167248" y="2471667"/>
                    <a:pt x="3167248" y="2451309"/>
                  </a:cubicBezTo>
                  <a:cubicBezTo>
                    <a:pt x="3167248" y="2430950"/>
                    <a:pt x="3181662" y="2414447"/>
                    <a:pt x="3199442" y="2414447"/>
                  </a:cubicBezTo>
                  <a:close/>
                  <a:moveTo>
                    <a:pt x="286398" y="2153822"/>
                  </a:moveTo>
                  <a:cubicBezTo>
                    <a:pt x="304179" y="2153822"/>
                    <a:pt x="318593" y="2170326"/>
                    <a:pt x="318592" y="2190684"/>
                  </a:cubicBezTo>
                  <a:cubicBezTo>
                    <a:pt x="318593" y="2211042"/>
                    <a:pt x="304179" y="2227545"/>
                    <a:pt x="286398" y="2227545"/>
                  </a:cubicBezTo>
                  <a:cubicBezTo>
                    <a:pt x="268618" y="2227545"/>
                    <a:pt x="254204" y="2211042"/>
                    <a:pt x="254204" y="2190684"/>
                  </a:cubicBezTo>
                  <a:cubicBezTo>
                    <a:pt x="254203" y="2170326"/>
                    <a:pt x="268618" y="2153822"/>
                    <a:pt x="286398" y="2153822"/>
                  </a:cubicBezTo>
                  <a:close/>
                  <a:moveTo>
                    <a:pt x="1504565" y="2201442"/>
                  </a:moveTo>
                  <a:cubicBezTo>
                    <a:pt x="1532708" y="2201442"/>
                    <a:pt x="1555524" y="2227541"/>
                    <a:pt x="1555525" y="2259734"/>
                  </a:cubicBezTo>
                  <a:cubicBezTo>
                    <a:pt x="1555525" y="2291929"/>
                    <a:pt x="1532709" y="2318028"/>
                    <a:pt x="1504566" y="2318028"/>
                  </a:cubicBezTo>
                  <a:cubicBezTo>
                    <a:pt x="1476422" y="2318027"/>
                    <a:pt x="1453607" y="2291929"/>
                    <a:pt x="1453606" y="2259735"/>
                  </a:cubicBezTo>
                  <a:cubicBezTo>
                    <a:pt x="1453606" y="2227541"/>
                    <a:pt x="1476422" y="2201442"/>
                    <a:pt x="1504565" y="2201442"/>
                  </a:cubicBezTo>
                  <a:close/>
                  <a:moveTo>
                    <a:pt x="888155" y="2115077"/>
                  </a:moveTo>
                  <a:cubicBezTo>
                    <a:pt x="916298" y="2115077"/>
                    <a:pt x="939114" y="2141176"/>
                    <a:pt x="939114" y="2173369"/>
                  </a:cubicBezTo>
                  <a:cubicBezTo>
                    <a:pt x="939114" y="2205564"/>
                    <a:pt x="916298" y="2231662"/>
                    <a:pt x="888155" y="2231662"/>
                  </a:cubicBezTo>
                  <a:cubicBezTo>
                    <a:pt x="860011" y="2231662"/>
                    <a:pt x="837196" y="2205563"/>
                    <a:pt x="837196" y="2173370"/>
                  </a:cubicBezTo>
                  <a:cubicBezTo>
                    <a:pt x="837196" y="2141175"/>
                    <a:pt x="860011" y="2115076"/>
                    <a:pt x="888155" y="2115077"/>
                  </a:cubicBezTo>
                  <a:close/>
                  <a:moveTo>
                    <a:pt x="3627438" y="2297284"/>
                  </a:moveTo>
                  <a:cubicBezTo>
                    <a:pt x="3645219" y="2297284"/>
                    <a:pt x="3659633" y="2313788"/>
                    <a:pt x="3659633" y="2334145"/>
                  </a:cubicBezTo>
                  <a:cubicBezTo>
                    <a:pt x="3659633" y="2354503"/>
                    <a:pt x="3645219" y="2371007"/>
                    <a:pt x="3627438" y="2371006"/>
                  </a:cubicBezTo>
                  <a:cubicBezTo>
                    <a:pt x="3609658" y="2371007"/>
                    <a:pt x="3595244" y="2354504"/>
                    <a:pt x="3595244" y="2334146"/>
                  </a:cubicBezTo>
                  <a:cubicBezTo>
                    <a:pt x="3595244" y="2313787"/>
                    <a:pt x="3609658" y="2297283"/>
                    <a:pt x="3627438" y="2297284"/>
                  </a:cubicBezTo>
                  <a:close/>
                  <a:moveTo>
                    <a:pt x="424252" y="1962352"/>
                  </a:moveTo>
                  <a:cubicBezTo>
                    <a:pt x="442033" y="1962352"/>
                    <a:pt x="456447" y="1978856"/>
                    <a:pt x="456447" y="1999214"/>
                  </a:cubicBezTo>
                  <a:cubicBezTo>
                    <a:pt x="456447" y="2019572"/>
                    <a:pt x="442033" y="2036076"/>
                    <a:pt x="424252" y="2036076"/>
                  </a:cubicBezTo>
                  <a:cubicBezTo>
                    <a:pt x="406472" y="2036076"/>
                    <a:pt x="392058" y="2019572"/>
                    <a:pt x="392058" y="1999214"/>
                  </a:cubicBezTo>
                  <a:cubicBezTo>
                    <a:pt x="392058" y="1978856"/>
                    <a:pt x="406472" y="1962352"/>
                    <a:pt x="424252" y="1962352"/>
                  </a:cubicBezTo>
                  <a:close/>
                  <a:moveTo>
                    <a:pt x="3089613" y="2115127"/>
                  </a:moveTo>
                  <a:cubicBezTo>
                    <a:pt x="3117756" y="2115127"/>
                    <a:pt x="3140571" y="2141225"/>
                    <a:pt x="3140571" y="2173419"/>
                  </a:cubicBezTo>
                  <a:cubicBezTo>
                    <a:pt x="3140571" y="2205614"/>
                    <a:pt x="3117757" y="2231713"/>
                    <a:pt x="3089613" y="2231712"/>
                  </a:cubicBezTo>
                  <a:cubicBezTo>
                    <a:pt x="3061469" y="2231712"/>
                    <a:pt x="3038654" y="2205613"/>
                    <a:pt x="3038654" y="2173420"/>
                  </a:cubicBezTo>
                  <a:cubicBezTo>
                    <a:pt x="3038654" y="2141225"/>
                    <a:pt x="3061469" y="2115126"/>
                    <a:pt x="3089613" y="2115127"/>
                  </a:cubicBezTo>
                  <a:close/>
                  <a:moveTo>
                    <a:pt x="2525795" y="2041759"/>
                  </a:moveTo>
                  <a:cubicBezTo>
                    <a:pt x="2553938" y="2041759"/>
                    <a:pt x="2576754" y="2067858"/>
                    <a:pt x="2576755" y="2100052"/>
                  </a:cubicBezTo>
                  <a:cubicBezTo>
                    <a:pt x="2576755" y="2132246"/>
                    <a:pt x="2553939" y="2158345"/>
                    <a:pt x="2525796" y="2158345"/>
                  </a:cubicBezTo>
                  <a:cubicBezTo>
                    <a:pt x="2497652" y="2158345"/>
                    <a:pt x="2474837" y="2132246"/>
                    <a:pt x="2474836" y="2100052"/>
                  </a:cubicBezTo>
                  <a:cubicBezTo>
                    <a:pt x="2474836" y="2067858"/>
                    <a:pt x="2497652" y="2041759"/>
                    <a:pt x="2525795" y="2041759"/>
                  </a:cubicBezTo>
                  <a:close/>
                  <a:moveTo>
                    <a:pt x="1865507" y="1970731"/>
                  </a:moveTo>
                  <a:cubicBezTo>
                    <a:pt x="1893650" y="1970731"/>
                    <a:pt x="1916466" y="1996830"/>
                    <a:pt x="1916466" y="2029023"/>
                  </a:cubicBezTo>
                  <a:cubicBezTo>
                    <a:pt x="1916466" y="2061218"/>
                    <a:pt x="1893651" y="2087317"/>
                    <a:pt x="1865507" y="2087317"/>
                  </a:cubicBezTo>
                  <a:cubicBezTo>
                    <a:pt x="1837363" y="2087316"/>
                    <a:pt x="1814548" y="2061218"/>
                    <a:pt x="1814548" y="2029024"/>
                  </a:cubicBezTo>
                  <a:cubicBezTo>
                    <a:pt x="1814548" y="1996829"/>
                    <a:pt x="1837363" y="1970731"/>
                    <a:pt x="1865507" y="1970731"/>
                  </a:cubicBezTo>
                  <a:close/>
                  <a:moveTo>
                    <a:pt x="1241428" y="1870902"/>
                  </a:moveTo>
                  <a:cubicBezTo>
                    <a:pt x="1269572" y="1870902"/>
                    <a:pt x="1292387" y="1897001"/>
                    <a:pt x="1292387" y="1929195"/>
                  </a:cubicBezTo>
                  <a:cubicBezTo>
                    <a:pt x="1292387" y="1961389"/>
                    <a:pt x="1269572" y="1987488"/>
                    <a:pt x="1241428" y="1987488"/>
                  </a:cubicBezTo>
                  <a:cubicBezTo>
                    <a:pt x="1213284" y="1987488"/>
                    <a:pt x="1190469" y="1961389"/>
                    <a:pt x="1190469" y="1929195"/>
                  </a:cubicBezTo>
                  <a:cubicBezTo>
                    <a:pt x="1190469" y="1897001"/>
                    <a:pt x="1213284" y="1870902"/>
                    <a:pt x="1241428" y="1870902"/>
                  </a:cubicBezTo>
                  <a:close/>
                  <a:moveTo>
                    <a:pt x="108286" y="1770719"/>
                  </a:moveTo>
                  <a:cubicBezTo>
                    <a:pt x="126066" y="1770719"/>
                    <a:pt x="140480" y="1787223"/>
                    <a:pt x="140480" y="1807581"/>
                  </a:cubicBezTo>
                  <a:cubicBezTo>
                    <a:pt x="140480" y="1827939"/>
                    <a:pt x="126066" y="1844443"/>
                    <a:pt x="108286" y="1844442"/>
                  </a:cubicBezTo>
                  <a:cubicBezTo>
                    <a:pt x="90505" y="1844442"/>
                    <a:pt x="76091" y="1827939"/>
                    <a:pt x="76091" y="1807581"/>
                  </a:cubicBezTo>
                  <a:cubicBezTo>
                    <a:pt x="76091" y="1787223"/>
                    <a:pt x="90505" y="1770719"/>
                    <a:pt x="108286" y="1770719"/>
                  </a:cubicBezTo>
                  <a:close/>
                  <a:moveTo>
                    <a:pt x="3536559" y="2013894"/>
                  </a:moveTo>
                  <a:cubicBezTo>
                    <a:pt x="3564702" y="2013894"/>
                    <a:pt x="3587518" y="2039992"/>
                    <a:pt x="3587518" y="2072186"/>
                  </a:cubicBezTo>
                  <a:cubicBezTo>
                    <a:pt x="3587518" y="2104381"/>
                    <a:pt x="3564703" y="2130479"/>
                    <a:pt x="3536559" y="2130479"/>
                  </a:cubicBezTo>
                  <a:cubicBezTo>
                    <a:pt x="3508415" y="2130479"/>
                    <a:pt x="3485600" y="2104380"/>
                    <a:pt x="3485600" y="2072187"/>
                  </a:cubicBezTo>
                  <a:cubicBezTo>
                    <a:pt x="3485600" y="2039992"/>
                    <a:pt x="3508415" y="2013893"/>
                    <a:pt x="3536559" y="2013894"/>
                  </a:cubicBezTo>
                  <a:close/>
                  <a:moveTo>
                    <a:pt x="636398" y="1773079"/>
                  </a:moveTo>
                  <a:cubicBezTo>
                    <a:pt x="664541" y="1773079"/>
                    <a:pt x="687356" y="1799178"/>
                    <a:pt x="687356" y="1831372"/>
                  </a:cubicBezTo>
                  <a:cubicBezTo>
                    <a:pt x="687356" y="1863566"/>
                    <a:pt x="664541" y="1889665"/>
                    <a:pt x="636398" y="1889665"/>
                  </a:cubicBezTo>
                  <a:cubicBezTo>
                    <a:pt x="608254" y="1889665"/>
                    <a:pt x="585439" y="1863566"/>
                    <a:pt x="585439" y="1831372"/>
                  </a:cubicBezTo>
                  <a:cubicBezTo>
                    <a:pt x="585439" y="1799178"/>
                    <a:pt x="608254" y="1773079"/>
                    <a:pt x="636398" y="1773079"/>
                  </a:cubicBezTo>
                  <a:close/>
                  <a:moveTo>
                    <a:pt x="3815196" y="1959050"/>
                  </a:moveTo>
                  <a:cubicBezTo>
                    <a:pt x="3832977" y="1959050"/>
                    <a:pt x="3847390" y="1975554"/>
                    <a:pt x="3847390" y="1995912"/>
                  </a:cubicBezTo>
                  <a:cubicBezTo>
                    <a:pt x="3847391" y="2016269"/>
                    <a:pt x="3832976" y="2032773"/>
                    <a:pt x="3815196" y="2032772"/>
                  </a:cubicBezTo>
                  <a:cubicBezTo>
                    <a:pt x="3797415" y="2032773"/>
                    <a:pt x="3783001" y="2016270"/>
                    <a:pt x="3783002" y="1995912"/>
                  </a:cubicBezTo>
                  <a:cubicBezTo>
                    <a:pt x="3783001" y="1975554"/>
                    <a:pt x="3797416" y="1959049"/>
                    <a:pt x="3815196" y="1959050"/>
                  </a:cubicBezTo>
                  <a:close/>
                  <a:moveTo>
                    <a:pt x="2242569" y="1716714"/>
                  </a:moveTo>
                  <a:cubicBezTo>
                    <a:pt x="2270711" y="1716714"/>
                    <a:pt x="2293527" y="1742813"/>
                    <a:pt x="2293527" y="1775007"/>
                  </a:cubicBezTo>
                  <a:cubicBezTo>
                    <a:pt x="2293527" y="1807201"/>
                    <a:pt x="2270712" y="1833300"/>
                    <a:pt x="2242569" y="1833300"/>
                  </a:cubicBezTo>
                  <a:cubicBezTo>
                    <a:pt x="2214425" y="1833300"/>
                    <a:pt x="2191610" y="1807201"/>
                    <a:pt x="2191610" y="1775007"/>
                  </a:cubicBezTo>
                  <a:cubicBezTo>
                    <a:pt x="2191609" y="1742813"/>
                    <a:pt x="2214425" y="1716714"/>
                    <a:pt x="2242569" y="1716714"/>
                  </a:cubicBezTo>
                  <a:close/>
                  <a:moveTo>
                    <a:pt x="2876720" y="1753712"/>
                  </a:moveTo>
                  <a:cubicBezTo>
                    <a:pt x="2904863" y="1753712"/>
                    <a:pt x="2927678" y="1779811"/>
                    <a:pt x="2927678" y="1812005"/>
                  </a:cubicBezTo>
                  <a:cubicBezTo>
                    <a:pt x="2927678" y="1844199"/>
                    <a:pt x="2904864" y="1870298"/>
                    <a:pt x="2876720" y="1870298"/>
                  </a:cubicBezTo>
                  <a:cubicBezTo>
                    <a:pt x="2848576" y="1870298"/>
                    <a:pt x="2825761" y="1844199"/>
                    <a:pt x="2825761" y="1812005"/>
                  </a:cubicBezTo>
                  <a:cubicBezTo>
                    <a:pt x="2825761" y="1779811"/>
                    <a:pt x="2848576" y="1753712"/>
                    <a:pt x="2876720" y="1753712"/>
                  </a:cubicBezTo>
                  <a:close/>
                  <a:moveTo>
                    <a:pt x="229466" y="1560086"/>
                  </a:moveTo>
                  <a:cubicBezTo>
                    <a:pt x="257609" y="1560086"/>
                    <a:pt x="280424" y="1586185"/>
                    <a:pt x="280424" y="1618379"/>
                  </a:cubicBezTo>
                  <a:cubicBezTo>
                    <a:pt x="280424" y="1650573"/>
                    <a:pt x="257609" y="1676672"/>
                    <a:pt x="229466" y="1676672"/>
                  </a:cubicBezTo>
                  <a:cubicBezTo>
                    <a:pt x="201322" y="1676672"/>
                    <a:pt x="178507" y="1650573"/>
                    <a:pt x="178507" y="1618379"/>
                  </a:cubicBezTo>
                  <a:cubicBezTo>
                    <a:pt x="178507" y="1586185"/>
                    <a:pt x="201322" y="1560086"/>
                    <a:pt x="229466" y="1560086"/>
                  </a:cubicBezTo>
                  <a:close/>
                  <a:moveTo>
                    <a:pt x="3358402" y="1753794"/>
                  </a:moveTo>
                  <a:cubicBezTo>
                    <a:pt x="3386544" y="1753794"/>
                    <a:pt x="3409360" y="1779893"/>
                    <a:pt x="3409360" y="1812087"/>
                  </a:cubicBezTo>
                  <a:cubicBezTo>
                    <a:pt x="3409360" y="1844281"/>
                    <a:pt x="3386546" y="1870380"/>
                    <a:pt x="3358402" y="1870380"/>
                  </a:cubicBezTo>
                  <a:cubicBezTo>
                    <a:pt x="3330258" y="1870380"/>
                    <a:pt x="3307443" y="1844281"/>
                    <a:pt x="3307443" y="1812087"/>
                  </a:cubicBezTo>
                  <a:cubicBezTo>
                    <a:pt x="3307442" y="1779893"/>
                    <a:pt x="3330258" y="1753794"/>
                    <a:pt x="3358402" y="1753794"/>
                  </a:cubicBezTo>
                  <a:close/>
                  <a:moveTo>
                    <a:pt x="32195" y="1493314"/>
                  </a:moveTo>
                  <a:cubicBezTo>
                    <a:pt x="49975" y="1493314"/>
                    <a:pt x="64390" y="1509819"/>
                    <a:pt x="64390" y="1530176"/>
                  </a:cubicBezTo>
                  <a:cubicBezTo>
                    <a:pt x="64389" y="1550534"/>
                    <a:pt x="49976" y="1567037"/>
                    <a:pt x="32196" y="1567038"/>
                  </a:cubicBezTo>
                  <a:cubicBezTo>
                    <a:pt x="14415" y="1567037"/>
                    <a:pt x="1" y="1550534"/>
                    <a:pt x="0" y="1530176"/>
                  </a:cubicBezTo>
                  <a:cubicBezTo>
                    <a:pt x="1" y="1509818"/>
                    <a:pt x="14415" y="1493314"/>
                    <a:pt x="32195" y="1493314"/>
                  </a:cubicBezTo>
                  <a:close/>
                  <a:moveTo>
                    <a:pt x="1595095" y="1592147"/>
                  </a:moveTo>
                  <a:cubicBezTo>
                    <a:pt x="1623238" y="1592147"/>
                    <a:pt x="1646053" y="1618246"/>
                    <a:pt x="1646053" y="1650440"/>
                  </a:cubicBezTo>
                  <a:cubicBezTo>
                    <a:pt x="1646054" y="1682634"/>
                    <a:pt x="1623239" y="1708733"/>
                    <a:pt x="1595095" y="1708733"/>
                  </a:cubicBezTo>
                  <a:cubicBezTo>
                    <a:pt x="1566952" y="1708733"/>
                    <a:pt x="1544136" y="1682634"/>
                    <a:pt x="1544136" y="1650440"/>
                  </a:cubicBezTo>
                  <a:cubicBezTo>
                    <a:pt x="1544136" y="1618246"/>
                    <a:pt x="1566951" y="1592147"/>
                    <a:pt x="1595095" y="1592147"/>
                  </a:cubicBezTo>
                  <a:close/>
                  <a:moveTo>
                    <a:pt x="902128" y="1471922"/>
                  </a:moveTo>
                  <a:cubicBezTo>
                    <a:pt x="930271" y="1471922"/>
                    <a:pt x="953086" y="1498021"/>
                    <a:pt x="953086" y="1530215"/>
                  </a:cubicBezTo>
                  <a:cubicBezTo>
                    <a:pt x="953086" y="1562409"/>
                    <a:pt x="930271" y="1588508"/>
                    <a:pt x="902128" y="1588508"/>
                  </a:cubicBezTo>
                  <a:cubicBezTo>
                    <a:pt x="873984" y="1588508"/>
                    <a:pt x="851169" y="1562409"/>
                    <a:pt x="851169" y="1530215"/>
                  </a:cubicBezTo>
                  <a:cubicBezTo>
                    <a:pt x="851169" y="1498021"/>
                    <a:pt x="873984" y="1471922"/>
                    <a:pt x="902128" y="1471922"/>
                  </a:cubicBezTo>
                  <a:close/>
                  <a:moveTo>
                    <a:pt x="3736361" y="1650260"/>
                  </a:moveTo>
                  <a:cubicBezTo>
                    <a:pt x="3764504" y="1650260"/>
                    <a:pt x="3787320" y="1676359"/>
                    <a:pt x="3787320" y="1708553"/>
                  </a:cubicBezTo>
                  <a:cubicBezTo>
                    <a:pt x="3787320" y="1740747"/>
                    <a:pt x="3764505" y="1766846"/>
                    <a:pt x="3736361" y="1766846"/>
                  </a:cubicBezTo>
                  <a:cubicBezTo>
                    <a:pt x="3708217" y="1766846"/>
                    <a:pt x="3685402" y="1740747"/>
                    <a:pt x="3685402" y="1708553"/>
                  </a:cubicBezTo>
                  <a:cubicBezTo>
                    <a:pt x="3685402" y="1676359"/>
                    <a:pt x="3708217" y="1650260"/>
                    <a:pt x="3736361" y="1650260"/>
                  </a:cubicBezTo>
                  <a:close/>
                  <a:moveTo>
                    <a:pt x="491960" y="1302329"/>
                  </a:moveTo>
                  <a:cubicBezTo>
                    <a:pt x="520103" y="1302328"/>
                    <a:pt x="542918" y="1328427"/>
                    <a:pt x="542918" y="1360621"/>
                  </a:cubicBezTo>
                  <a:cubicBezTo>
                    <a:pt x="542918" y="1392815"/>
                    <a:pt x="520103" y="1418914"/>
                    <a:pt x="491960" y="1418914"/>
                  </a:cubicBezTo>
                  <a:cubicBezTo>
                    <a:pt x="463816" y="1418914"/>
                    <a:pt x="441001" y="1392815"/>
                    <a:pt x="441001" y="1360621"/>
                  </a:cubicBezTo>
                  <a:cubicBezTo>
                    <a:pt x="441001" y="1328427"/>
                    <a:pt x="463816" y="1302328"/>
                    <a:pt x="491960" y="1302329"/>
                  </a:cubicBezTo>
                  <a:close/>
                  <a:moveTo>
                    <a:pt x="2661379" y="1328332"/>
                  </a:moveTo>
                  <a:cubicBezTo>
                    <a:pt x="2689521" y="1328332"/>
                    <a:pt x="2712337" y="1354431"/>
                    <a:pt x="2712337" y="1386625"/>
                  </a:cubicBezTo>
                  <a:cubicBezTo>
                    <a:pt x="2712337" y="1418819"/>
                    <a:pt x="2689523" y="1444918"/>
                    <a:pt x="2661379" y="1444918"/>
                  </a:cubicBezTo>
                  <a:cubicBezTo>
                    <a:pt x="2633235" y="1444918"/>
                    <a:pt x="2610420" y="1418819"/>
                    <a:pt x="2610420" y="1386625"/>
                  </a:cubicBezTo>
                  <a:cubicBezTo>
                    <a:pt x="2610419" y="1354431"/>
                    <a:pt x="2633235" y="1328332"/>
                    <a:pt x="2661379" y="1328332"/>
                  </a:cubicBezTo>
                  <a:close/>
                  <a:moveTo>
                    <a:pt x="3165426" y="1343963"/>
                  </a:moveTo>
                  <a:cubicBezTo>
                    <a:pt x="3193568" y="1343963"/>
                    <a:pt x="3216384" y="1370062"/>
                    <a:pt x="3216384" y="1402256"/>
                  </a:cubicBezTo>
                  <a:cubicBezTo>
                    <a:pt x="3216384" y="1434450"/>
                    <a:pt x="3193568" y="1460549"/>
                    <a:pt x="3165426" y="1460549"/>
                  </a:cubicBezTo>
                  <a:cubicBezTo>
                    <a:pt x="3137282" y="1460549"/>
                    <a:pt x="3114467" y="1434450"/>
                    <a:pt x="3114467" y="1402256"/>
                  </a:cubicBezTo>
                  <a:cubicBezTo>
                    <a:pt x="3114466" y="1370062"/>
                    <a:pt x="3137282" y="1343963"/>
                    <a:pt x="3165426" y="1343963"/>
                  </a:cubicBezTo>
                  <a:close/>
                  <a:moveTo>
                    <a:pt x="1969166" y="1239668"/>
                  </a:moveTo>
                  <a:cubicBezTo>
                    <a:pt x="1997309" y="1239668"/>
                    <a:pt x="2020124" y="1265767"/>
                    <a:pt x="2020124" y="1297961"/>
                  </a:cubicBezTo>
                  <a:cubicBezTo>
                    <a:pt x="2020124" y="1330155"/>
                    <a:pt x="1997309" y="1356254"/>
                    <a:pt x="1969166" y="1356254"/>
                  </a:cubicBezTo>
                  <a:cubicBezTo>
                    <a:pt x="1941022" y="1356254"/>
                    <a:pt x="1918207" y="1330155"/>
                    <a:pt x="1918207" y="1297961"/>
                  </a:cubicBezTo>
                  <a:cubicBezTo>
                    <a:pt x="1918207" y="1265767"/>
                    <a:pt x="1941022" y="1239668"/>
                    <a:pt x="1969166" y="1239668"/>
                  </a:cubicBezTo>
                  <a:close/>
                  <a:moveTo>
                    <a:pt x="3536444" y="1302307"/>
                  </a:moveTo>
                  <a:cubicBezTo>
                    <a:pt x="3564587" y="1302307"/>
                    <a:pt x="3587402" y="1328406"/>
                    <a:pt x="3587402" y="1360600"/>
                  </a:cubicBezTo>
                  <a:cubicBezTo>
                    <a:pt x="3587402" y="1392794"/>
                    <a:pt x="3564588" y="1418893"/>
                    <a:pt x="3536444" y="1418893"/>
                  </a:cubicBezTo>
                  <a:cubicBezTo>
                    <a:pt x="3508300" y="1418893"/>
                    <a:pt x="3485485" y="1392794"/>
                    <a:pt x="3485485" y="1360600"/>
                  </a:cubicBezTo>
                  <a:cubicBezTo>
                    <a:pt x="3485485" y="1328406"/>
                    <a:pt x="3508300" y="1302307"/>
                    <a:pt x="3536444" y="1302307"/>
                  </a:cubicBezTo>
                  <a:close/>
                  <a:moveTo>
                    <a:pt x="1348305" y="1144581"/>
                  </a:moveTo>
                  <a:cubicBezTo>
                    <a:pt x="1376449" y="1144581"/>
                    <a:pt x="1399264" y="1170680"/>
                    <a:pt x="1399264" y="1202874"/>
                  </a:cubicBezTo>
                  <a:cubicBezTo>
                    <a:pt x="1399265" y="1235068"/>
                    <a:pt x="1376449" y="1261167"/>
                    <a:pt x="1348305" y="1261167"/>
                  </a:cubicBezTo>
                  <a:cubicBezTo>
                    <a:pt x="1320162" y="1261167"/>
                    <a:pt x="1297346" y="1235068"/>
                    <a:pt x="1297346" y="1202874"/>
                  </a:cubicBezTo>
                  <a:cubicBezTo>
                    <a:pt x="1297346" y="1170680"/>
                    <a:pt x="1320162" y="1144581"/>
                    <a:pt x="1348305" y="1144581"/>
                  </a:cubicBezTo>
                  <a:close/>
                  <a:moveTo>
                    <a:pt x="806964" y="1025737"/>
                  </a:moveTo>
                  <a:cubicBezTo>
                    <a:pt x="835108" y="1025737"/>
                    <a:pt x="857923" y="1051836"/>
                    <a:pt x="857923" y="1084030"/>
                  </a:cubicBezTo>
                  <a:cubicBezTo>
                    <a:pt x="857923" y="1116224"/>
                    <a:pt x="835108" y="1142323"/>
                    <a:pt x="806964" y="1142323"/>
                  </a:cubicBezTo>
                  <a:cubicBezTo>
                    <a:pt x="778820" y="1142323"/>
                    <a:pt x="756005" y="1116224"/>
                    <a:pt x="756005" y="1084030"/>
                  </a:cubicBezTo>
                  <a:cubicBezTo>
                    <a:pt x="756005" y="1051836"/>
                    <a:pt x="778820" y="1025737"/>
                    <a:pt x="806964" y="1025737"/>
                  </a:cubicBezTo>
                  <a:close/>
                  <a:moveTo>
                    <a:pt x="471472" y="838074"/>
                  </a:moveTo>
                  <a:cubicBezTo>
                    <a:pt x="499615" y="838074"/>
                    <a:pt x="522430" y="864173"/>
                    <a:pt x="522430" y="896367"/>
                  </a:cubicBezTo>
                  <a:cubicBezTo>
                    <a:pt x="522430" y="928561"/>
                    <a:pt x="499615" y="954660"/>
                    <a:pt x="471472" y="954660"/>
                  </a:cubicBezTo>
                  <a:cubicBezTo>
                    <a:pt x="443328" y="954660"/>
                    <a:pt x="420513" y="928561"/>
                    <a:pt x="420513" y="896367"/>
                  </a:cubicBezTo>
                  <a:cubicBezTo>
                    <a:pt x="420513" y="864173"/>
                    <a:pt x="443328" y="838074"/>
                    <a:pt x="471472" y="838074"/>
                  </a:cubicBezTo>
                  <a:close/>
                  <a:moveTo>
                    <a:pt x="2336298" y="923192"/>
                  </a:moveTo>
                  <a:cubicBezTo>
                    <a:pt x="2364440" y="923192"/>
                    <a:pt x="2387256" y="949291"/>
                    <a:pt x="2387256" y="981485"/>
                  </a:cubicBezTo>
                  <a:cubicBezTo>
                    <a:pt x="2387256" y="1013679"/>
                    <a:pt x="2364442" y="1039778"/>
                    <a:pt x="2336298" y="1039778"/>
                  </a:cubicBezTo>
                  <a:cubicBezTo>
                    <a:pt x="2308154" y="1039778"/>
                    <a:pt x="2285339" y="1013679"/>
                    <a:pt x="2285339" y="981485"/>
                  </a:cubicBezTo>
                  <a:cubicBezTo>
                    <a:pt x="2285338" y="949291"/>
                    <a:pt x="2308154" y="923192"/>
                    <a:pt x="2336298" y="923192"/>
                  </a:cubicBezTo>
                  <a:close/>
                  <a:moveTo>
                    <a:pt x="2876725" y="958172"/>
                  </a:moveTo>
                  <a:cubicBezTo>
                    <a:pt x="2904868" y="958172"/>
                    <a:pt x="2927683" y="984271"/>
                    <a:pt x="2927683" y="1016465"/>
                  </a:cubicBezTo>
                  <a:cubicBezTo>
                    <a:pt x="2927683" y="1048659"/>
                    <a:pt x="2904869" y="1074758"/>
                    <a:pt x="2876725" y="1074758"/>
                  </a:cubicBezTo>
                  <a:cubicBezTo>
                    <a:pt x="2848581" y="1074758"/>
                    <a:pt x="2825766" y="1048659"/>
                    <a:pt x="2825766" y="1016465"/>
                  </a:cubicBezTo>
                  <a:cubicBezTo>
                    <a:pt x="2825766" y="984271"/>
                    <a:pt x="2848581" y="958172"/>
                    <a:pt x="2876725" y="958172"/>
                  </a:cubicBezTo>
                  <a:close/>
                  <a:moveTo>
                    <a:pt x="1711268" y="838053"/>
                  </a:moveTo>
                  <a:cubicBezTo>
                    <a:pt x="1739411" y="838053"/>
                    <a:pt x="1762226" y="864152"/>
                    <a:pt x="1762226" y="896346"/>
                  </a:cubicBezTo>
                  <a:cubicBezTo>
                    <a:pt x="1762226" y="928540"/>
                    <a:pt x="1739412" y="954639"/>
                    <a:pt x="1711268" y="954639"/>
                  </a:cubicBezTo>
                  <a:cubicBezTo>
                    <a:pt x="1683124" y="954639"/>
                    <a:pt x="1660309" y="928540"/>
                    <a:pt x="1660309" y="896346"/>
                  </a:cubicBezTo>
                  <a:cubicBezTo>
                    <a:pt x="1660309" y="864152"/>
                    <a:pt x="1683124" y="838053"/>
                    <a:pt x="1711268" y="838053"/>
                  </a:cubicBezTo>
                  <a:close/>
                  <a:moveTo>
                    <a:pt x="3295683" y="936435"/>
                  </a:moveTo>
                  <a:cubicBezTo>
                    <a:pt x="3323826" y="936434"/>
                    <a:pt x="3346641" y="962533"/>
                    <a:pt x="3346641" y="994728"/>
                  </a:cubicBezTo>
                  <a:cubicBezTo>
                    <a:pt x="3346641" y="1026922"/>
                    <a:pt x="3323827" y="1053021"/>
                    <a:pt x="3295683" y="1053020"/>
                  </a:cubicBezTo>
                  <a:cubicBezTo>
                    <a:pt x="3267539" y="1053021"/>
                    <a:pt x="3244724" y="1026922"/>
                    <a:pt x="3244724" y="994727"/>
                  </a:cubicBezTo>
                  <a:cubicBezTo>
                    <a:pt x="3244724" y="962533"/>
                    <a:pt x="3267539" y="936435"/>
                    <a:pt x="3295683" y="936435"/>
                  </a:cubicBezTo>
                  <a:close/>
                  <a:moveTo>
                    <a:pt x="1151067" y="715512"/>
                  </a:moveTo>
                  <a:cubicBezTo>
                    <a:pt x="1179210" y="715511"/>
                    <a:pt x="1202026" y="741611"/>
                    <a:pt x="1202026" y="773805"/>
                  </a:cubicBezTo>
                  <a:cubicBezTo>
                    <a:pt x="1202026" y="805998"/>
                    <a:pt x="1179210" y="832097"/>
                    <a:pt x="1151067" y="832097"/>
                  </a:cubicBezTo>
                  <a:cubicBezTo>
                    <a:pt x="1122923" y="832098"/>
                    <a:pt x="1100108" y="805999"/>
                    <a:pt x="1100108" y="773804"/>
                  </a:cubicBezTo>
                  <a:cubicBezTo>
                    <a:pt x="1100108" y="741610"/>
                    <a:pt x="1122923" y="715512"/>
                    <a:pt x="1151067" y="715512"/>
                  </a:cubicBezTo>
                  <a:close/>
                  <a:moveTo>
                    <a:pt x="786081" y="591329"/>
                  </a:moveTo>
                  <a:cubicBezTo>
                    <a:pt x="814224" y="591329"/>
                    <a:pt x="837039" y="617428"/>
                    <a:pt x="837039" y="649622"/>
                  </a:cubicBezTo>
                  <a:cubicBezTo>
                    <a:pt x="837039" y="681816"/>
                    <a:pt x="814224" y="707915"/>
                    <a:pt x="786081" y="707915"/>
                  </a:cubicBezTo>
                  <a:cubicBezTo>
                    <a:pt x="757937" y="707915"/>
                    <a:pt x="735122" y="681816"/>
                    <a:pt x="735122" y="649622"/>
                  </a:cubicBezTo>
                  <a:cubicBezTo>
                    <a:pt x="735122" y="617428"/>
                    <a:pt x="757937" y="591329"/>
                    <a:pt x="786081" y="591329"/>
                  </a:cubicBezTo>
                  <a:close/>
                  <a:moveTo>
                    <a:pt x="3047713" y="619166"/>
                  </a:moveTo>
                  <a:cubicBezTo>
                    <a:pt x="3075856" y="619166"/>
                    <a:pt x="3098671" y="645265"/>
                    <a:pt x="3098671" y="677459"/>
                  </a:cubicBezTo>
                  <a:cubicBezTo>
                    <a:pt x="3098671" y="709653"/>
                    <a:pt x="3075856" y="735752"/>
                    <a:pt x="3047713" y="735752"/>
                  </a:cubicBezTo>
                  <a:cubicBezTo>
                    <a:pt x="3019569" y="735752"/>
                    <a:pt x="2996754" y="709653"/>
                    <a:pt x="2996754" y="677459"/>
                  </a:cubicBezTo>
                  <a:cubicBezTo>
                    <a:pt x="2996754" y="645265"/>
                    <a:pt x="3019569" y="619166"/>
                    <a:pt x="3047713" y="619166"/>
                  </a:cubicBezTo>
                  <a:close/>
                  <a:moveTo>
                    <a:pt x="2612761" y="569254"/>
                  </a:moveTo>
                  <a:cubicBezTo>
                    <a:pt x="2640904" y="569254"/>
                    <a:pt x="2663720" y="595353"/>
                    <a:pt x="2663720" y="627547"/>
                  </a:cubicBezTo>
                  <a:cubicBezTo>
                    <a:pt x="2663720" y="659741"/>
                    <a:pt x="2640905" y="685840"/>
                    <a:pt x="2612761" y="685840"/>
                  </a:cubicBezTo>
                  <a:cubicBezTo>
                    <a:pt x="2584617" y="685840"/>
                    <a:pt x="2561802" y="659741"/>
                    <a:pt x="2561802" y="627547"/>
                  </a:cubicBezTo>
                  <a:cubicBezTo>
                    <a:pt x="2561802" y="595353"/>
                    <a:pt x="2584617" y="569254"/>
                    <a:pt x="2612761" y="569254"/>
                  </a:cubicBezTo>
                  <a:close/>
                  <a:moveTo>
                    <a:pt x="2076412" y="522150"/>
                  </a:moveTo>
                  <a:cubicBezTo>
                    <a:pt x="2104555" y="522150"/>
                    <a:pt x="2127371" y="548249"/>
                    <a:pt x="2127372" y="580443"/>
                  </a:cubicBezTo>
                  <a:cubicBezTo>
                    <a:pt x="2127372" y="612637"/>
                    <a:pt x="2104556" y="638736"/>
                    <a:pt x="2076413" y="638736"/>
                  </a:cubicBezTo>
                  <a:cubicBezTo>
                    <a:pt x="2048269" y="638736"/>
                    <a:pt x="2025454" y="612637"/>
                    <a:pt x="2025453" y="580443"/>
                  </a:cubicBezTo>
                  <a:cubicBezTo>
                    <a:pt x="2025453" y="548249"/>
                    <a:pt x="2048269" y="522150"/>
                    <a:pt x="2076412" y="522150"/>
                  </a:cubicBezTo>
                  <a:close/>
                  <a:moveTo>
                    <a:pt x="1544920" y="426054"/>
                  </a:moveTo>
                  <a:cubicBezTo>
                    <a:pt x="1573063" y="426054"/>
                    <a:pt x="1595879" y="452153"/>
                    <a:pt x="1595879" y="484347"/>
                  </a:cubicBezTo>
                  <a:cubicBezTo>
                    <a:pt x="1595879" y="516541"/>
                    <a:pt x="1573064" y="542640"/>
                    <a:pt x="1544920" y="542640"/>
                  </a:cubicBezTo>
                  <a:cubicBezTo>
                    <a:pt x="1516776" y="542640"/>
                    <a:pt x="1493961" y="516541"/>
                    <a:pt x="1493961" y="484347"/>
                  </a:cubicBezTo>
                  <a:cubicBezTo>
                    <a:pt x="1493961" y="452153"/>
                    <a:pt x="1516776" y="426054"/>
                    <a:pt x="1544920" y="426054"/>
                  </a:cubicBezTo>
                  <a:close/>
                  <a:moveTo>
                    <a:pt x="1098898" y="329991"/>
                  </a:moveTo>
                  <a:cubicBezTo>
                    <a:pt x="1127041" y="329991"/>
                    <a:pt x="1149856" y="356090"/>
                    <a:pt x="1149856" y="388284"/>
                  </a:cubicBezTo>
                  <a:cubicBezTo>
                    <a:pt x="1149856" y="420478"/>
                    <a:pt x="1127041" y="446577"/>
                    <a:pt x="1098898" y="446577"/>
                  </a:cubicBezTo>
                  <a:cubicBezTo>
                    <a:pt x="1070754" y="446577"/>
                    <a:pt x="1047939" y="420478"/>
                    <a:pt x="1047939" y="388284"/>
                  </a:cubicBezTo>
                  <a:cubicBezTo>
                    <a:pt x="1047939" y="356090"/>
                    <a:pt x="1070754" y="329991"/>
                    <a:pt x="1098898" y="329991"/>
                  </a:cubicBezTo>
                  <a:close/>
                  <a:moveTo>
                    <a:pt x="3213566" y="321872"/>
                  </a:moveTo>
                  <a:cubicBezTo>
                    <a:pt x="3231347" y="321873"/>
                    <a:pt x="3245761" y="338377"/>
                    <a:pt x="3245761" y="358734"/>
                  </a:cubicBezTo>
                  <a:cubicBezTo>
                    <a:pt x="3245761" y="379093"/>
                    <a:pt x="3231347" y="395595"/>
                    <a:pt x="3213566" y="395596"/>
                  </a:cubicBezTo>
                  <a:cubicBezTo>
                    <a:pt x="3195786" y="395596"/>
                    <a:pt x="3181372" y="379093"/>
                    <a:pt x="3181372" y="358735"/>
                  </a:cubicBezTo>
                  <a:cubicBezTo>
                    <a:pt x="3181372" y="338377"/>
                    <a:pt x="3195786" y="321872"/>
                    <a:pt x="3213566" y="321872"/>
                  </a:cubicBezTo>
                  <a:close/>
                  <a:moveTo>
                    <a:pt x="2925115" y="271436"/>
                  </a:moveTo>
                  <a:cubicBezTo>
                    <a:pt x="2953258" y="271436"/>
                    <a:pt x="2976073" y="297535"/>
                    <a:pt x="2976073" y="329729"/>
                  </a:cubicBezTo>
                  <a:cubicBezTo>
                    <a:pt x="2976073" y="361923"/>
                    <a:pt x="2953259" y="388022"/>
                    <a:pt x="2925115" y="388022"/>
                  </a:cubicBezTo>
                  <a:cubicBezTo>
                    <a:pt x="2896971" y="388022"/>
                    <a:pt x="2874156" y="361923"/>
                    <a:pt x="2874156" y="329729"/>
                  </a:cubicBezTo>
                  <a:cubicBezTo>
                    <a:pt x="2874156" y="297535"/>
                    <a:pt x="2896971" y="271436"/>
                    <a:pt x="2925115" y="271436"/>
                  </a:cubicBezTo>
                  <a:close/>
                  <a:moveTo>
                    <a:pt x="2445553" y="179434"/>
                  </a:moveTo>
                  <a:cubicBezTo>
                    <a:pt x="2473696" y="179434"/>
                    <a:pt x="2496511" y="205533"/>
                    <a:pt x="2496511" y="237727"/>
                  </a:cubicBezTo>
                  <a:cubicBezTo>
                    <a:pt x="2496511" y="269921"/>
                    <a:pt x="2473697" y="296020"/>
                    <a:pt x="2445553" y="296020"/>
                  </a:cubicBezTo>
                  <a:cubicBezTo>
                    <a:pt x="2417409" y="296020"/>
                    <a:pt x="2394594" y="269921"/>
                    <a:pt x="2394594" y="237727"/>
                  </a:cubicBezTo>
                  <a:cubicBezTo>
                    <a:pt x="2394594" y="205533"/>
                    <a:pt x="2417409" y="179434"/>
                    <a:pt x="2445553" y="179434"/>
                  </a:cubicBezTo>
                  <a:close/>
                  <a:moveTo>
                    <a:pt x="1837575" y="104347"/>
                  </a:moveTo>
                  <a:cubicBezTo>
                    <a:pt x="1865718" y="104347"/>
                    <a:pt x="1888534" y="130446"/>
                    <a:pt x="1888534" y="162640"/>
                  </a:cubicBezTo>
                  <a:cubicBezTo>
                    <a:pt x="1888534" y="194834"/>
                    <a:pt x="1865719" y="220933"/>
                    <a:pt x="1837575" y="220933"/>
                  </a:cubicBezTo>
                  <a:cubicBezTo>
                    <a:pt x="1809431" y="220933"/>
                    <a:pt x="1786616" y="194834"/>
                    <a:pt x="1786616" y="162640"/>
                  </a:cubicBezTo>
                  <a:cubicBezTo>
                    <a:pt x="1786616" y="130446"/>
                    <a:pt x="1809431" y="104347"/>
                    <a:pt x="1837575" y="104347"/>
                  </a:cubicBezTo>
                  <a:close/>
                  <a:moveTo>
                    <a:pt x="1295080" y="32705"/>
                  </a:moveTo>
                  <a:cubicBezTo>
                    <a:pt x="1312862" y="32705"/>
                    <a:pt x="1327275" y="49209"/>
                    <a:pt x="1327275" y="69567"/>
                  </a:cubicBezTo>
                  <a:cubicBezTo>
                    <a:pt x="1327276" y="89925"/>
                    <a:pt x="1312861" y="106428"/>
                    <a:pt x="1295081" y="106428"/>
                  </a:cubicBezTo>
                  <a:cubicBezTo>
                    <a:pt x="1277300" y="106428"/>
                    <a:pt x="1262887" y="89925"/>
                    <a:pt x="1262887" y="69567"/>
                  </a:cubicBezTo>
                  <a:cubicBezTo>
                    <a:pt x="1262886" y="49209"/>
                    <a:pt x="1277301" y="32705"/>
                    <a:pt x="1295080" y="32705"/>
                  </a:cubicBezTo>
                  <a:close/>
                  <a:moveTo>
                    <a:pt x="1002654" y="0"/>
                  </a:moveTo>
                  <a:cubicBezTo>
                    <a:pt x="1020436" y="0"/>
                    <a:pt x="1034849" y="16504"/>
                    <a:pt x="1034849" y="36862"/>
                  </a:cubicBezTo>
                  <a:cubicBezTo>
                    <a:pt x="1034850" y="57220"/>
                    <a:pt x="1020436" y="73724"/>
                    <a:pt x="1002654" y="73724"/>
                  </a:cubicBezTo>
                  <a:cubicBezTo>
                    <a:pt x="984874" y="73724"/>
                    <a:pt x="970461" y="57220"/>
                    <a:pt x="970461" y="36862"/>
                  </a:cubicBezTo>
                  <a:cubicBezTo>
                    <a:pt x="970460" y="16504"/>
                    <a:pt x="984875" y="0"/>
                    <a:pt x="100265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"/>
            <p:cNvSpPr/>
            <p:nvPr/>
          </p:nvSpPr>
          <p:spPr>
            <a:xfrm rot="-150306">
              <a:off x="8743887" y="4140850"/>
              <a:ext cx="2032901" cy="230880"/>
            </a:xfrm>
            <a:custGeom>
              <a:avLst/>
              <a:gdLst/>
              <a:ahLst/>
              <a:cxnLst/>
              <a:rect l="l" t="t" r="r" b="b"/>
              <a:pathLst>
                <a:path w="2538698" h="381227" extrusionOk="0">
                  <a:moveTo>
                    <a:pt x="2538698" y="167259"/>
                  </a:moveTo>
                  <a:cubicBezTo>
                    <a:pt x="2492597" y="206883"/>
                    <a:pt x="2448973" y="268129"/>
                    <a:pt x="2422398" y="342900"/>
                  </a:cubicBezTo>
                  <a:cubicBezTo>
                    <a:pt x="2375154" y="370713"/>
                    <a:pt x="2322195" y="388239"/>
                    <a:pt x="2257996" y="378523"/>
                  </a:cubicBezTo>
                  <a:cubicBezTo>
                    <a:pt x="2144840" y="361283"/>
                    <a:pt x="2125694" y="283750"/>
                    <a:pt x="1999107" y="253841"/>
                  </a:cubicBezTo>
                  <a:cubicBezTo>
                    <a:pt x="1843945" y="217075"/>
                    <a:pt x="1803178" y="317087"/>
                    <a:pt x="1632204" y="303562"/>
                  </a:cubicBezTo>
                  <a:cubicBezTo>
                    <a:pt x="1434846" y="288036"/>
                    <a:pt x="1423035" y="149447"/>
                    <a:pt x="1247775" y="143542"/>
                  </a:cubicBezTo>
                  <a:cubicBezTo>
                    <a:pt x="1062133" y="137351"/>
                    <a:pt x="1035082" y="291465"/>
                    <a:pt x="845439" y="285464"/>
                  </a:cubicBezTo>
                  <a:cubicBezTo>
                    <a:pt x="669703" y="279940"/>
                    <a:pt x="637604" y="145923"/>
                    <a:pt x="461677" y="159353"/>
                  </a:cubicBezTo>
                  <a:cubicBezTo>
                    <a:pt x="333280" y="169164"/>
                    <a:pt x="297942" y="244602"/>
                    <a:pt x="193072" y="231267"/>
                  </a:cubicBezTo>
                  <a:cubicBezTo>
                    <a:pt x="147923" y="225647"/>
                    <a:pt x="108013" y="205645"/>
                    <a:pt x="73152" y="178499"/>
                  </a:cubicBezTo>
                  <a:cubicBezTo>
                    <a:pt x="64103" y="129350"/>
                    <a:pt x="43339" y="69342"/>
                    <a:pt x="0" y="0"/>
                  </a:cubicBezTo>
                  <a:cubicBezTo>
                    <a:pt x="48863" y="64865"/>
                    <a:pt x="115443" y="125730"/>
                    <a:pt x="200215" y="136398"/>
                  </a:cubicBezTo>
                  <a:cubicBezTo>
                    <a:pt x="305086" y="149733"/>
                    <a:pt x="340519" y="74295"/>
                    <a:pt x="468821" y="64484"/>
                  </a:cubicBezTo>
                  <a:cubicBezTo>
                    <a:pt x="644652" y="51054"/>
                    <a:pt x="676847" y="185071"/>
                    <a:pt x="852583" y="190595"/>
                  </a:cubicBezTo>
                  <a:cubicBezTo>
                    <a:pt x="1042226" y="196596"/>
                    <a:pt x="1069277" y="42481"/>
                    <a:pt x="1254919" y="48673"/>
                  </a:cubicBezTo>
                  <a:cubicBezTo>
                    <a:pt x="1430179" y="54674"/>
                    <a:pt x="1441894" y="193167"/>
                    <a:pt x="1639348" y="208693"/>
                  </a:cubicBezTo>
                  <a:cubicBezTo>
                    <a:pt x="1810321" y="222218"/>
                    <a:pt x="1851088" y="122301"/>
                    <a:pt x="2006251" y="158972"/>
                  </a:cubicBezTo>
                  <a:cubicBezTo>
                    <a:pt x="2132838" y="188881"/>
                    <a:pt x="2151888" y="266414"/>
                    <a:pt x="2265140" y="283655"/>
                  </a:cubicBezTo>
                  <a:cubicBezTo>
                    <a:pt x="2382869" y="301657"/>
                    <a:pt x="2462879" y="227552"/>
                    <a:pt x="2538603" y="167164"/>
                  </a:cubicBezTo>
                  <a:close/>
                </a:path>
              </a:pathLst>
            </a:custGeom>
            <a:gradFill>
              <a:gsLst>
                <a:gs pos="0">
                  <a:srgbClr val="B3811F"/>
                </a:gs>
                <a:gs pos="17000">
                  <a:srgbClr val="BE9C6A"/>
                </a:gs>
                <a:gs pos="34000">
                  <a:srgbClr val="F3ECAF"/>
                </a:gs>
                <a:gs pos="47100">
                  <a:srgbClr val="BE9C6A"/>
                </a:gs>
                <a:gs pos="63000">
                  <a:srgbClr val="B98F45"/>
                </a:gs>
                <a:gs pos="77000">
                  <a:srgbClr val="F3ECAF"/>
                </a:gs>
                <a:gs pos="91299">
                  <a:srgbClr val="B3811F"/>
                </a:gs>
                <a:gs pos="100000">
                  <a:srgbClr val="B3811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"/>
            <p:cNvSpPr/>
            <p:nvPr/>
          </p:nvSpPr>
          <p:spPr>
            <a:xfrm rot="1256456">
              <a:off x="8537377" y="4532657"/>
              <a:ext cx="1076800" cy="1064254"/>
            </a:xfrm>
            <a:custGeom>
              <a:avLst/>
              <a:gdLst/>
              <a:ahLst/>
              <a:cxnLst/>
              <a:rect l="l" t="t" r="r" b="b"/>
              <a:pathLst>
                <a:path w="1123661" h="1083772" extrusionOk="0">
                  <a:moveTo>
                    <a:pt x="13083" y="681562"/>
                  </a:moveTo>
                  <a:cubicBezTo>
                    <a:pt x="-53402" y="392287"/>
                    <a:pt x="154243" y="180070"/>
                    <a:pt x="171960" y="162544"/>
                  </a:cubicBezTo>
                  <a:cubicBezTo>
                    <a:pt x="363317" y="-26336"/>
                    <a:pt x="613730" y="-905"/>
                    <a:pt x="659164" y="3667"/>
                  </a:cubicBezTo>
                  <a:cubicBezTo>
                    <a:pt x="718314" y="9668"/>
                    <a:pt x="977108" y="35957"/>
                    <a:pt x="1082836" y="236649"/>
                  </a:cubicBezTo>
                  <a:cubicBezTo>
                    <a:pt x="1216567" y="490681"/>
                    <a:pt x="981109" y="788051"/>
                    <a:pt x="955772" y="819198"/>
                  </a:cubicBezTo>
                  <a:cubicBezTo>
                    <a:pt x="936151" y="843296"/>
                    <a:pt x="662974" y="1168099"/>
                    <a:pt x="341505" y="1062847"/>
                  </a:cubicBezTo>
                  <a:cubicBezTo>
                    <a:pt x="86330" y="979313"/>
                    <a:pt x="16321" y="695468"/>
                    <a:pt x="13178" y="6815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"/>
            <p:cNvSpPr/>
            <p:nvPr/>
          </p:nvSpPr>
          <p:spPr>
            <a:xfrm rot="1293721">
              <a:off x="8265557" y="4483546"/>
              <a:ext cx="1689332" cy="1786300"/>
            </a:xfrm>
            <a:custGeom>
              <a:avLst/>
              <a:gdLst/>
              <a:ahLst/>
              <a:cxnLst/>
              <a:rect l="l" t="t" r="r" b="b"/>
              <a:pathLst>
                <a:path w="1689369" h="1786339" extrusionOk="0">
                  <a:moveTo>
                    <a:pt x="536302" y="112681"/>
                  </a:moveTo>
                  <a:cubicBezTo>
                    <a:pt x="465314" y="136095"/>
                    <a:pt x="389161" y="176983"/>
                    <a:pt x="321323" y="247353"/>
                  </a:cubicBezTo>
                  <a:cubicBezTo>
                    <a:pt x="304575" y="264765"/>
                    <a:pt x="108366" y="475519"/>
                    <a:pt x="175525" y="758661"/>
                  </a:cubicBezTo>
                  <a:lnTo>
                    <a:pt x="175616" y="758660"/>
                  </a:lnTo>
                  <a:cubicBezTo>
                    <a:pt x="178793" y="772272"/>
                    <a:pt x="249260" y="1050043"/>
                    <a:pt x="494560" y="1129013"/>
                  </a:cubicBezTo>
                  <a:cubicBezTo>
                    <a:pt x="803589" y="1228514"/>
                    <a:pt x="1061167" y="906479"/>
                    <a:pt x="1079657" y="882595"/>
                  </a:cubicBezTo>
                  <a:cubicBezTo>
                    <a:pt x="1103536" y="851723"/>
                    <a:pt x="1325337" y="557061"/>
                    <a:pt x="1194229" y="309307"/>
                  </a:cubicBezTo>
                  <a:cubicBezTo>
                    <a:pt x="1090577" y="113575"/>
                    <a:pt x="842507" y="90835"/>
                    <a:pt x="785809" y="85645"/>
                  </a:cubicBezTo>
                  <a:cubicBezTo>
                    <a:pt x="758589" y="83177"/>
                    <a:pt x="654618" y="73659"/>
                    <a:pt x="536302" y="112681"/>
                  </a:cubicBezTo>
                  <a:close/>
                  <a:moveTo>
                    <a:pt x="436243" y="79870"/>
                  </a:moveTo>
                  <a:cubicBezTo>
                    <a:pt x="539773" y="34752"/>
                    <a:pt x="665283" y="191"/>
                    <a:pt x="810051" y="1"/>
                  </a:cubicBezTo>
                  <a:cubicBezTo>
                    <a:pt x="892028" y="-94"/>
                    <a:pt x="1314000" y="10379"/>
                    <a:pt x="1551170" y="349328"/>
                  </a:cubicBezTo>
                  <a:cubicBezTo>
                    <a:pt x="1770630" y="663047"/>
                    <a:pt x="1696557" y="1064646"/>
                    <a:pt x="1551170" y="1312764"/>
                  </a:cubicBezTo>
                  <a:cubicBezTo>
                    <a:pt x="1479667" y="1434824"/>
                    <a:pt x="1385409" y="1529178"/>
                    <a:pt x="1278773" y="1600395"/>
                  </a:cubicBezTo>
                  <a:cubicBezTo>
                    <a:pt x="1132149" y="1656379"/>
                    <a:pt x="985524" y="1712267"/>
                    <a:pt x="838900" y="1768156"/>
                  </a:cubicBezTo>
                  <a:cubicBezTo>
                    <a:pt x="674186" y="1795481"/>
                    <a:pt x="510900" y="1790339"/>
                    <a:pt x="375320" y="1763871"/>
                  </a:cubicBezTo>
                  <a:lnTo>
                    <a:pt x="375129" y="1763871"/>
                  </a:lnTo>
                  <a:cubicBezTo>
                    <a:pt x="313148" y="1736641"/>
                    <a:pt x="269922" y="1708268"/>
                    <a:pt x="241073" y="1687418"/>
                  </a:cubicBezTo>
                  <a:cubicBezTo>
                    <a:pt x="131485" y="1607916"/>
                    <a:pt x="63315" y="1515752"/>
                    <a:pt x="23993" y="1452247"/>
                  </a:cubicBezTo>
                  <a:cubicBezTo>
                    <a:pt x="52747" y="1384362"/>
                    <a:pt x="98543" y="1250781"/>
                    <a:pt x="85975" y="1079784"/>
                  </a:cubicBezTo>
                  <a:cubicBezTo>
                    <a:pt x="75884" y="941252"/>
                    <a:pt x="31610" y="834997"/>
                    <a:pt x="0" y="773111"/>
                  </a:cubicBezTo>
                  <a:cubicBezTo>
                    <a:pt x="43892" y="657811"/>
                    <a:pt x="78454" y="565932"/>
                    <a:pt x="100066" y="508711"/>
                  </a:cubicBezTo>
                  <a:cubicBezTo>
                    <a:pt x="157098" y="357040"/>
                    <a:pt x="186042" y="278587"/>
                    <a:pt x="194324" y="223079"/>
                  </a:cubicBezTo>
                  <a:cubicBezTo>
                    <a:pt x="251166" y="180663"/>
                    <a:pt x="332713" y="124988"/>
                    <a:pt x="436243" y="7987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"/>
            <p:cNvSpPr/>
            <p:nvPr/>
          </p:nvSpPr>
          <p:spPr>
            <a:xfrm rot="1390832">
              <a:off x="9744663" y="4253624"/>
              <a:ext cx="1535305" cy="2627710"/>
            </a:xfrm>
            <a:custGeom>
              <a:avLst/>
              <a:gdLst/>
              <a:ahLst/>
              <a:cxnLst/>
              <a:rect l="l" t="t" r="r" b="b"/>
              <a:pathLst>
                <a:path w="1474004" h="2522791" extrusionOk="0">
                  <a:moveTo>
                    <a:pt x="1216247" y="1847850"/>
                  </a:moveTo>
                  <a:cubicBezTo>
                    <a:pt x="1174337" y="1896428"/>
                    <a:pt x="1131665" y="1938814"/>
                    <a:pt x="1086707" y="1977009"/>
                  </a:cubicBezTo>
                  <a:cubicBezTo>
                    <a:pt x="1094423" y="2016157"/>
                    <a:pt x="1102043" y="2055305"/>
                    <a:pt x="1109663" y="2094452"/>
                  </a:cubicBezTo>
                  <a:cubicBezTo>
                    <a:pt x="1000887" y="2229993"/>
                    <a:pt x="835057" y="2395633"/>
                    <a:pt x="549402" y="2522791"/>
                  </a:cubicBezTo>
                  <a:cubicBezTo>
                    <a:pt x="532733" y="2420969"/>
                    <a:pt x="534829" y="2338578"/>
                    <a:pt x="546926" y="2271617"/>
                  </a:cubicBezTo>
                  <a:cubicBezTo>
                    <a:pt x="559213" y="2204085"/>
                    <a:pt x="581597" y="2152269"/>
                    <a:pt x="605504" y="2112359"/>
                  </a:cubicBezTo>
                  <a:cubicBezTo>
                    <a:pt x="625412" y="2078927"/>
                    <a:pt x="647033" y="2052733"/>
                    <a:pt x="670274" y="2030254"/>
                  </a:cubicBezTo>
                  <a:cubicBezTo>
                    <a:pt x="762286" y="1941576"/>
                    <a:pt x="880777" y="1911477"/>
                    <a:pt x="1029176" y="1730978"/>
                  </a:cubicBezTo>
                  <a:cubicBezTo>
                    <a:pt x="1122331" y="1617631"/>
                    <a:pt x="1239488" y="1474946"/>
                    <a:pt x="1219772" y="1307402"/>
                  </a:cubicBezTo>
                  <a:cubicBezTo>
                    <a:pt x="1200626" y="1144238"/>
                    <a:pt x="1061180" y="1038130"/>
                    <a:pt x="880872" y="904875"/>
                  </a:cubicBezTo>
                  <a:cubicBezTo>
                    <a:pt x="666464" y="746474"/>
                    <a:pt x="544925" y="723329"/>
                    <a:pt x="404241" y="640080"/>
                  </a:cubicBezTo>
                  <a:cubicBezTo>
                    <a:pt x="277273" y="564928"/>
                    <a:pt x="129540" y="437769"/>
                    <a:pt x="0" y="206788"/>
                  </a:cubicBezTo>
                  <a:cubicBezTo>
                    <a:pt x="22574" y="187262"/>
                    <a:pt x="49340" y="170879"/>
                    <a:pt x="92297" y="162020"/>
                  </a:cubicBezTo>
                  <a:cubicBezTo>
                    <a:pt x="187738" y="142494"/>
                    <a:pt x="224885" y="188976"/>
                    <a:pt x="307276" y="165164"/>
                  </a:cubicBezTo>
                  <a:cubicBezTo>
                    <a:pt x="393001" y="140208"/>
                    <a:pt x="424339" y="64770"/>
                    <a:pt x="457105" y="0"/>
                  </a:cubicBezTo>
                  <a:cubicBezTo>
                    <a:pt x="428435" y="62198"/>
                    <a:pt x="419100" y="155734"/>
                    <a:pt x="453200" y="246507"/>
                  </a:cubicBezTo>
                  <a:cubicBezTo>
                    <a:pt x="496253" y="361569"/>
                    <a:pt x="614172" y="387382"/>
                    <a:pt x="873443" y="529971"/>
                  </a:cubicBezTo>
                  <a:cubicBezTo>
                    <a:pt x="1061561" y="633413"/>
                    <a:pt x="1155668" y="685133"/>
                    <a:pt x="1232154" y="761524"/>
                  </a:cubicBezTo>
                  <a:cubicBezTo>
                    <a:pt x="1269968" y="799243"/>
                    <a:pt x="1465040" y="993838"/>
                    <a:pt x="1473708" y="1274350"/>
                  </a:cubicBezTo>
                  <a:cubicBezTo>
                    <a:pt x="1481900" y="1539907"/>
                    <a:pt x="1318451" y="1729359"/>
                    <a:pt x="1216247" y="1847850"/>
                  </a:cubicBezTo>
                  <a:close/>
                </a:path>
              </a:pathLst>
            </a:custGeom>
            <a:solidFill>
              <a:srgbClr val="151515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6" name="Google Shape;956;p4"/>
          <p:cNvGrpSpPr/>
          <p:nvPr/>
        </p:nvGrpSpPr>
        <p:grpSpPr>
          <a:xfrm>
            <a:off x="8066679" y="5444581"/>
            <a:ext cx="1846443" cy="1367925"/>
            <a:chOff x="6122956" y="4863620"/>
            <a:chExt cx="2691216" cy="1993769"/>
          </a:xfrm>
        </p:grpSpPr>
        <p:grpSp>
          <p:nvGrpSpPr>
            <p:cNvPr id="957" name="Google Shape;957;p4"/>
            <p:cNvGrpSpPr/>
            <p:nvPr/>
          </p:nvGrpSpPr>
          <p:grpSpPr>
            <a:xfrm>
              <a:off x="6122956" y="4863620"/>
              <a:ext cx="2691216" cy="1993769"/>
              <a:chOff x="4629309" y="4201403"/>
              <a:chExt cx="3322899" cy="2461747"/>
            </a:xfrm>
          </p:grpSpPr>
          <p:grpSp>
            <p:nvGrpSpPr>
              <p:cNvPr id="958" name="Google Shape;958;p4"/>
              <p:cNvGrpSpPr/>
              <p:nvPr/>
            </p:nvGrpSpPr>
            <p:grpSpPr>
              <a:xfrm>
                <a:off x="4629309" y="5834981"/>
                <a:ext cx="3012258" cy="828170"/>
                <a:chOff x="2291005" y="4750768"/>
                <a:chExt cx="2572820" cy="707354"/>
              </a:xfrm>
            </p:grpSpPr>
            <p:sp>
              <p:nvSpPr>
                <p:cNvPr id="959" name="Google Shape;959;p4"/>
                <p:cNvSpPr/>
                <p:nvPr/>
              </p:nvSpPr>
              <p:spPr>
                <a:xfrm>
                  <a:off x="2919548" y="5131377"/>
                  <a:ext cx="1327415" cy="326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4353" h="837806" extrusionOk="0">
                      <a:moveTo>
                        <a:pt x="4084298" y="418166"/>
                      </a:moveTo>
                      <a:cubicBezTo>
                        <a:pt x="4084298" y="649520"/>
                        <a:pt x="3169970" y="837069"/>
                        <a:pt x="2042122" y="837069"/>
                      </a:cubicBezTo>
                      <a:cubicBezTo>
                        <a:pt x="914273" y="837069"/>
                        <a:pt x="-55" y="649520"/>
                        <a:pt x="-55" y="418166"/>
                      </a:cubicBezTo>
                      <a:cubicBezTo>
                        <a:pt x="-55" y="186813"/>
                        <a:pt x="914273" y="-737"/>
                        <a:pt x="2042122" y="-737"/>
                      </a:cubicBezTo>
                      <a:cubicBezTo>
                        <a:pt x="3169970" y="-737"/>
                        <a:pt x="4084298" y="186813"/>
                        <a:pt x="4084298" y="418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E6E6E6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63500" sx="102000" sy="102000" algn="c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60" name="Google Shape;960;p4"/>
                <p:cNvGrpSpPr/>
                <p:nvPr/>
              </p:nvGrpSpPr>
              <p:grpSpPr>
                <a:xfrm>
                  <a:off x="2307678" y="4750768"/>
                  <a:ext cx="2556147" cy="652281"/>
                  <a:chOff x="2667889" y="2329024"/>
                  <a:chExt cx="6545831" cy="1670373"/>
                </a:xfrm>
              </p:grpSpPr>
              <p:sp>
                <p:nvSpPr>
                  <p:cNvPr id="961" name="Google Shape;961;p4"/>
                  <p:cNvSpPr/>
                  <p:nvPr/>
                </p:nvSpPr>
                <p:spPr>
                  <a:xfrm>
                    <a:off x="2667889" y="2383633"/>
                    <a:ext cx="6545828" cy="1615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89142" h="1615764" extrusionOk="0">
                        <a:moveTo>
                          <a:pt x="6089083" y="807147"/>
                        </a:moveTo>
                        <a:cubicBezTo>
                          <a:pt x="6089083" y="1253327"/>
                          <a:pt x="4725960" y="1615029"/>
                          <a:pt x="3044512" y="1615029"/>
                        </a:cubicBezTo>
                        <a:cubicBezTo>
                          <a:pt x="1363063" y="1615029"/>
                          <a:pt x="-60" y="1253327"/>
                          <a:pt x="-60" y="807147"/>
                        </a:cubicBezTo>
                        <a:cubicBezTo>
                          <a:pt x="-60" y="360967"/>
                          <a:pt x="1363063" y="-735"/>
                          <a:pt x="3044512" y="-735"/>
                        </a:cubicBezTo>
                        <a:cubicBezTo>
                          <a:pt x="4725960" y="-735"/>
                          <a:pt x="6089083" y="360967"/>
                          <a:pt x="6089083" y="807147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36A7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2" name="Google Shape;962;p4"/>
                  <p:cNvSpPr/>
                  <p:nvPr/>
                </p:nvSpPr>
                <p:spPr>
                  <a:xfrm>
                    <a:off x="2667892" y="2329024"/>
                    <a:ext cx="6545828" cy="1615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89142" h="1615764" extrusionOk="0">
                        <a:moveTo>
                          <a:pt x="6089084" y="807141"/>
                        </a:moveTo>
                        <a:cubicBezTo>
                          <a:pt x="6089084" y="1253321"/>
                          <a:pt x="4725961" y="1615023"/>
                          <a:pt x="3044513" y="1615023"/>
                        </a:cubicBezTo>
                        <a:cubicBezTo>
                          <a:pt x="1363065" y="1615023"/>
                          <a:pt x="-58" y="1253321"/>
                          <a:pt x="-58" y="807141"/>
                        </a:cubicBezTo>
                        <a:cubicBezTo>
                          <a:pt x="-58" y="360961"/>
                          <a:pt x="1363065" y="-741"/>
                          <a:pt x="3044513" y="-741"/>
                        </a:cubicBezTo>
                        <a:cubicBezTo>
                          <a:pt x="4725961" y="-741"/>
                          <a:pt x="6089084" y="360961"/>
                          <a:pt x="6089084" y="80714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100000">
                        <a:srgbClr val="E6E6E6"/>
                      </a:gs>
                    </a:gsLst>
                    <a:lin ang="10800025" scaled="0"/>
                  </a:gradFill>
                  <a:ln>
                    <a:noFill/>
                  </a:ln>
                  <a:effectLst>
                    <a:outerShdw blurRad="57150" dist="47625" dir="5400000" algn="bl" rotWithShape="0">
                      <a:srgbClr val="000000">
                        <a:alpha val="15690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36A7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3" name="Google Shape;963;p4"/>
                  <p:cNvSpPr/>
                  <p:nvPr/>
                </p:nvSpPr>
                <p:spPr>
                  <a:xfrm>
                    <a:off x="3777418" y="2762888"/>
                    <a:ext cx="4390679" cy="10325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84353" h="837806" extrusionOk="0">
                        <a:moveTo>
                          <a:pt x="4084298" y="418166"/>
                        </a:moveTo>
                        <a:cubicBezTo>
                          <a:pt x="4084298" y="649520"/>
                          <a:pt x="3169970" y="837069"/>
                          <a:pt x="2042122" y="837069"/>
                        </a:cubicBezTo>
                        <a:cubicBezTo>
                          <a:pt x="914273" y="837069"/>
                          <a:pt x="-55" y="649520"/>
                          <a:pt x="-55" y="418166"/>
                        </a:cubicBezTo>
                        <a:cubicBezTo>
                          <a:pt x="-55" y="186813"/>
                          <a:pt x="914273" y="-737"/>
                          <a:pt x="2042122" y="-737"/>
                        </a:cubicBezTo>
                        <a:cubicBezTo>
                          <a:pt x="3169970" y="-737"/>
                          <a:pt x="4084298" y="186813"/>
                          <a:pt x="4084298" y="41816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100000">
                        <a:srgbClr val="E6E6E6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36A7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64" name="Google Shape;964;p4"/>
                <p:cNvSpPr/>
                <p:nvPr/>
              </p:nvSpPr>
              <p:spPr>
                <a:xfrm>
                  <a:off x="2291005" y="4758147"/>
                  <a:ext cx="2563800" cy="600900"/>
                </a:xfrm>
                <a:prstGeom prst="donut">
                  <a:avLst>
                    <a:gd name="adj" fmla="val 3141"/>
                  </a:avLst>
                </a:prstGeom>
                <a:gradFill>
                  <a:gsLst>
                    <a:gs pos="0">
                      <a:srgbClr val="B3811F"/>
                    </a:gs>
                    <a:gs pos="17000">
                      <a:srgbClr val="BE9C6A"/>
                    </a:gs>
                    <a:gs pos="34000">
                      <a:srgbClr val="F3ECAF"/>
                    </a:gs>
                    <a:gs pos="47100">
                      <a:srgbClr val="BE9C6A"/>
                    </a:gs>
                    <a:gs pos="63000">
                      <a:srgbClr val="B98F45"/>
                    </a:gs>
                    <a:gs pos="77000">
                      <a:srgbClr val="F3ECAF"/>
                    </a:gs>
                    <a:gs pos="91299">
                      <a:srgbClr val="B3811F"/>
                    </a:gs>
                    <a:gs pos="100000">
                      <a:srgbClr val="B3811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65" name="Google Shape;965;p4"/>
              <p:cNvGrpSpPr/>
              <p:nvPr/>
            </p:nvGrpSpPr>
            <p:grpSpPr>
              <a:xfrm>
                <a:off x="4931938" y="4201403"/>
                <a:ext cx="3020270" cy="2297167"/>
                <a:chOff x="5649972" y="4456864"/>
                <a:chExt cx="2579663" cy="1962049"/>
              </a:xfrm>
            </p:grpSpPr>
            <p:sp>
              <p:nvSpPr>
                <p:cNvPr id="966" name="Google Shape;966;p4"/>
                <p:cNvSpPr/>
                <p:nvPr/>
              </p:nvSpPr>
              <p:spPr>
                <a:xfrm>
                  <a:off x="7179402" y="4840250"/>
                  <a:ext cx="1050233" cy="1064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877" h="1356157" extrusionOk="0">
                      <a:moveTo>
                        <a:pt x="474431" y="386369"/>
                      </a:moveTo>
                      <a:cubicBezTo>
                        <a:pt x="566824" y="292167"/>
                        <a:pt x="701698" y="279022"/>
                        <a:pt x="790375" y="173771"/>
                      </a:cubicBezTo>
                      <a:cubicBezTo>
                        <a:pt x="861337" y="89475"/>
                        <a:pt x="942871" y="-3966"/>
                        <a:pt x="1062695" y="130"/>
                      </a:cubicBezTo>
                      <a:cubicBezTo>
                        <a:pt x="1171471" y="3940"/>
                        <a:pt x="1265768" y="79188"/>
                        <a:pt x="1307583" y="177581"/>
                      </a:cubicBezTo>
                      <a:cubicBezTo>
                        <a:pt x="1349207" y="275593"/>
                        <a:pt x="1343683" y="388179"/>
                        <a:pt x="1316632" y="491144"/>
                      </a:cubicBezTo>
                      <a:cubicBezTo>
                        <a:pt x="1258815" y="711457"/>
                        <a:pt x="1102033" y="894623"/>
                        <a:pt x="908104" y="1009590"/>
                      </a:cubicBezTo>
                      <a:cubicBezTo>
                        <a:pt x="759991" y="1097410"/>
                        <a:pt x="605876" y="1136653"/>
                        <a:pt x="434426" y="1140273"/>
                      </a:cubicBezTo>
                      <a:cubicBezTo>
                        <a:pt x="398898" y="1141035"/>
                        <a:pt x="362893" y="1141320"/>
                        <a:pt x="328413" y="1149893"/>
                      </a:cubicBezTo>
                      <a:cubicBezTo>
                        <a:pt x="216494" y="1177896"/>
                        <a:pt x="218875" y="1311151"/>
                        <a:pt x="120006" y="1347251"/>
                      </a:cubicBezTo>
                      <a:cubicBezTo>
                        <a:pt x="110957" y="1350585"/>
                        <a:pt x="65904" y="1366968"/>
                        <a:pt x="33805" y="1344584"/>
                      </a:cubicBezTo>
                      <a:cubicBezTo>
                        <a:pt x="-4105" y="1318104"/>
                        <a:pt x="-8582" y="1251906"/>
                        <a:pt x="12659" y="1208567"/>
                      </a:cubicBezTo>
                      <a:cubicBezTo>
                        <a:pt x="34376" y="1164181"/>
                        <a:pt x="81334" y="1147131"/>
                        <a:pt x="134484" y="1130652"/>
                      </a:cubicBezTo>
                      <a:cubicBezTo>
                        <a:pt x="289741" y="1082646"/>
                        <a:pt x="416805" y="1065025"/>
                        <a:pt x="434712" y="1062549"/>
                      </a:cubicBezTo>
                      <a:cubicBezTo>
                        <a:pt x="493481" y="1054262"/>
                        <a:pt x="638261" y="1033878"/>
                        <a:pt x="779612" y="971394"/>
                      </a:cubicBezTo>
                      <a:cubicBezTo>
                        <a:pt x="919058" y="909768"/>
                        <a:pt x="1046407" y="805564"/>
                        <a:pt x="1139372" y="684882"/>
                      </a:cubicBezTo>
                      <a:cubicBezTo>
                        <a:pt x="1229383" y="567915"/>
                        <a:pt x="1277865" y="425612"/>
                        <a:pt x="1246242" y="279022"/>
                      </a:cubicBezTo>
                      <a:cubicBezTo>
                        <a:pt x="1222049" y="166818"/>
                        <a:pt x="1148992" y="58614"/>
                        <a:pt x="1019737" y="88332"/>
                      </a:cubicBezTo>
                      <a:cubicBezTo>
                        <a:pt x="980114" y="97476"/>
                        <a:pt x="948014" y="126241"/>
                        <a:pt x="921535" y="157102"/>
                      </a:cubicBezTo>
                      <a:cubicBezTo>
                        <a:pt x="857527" y="231778"/>
                        <a:pt x="787994" y="303406"/>
                        <a:pt x="731225" y="383988"/>
                      </a:cubicBezTo>
                      <a:cubicBezTo>
                        <a:pt x="659026" y="486381"/>
                        <a:pt x="667312" y="506003"/>
                        <a:pt x="615211" y="568201"/>
                      </a:cubicBezTo>
                      <a:cubicBezTo>
                        <a:pt x="565871" y="626970"/>
                        <a:pt x="460906" y="725744"/>
                        <a:pt x="416138" y="700980"/>
                      </a:cubicBezTo>
                      <a:cubicBezTo>
                        <a:pt x="366799" y="673738"/>
                        <a:pt x="374895" y="487905"/>
                        <a:pt x="474431" y="386464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  <a:effectLst>
                  <a:outerShdw blurRad="101600" algn="bl" rotWithShape="0">
                    <a:srgbClr val="000000">
                      <a:alpha val="902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7" name="Google Shape;967;p4"/>
                <p:cNvSpPr/>
                <p:nvPr/>
              </p:nvSpPr>
              <p:spPr>
                <a:xfrm>
                  <a:off x="5650709" y="4639978"/>
                  <a:ext cx="2108960" cy="1778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6573" h="2265997" extrusionOk="0">
                      <a:moveTo>
                        <a:pt x="43829" y="2417"/>
                      </a:moveTo>
                      <a:cubicBezTo>
                        <a:pt x="22493" y="-6347"/>
                        <a:pt x="-653" y="9846"/>
                        <a:pt x="14" y="32896"/>
                      </a:cubicBezTo>
                      <a:cubicBezTo>
                        <a:pt x="2395" y="112906"/>
                        <a:pt x="10301" y="215395"/>
                        <a:pt x="31923" y="332458"/>
                      </a:cubicBezTo>
                      <a:cubicBezTo>
                        <a:pt x="83263" y="609826"/>
                        <a:pt x="181846" y="807755"/>
                        <a:pt x="242235" y="926818"/>
                      </a:cubicBezTo>
                      <a:cubicBezTo>
                        <a:pt x="316244" y="1072741"/>
                        <a:pt x="385586" y="1209234"/>
                        <a:pt x="511888" y="1351156"/>
                      </a:cubicBezTo>
                      <a:cubicBezTo>
                        <a:pt x="699435" y="1561849"/>
                        <a:pt x="562846" y="1413640"/>
                        <a:pt x="710389" y="1593663"/>
                      </a:cubicBezTo>
                      <a:cubicBezTo>
                        <a:pt x="786017" y="1685865"/>
                        <a:pt x="811639" y="1716917"/>
                        <a:pt x="817354" y="1764637"/>
                      </a:cubicBezTo>
                      <a:cubicBezTo>
                        <a:pt x="829261" y="1862935"/>
                        <a:pt x="746774" y="1951231"/>
                        <a:pt x="689815" y="2000380"/>
                      </a:cubicBezTo>
                      <a:cubicBezTo>
                        <a:pt x="674384" y="2013620"/>
                        <a:pt x="675146" y="2037719"/>
                        <a:pt x="691339" y="2049910"/>
                      </a:cubicBezTo>
                      <a:cubicBezTo>
                        <a:pt x="788589" y="2122872"/>
                        <a:pt x="1023475" y="2271462"/>
                        <a:pt x="1350850" y="2265842"/>
                      </a:cubicBezTo>
                      <a:cubicBezTo>
                        <a:pt x="1642505" y="2260889"/>
                        <a:pt x="1853293" y="2136112"/>
                        <a:pt x="1949210" y="2068103"/>
                      </a:cubicBezTo>
                      <a:cubicBezTo>
                        <a:pt x="1965498" y="2056483"/>
                        <a:pt x="1967212" y="2032956"/>
                        <a:pt x="1952639" y="2019145"/>
                      </a:cubicBezTo>
                      <a:cubicBezTo>
                        <a:pt x="1891489" y="1961233"/>
                        <a:pt x="1821480" y="1874079"/>
                        <a:pt x="1832338" y="1778257"/>
                      </a:cubicBezTo>
                      <a:cubicBezTo>
                        <a:pt x="1841578" y="1696438"/>
                        <a:pt x="1905586" y="1645288"/>
                        <a:pt x="1964069" y="1591663"/>
                      </a:cubicBezTo>
                      <a:cubicBezTo>
                        <a:pt x="1964069" y="1591663"/>
                        <a:pt x="2057795" y="1505747"/>
                        <a:pt x="2305636" y="1168753"/>
                      </a:cubicBezTo>
                      <a:cubicBezTo>
                        <a:pt x="2483182" y="927294"/>
                        <a:pt x="2552333" y="690407"/>
                        <a:pt x="2598148" y="533721"/>
                      </a:cubicBezTo>
                      <a:cubicBezTo>
                        <a:pt x="2648440" y="361604"/>
                        <a:pt x="2675301" y="157102"/>
                        <a:pt x="2686445" y="36326"/>
                      </a:cubicBezTo>
                      <a:cubicBezTo>
                        <a:pt x="2688636" y="13085"/>
                        <a:pt x="2662442" y="46898"/>
                        <a:pt x="2640535" y="54804"/>
                      </a:cubicBezTo>
                      <a:cubicBezTo>
                        <a:pt x="2350594" y="159960"/>
                        <a:pt x="1882059" y="287881"/>
                        <a:pt x="1297700" y="269688"/>
                      </a:cubicBezTo>
                      <a:cubicBezTo>
                        <a:pt x="753251" y="252734"/>
                        <a:pt x="320054" y="115573"/>
                        <a:pt x="43829" y="251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8" name="Google Shape;968;p4"/>
                <p:cNvSpPr/>
                <p:nvPr/>
              </p:nvSpPr>
              <p:spPr>
                <a:xfrm>
                  <a:off x="6161219" y="6107370"/>
                  <a:ext cx="1036748" cy="31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3898" h="396776" extrusionOk="0">
                      <a:moveTo>
                        <a:pt x="1270627" y="198882"/>
                      </a:moveTo>
                      <a:cubicBezTo>
                        <a:pt x="1174710" y="266891"/>
                        <a:pt x="963922" y="391668"/>
                        <a:pt x="672266" y="396621"/>
                      </a:cubicBezTo>
                      <a:cubicBezTo>
                        <a:pt x="344892" y="402241"/>
                        <a:pt x="110005" y="253555"/>
                        <a:pt x="12755" y="180690"/>
                      </a:cubicBezTo>
                      <a:cubicBezTo>
                        <a:pt x="-3628" y="168497"/>
                        <a:pt x="-4295" y="144399"/>
                        <a:pt x="11136" y="131064"/>
                      </a:cubicBezTo>
                      <a:cubicBezTo>
                        <a:pt x="46759" y="100394"/>
                        <a:pt x="92384" y="54293"/>
                        <a:pt x="118768" y="0"/>
                      </a:cubicBezTo>
                      <a:cubicBezTo>
                        <a:pt x="230116" y="51721"/>
                        <a:pt x="415758" y="117824"/>
                        <a:pt x="651502" y="117158"/>
                      </a:cubicBezTo>
                      <a:cubicBezTo>
                        <a:pt x="884959" y="116396"/>
                        <a:pt x="1065934" y="50387"/>
                        <a:pt x="1167661" y="4286"/>
                      </a:cubicBezTo>
                      <a:cubicBezTo>
                        <a:pt x="1190045" y="61436"/>
                        <a:pt x="1233860" y="112014"/>
                        <a:pt x="1273960" y="149924"/>
                      </a:cubicBezTo>
                      <a:cubicBezTo>
                        <a:pt x="1288534" y="163639"/>
                        <a:pt x="1286819" y="187262"/>
                        <a:pt x="1270531" y="198882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9" name="Google Shape;969;p4"/>
                <p:cNvSpPr/>
                <p:nvPr/>
              </p:nvSpPr>
              <p:spPr>
                <a:xfrm>
                  <a:off x="6147922" y="6240425"/>
                  <a:ext cx="1074877" cy="178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2926" h="262483" extrusionOk="0">
                      <a:moveTo>
                        <a:pt x="671487" y="262484"/>
                      </a:moveTo>
                      <a:cubicBezTo>
                        <a:pt x="354686" y="262484"/>
                        <a:pt x="121704" y="125800"/>
                        <a:pt x="9690" y="43028"/>
                      </a:cubicBezTo>
                      <a:cubicBezTo>
                        <a:pt x="-882" y="35218"/>
                        <a:pt x="-3168" y="20263"/>
                        <a:pt x="4642" y="9690"/>
                      </a:cubicBezTo>
                      <a:cubicBezTo>
                        <a:pt x="12453" y="-882"/>
                        <a:pt x="27407" y="-3168"/>
                        <a:pt x="37980" y="4642"/>
                      </a:cubicBezTo>
                      <a:cubicBezTo>
                        <a:pt x="147612" y="85605"/>
                        <a:pt x="378117" y="220478"/>
                        <a:pt x="691585" y="214573"/>
                      </a:cubicBezTo>
                      <a:cubicBezTo>
                        <a:pt x="974001" y="209239"/>
                        <a:pt x="1184885" y="90272"/>
                        <a:pt x="1285469" y="19787"/>
                      </a:cubicBezTo>
                      <a:cubicBezTo>
                        <a:pt x="1296232" y="12262"/>
                        <a:pt x="1311091" y="14834"/>
                        <a:pt x="1318616" y="25597"/>
                      </a:cubicBezTo>
                      <a:cubicBezTo>
                        <a:pt x="1326141" y="36361"/>
                        <a:pt x="1323569" y="51220"/>
                        <a:pt x="1312806" y="58744"/>
                      </a:cubicBezTo>
                      <a:cubicBezTo>
                        <a:pt x="1207840" y="132277"/>
                        <a:pt x="987622" y="256579"/>
                        <a:pt x="692538" y="262103"/>
                      </a:cubicBezTo>
                      <a:cubicBezTo>
                        <a:pt x="685489" y="262198"/>
                        <a:pt x="678536" y="262293"/>
                        <a:pt x="671583" y="26229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3811F"/>
                    </a:gs>
                    <a:gs pos="17000">
                      <a:srgbClr val="BE9C6A"/>
                    </a:gs>
                    <a:gs pos="34000">
                      <a:srgbClr val="F3ECAF"/>
                    </a:gs>
                    <a:gs pos="47100">
                      <a:srgbClr val="BE9C6A"/>
                    </a:gs>
                    <a:gs pos="63000">
                      <a:srgbClr val="B98F45"/>
                    </a:gs>
                    <a:gs pos="77000">
                      <a:srgbClr val="F3ECAF"/>
                    </a:gs>
                    <a:gs pos="91299">
                      <a:srgbClr val="B3811F"/>
                    </a:gs>
                    <a:gs pos="100000">
                      <a:srgbClr val="B3811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0" name="Google Shape;970;p4"/>
                <p:cNvSpPr/>
                <p:nvPr/>
              </p:nvSpPr>
              <p:spPr>
                <a:xfrm>
                  <a:off x="6274848" y="6088678"/>
                  <a:ext cx="830950" cy="131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8535" h="167729" extrusionOk="0">
                      <a:moveTo>
                        <a:pt x="541014" y="167729"/>
                      </a:moveTo>
                      <a:lnTo>
                        <a:pt x="537871" y="167729"/>
                      </a:lnTo>
                      <a:cubicBezTo>
                        <a:pt x="311271" y="166967"/>
                        <a:pt x="127629" y="100769"/>
                        <a:pt x="13424" y="45238"/>
                      </a:cubicBezTo>
                      <a:cubicBezTo>
                        <a:pt x="1613" y="39523"/>
                        <a:pt x="-3340" y="25235"/>
                        <a:pt x="2375" y="13424"/>
                      </a:cubicBezTo>
                      <a:cubicBezTo>
                        <a:pt x="8090" y="1613"/>
                        <a:pt x="22378" y="-3340"/>
                        <a:pt x="34189" y="2375"/>
                      </a:cubicBezTo>
                      <a:cubicBezTo>
                        <a:pt x="143917" y="55715"/>
                        <a:pt x="320415" y="119342"/>
                        <a:pt x="537966" y="120009"/>
                      </a:cubicBezTo>
                      <a:lnTo>
                        <a:pt x="541014" y="120009"/>
                      </a:lnTo>
                      <a:cubicBezTo>
                        <a:pt x="708368" y="120009"/>
                        <a:pt x="871055" y="83814"/>
                        <a:pt x="1024694" y="12377"/>
                      </a:cubicBezTo>
                      <a:cubicBezTo>
                        <a:pt x="1036600" y="6852"/>
                        <a:pt x="1050792" y="11995"/>
                        <a:pt x="1056317" y="23902"/>
                      </a:cubicBezTo>
                      <a:cubicBezTo>
                        <a:pt x="1061841" y="35808"/>
                        <a:pt x="1056698" y="50000"/>
                        <a:pt x="1044791" y="55525"/>
                      </a:cubicBezTo>
                      <a:cubicBezTo>
                        <a:pt x="884867" y="129915"/>
                        <a:pt x="715322" y="167634"/>
                        <a:pt x="541014" y="1676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3811F"/>
                    </a:gs>
                    <a:gs pos="17000">
                      <a:srgbClr val="BE9C6A"/>
                    </a:gs>
                    <a:gs pos="34000">
                      <a:srgbClr val="F3ECAF"/>
                    </a:gs>
                    <a:gs pos="47100">
                      <a:srgbClr val="BE9C6A"/>
                    </a:gs>
                    <a:gs pos="63000">
                      <a:srgbClr val="B98F45"/>
                    </a:gs>
                    <a:gs pos="77000">
                      <a:srgbClr val="F3ECAF"/>
                    </a:gs>
                    <a:gs pos="91299">
                      <a:srgbClr val="B3811F"/>
                    </a:gs>
                    <a:gs pos="100000">
                      <a:srgbClr val="B3811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1" name="Google Shape;971;p4"/>
                <p:cNvSpPr/>
                <p:nvPr/>
              </p:nvSpPr>
              <p:spPr>
                <a:xfrm rot="-573150">
                  <a:off x="5918461" y="4770692"/>
                  <a:ext cx="1683215" cy="1263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8706" h="1612425" extrusionOk="0">
                      <a:moveTo>
                        <a:pt x="858716" y="1503267"/>
                      </a:moveTo>
                      <a:cubicBezTo>
                        <a:pt x="881705" y="1503267"/>
                        <a:pt x="900340" y="1527702"/>
                        <a:pt x="900339" y="1557845"/>
                      </a:cubicBezTo>
                      <a:cubicBezTo>
                        <a:pt x="900339" y="1587988"/>
                        <a:pt x="881704" y="1612424"/>
                        <a:pt x="858715" y="1612425"/>
                      </a:cubicBezTo>
                      <a:cubicBezTo>
                        <a:pt x="835728" y="1612424"/>
                        <a:pt x="817091" y="1587989"/>
                        <a:pt x="817092" y="1557846"/>
                      </a:cubicBezTo>
                      <a:cubicBezTo>
                        <a:pt x="817091" y="1527704"/>
                        <a:pt x="835728" y="1503267"/>
                        <a:pt x="858716" y="1503267"/>
                      </a:cubicBezTo>
                      <a:close/>
                      <a:moveTo>
                        <a:pt x="468765" y="1407835"/>
                      </a:moveTo>
                      <a:cubicBezTo>
                        <a:pt x="483599" y="1407835"/>
                        <a:pt x="495625" y="1423571"/>
                        <a:pt x="495625" y="1442983"/>
                      </a:cubicBezTo>
                      <a:cubicBezTo>
                        <a:pt x="495625" y="1462395"/>
                        <a:pt x="483599" y="1478131"/>
                        <a:pt x="468765" y="1478131"/>
                      </a:cubicBezTo>
                      <a:cubicBezTo>
                        <a:pt x="453930" y="1478130"/>
                        <a:pt x="441904" y="1462394"/>
                        <a:pt x="441904" y="1442982"/>
                      </a:cubicBezTo>
                      <a:cubicBezTo>
                        <a:pt x="441904" y="1423571"/>
                        <a:pt x="453930" y="1407835"/>
                        <a:pt x="468765" y="1407835"/>
                      </a:cubicBezTo>
                      <a:close/>
                      <a:moveTo>
                        <a:pt x="1270274" y="1535639"/>
                      </a:moveTo>
                      <a:cubicBezTo>
                        <a:pt x="1283529" y="1537316"/>
                        <a:pt x="1292209" y="1555007"/>
                        <a:pt x="1289661" y="1575152"/>
                      </a:cubicBezTo>
                      <a:cubicBezTo>
                        <a:pt x="1287112" y="1595296"/>
                        <a:pt x="1274300" y="1610268"/>
                        <a:pt x="1261045" y="1608591"/>
                      </a:cubicBezTo>
                      <a:cubicBezTo>
                        <a:pt x="1247788" y="1606914"/>
                        <a:pt x="1239108" y="1589223"/>
                        <a:pt x="1241656" y="1569079"/>
                      </a:cubicBezTo>
                      <a:cubicBezTo>
                        <a:pt x="1244205" y="1548934"/>
                        <a:pt x="1257017" y="1533962"/>
                        <a:pt x="1270274" y="1535639"/>
                      </a:cubicBezTo>
                      <a:close/>
                      <a:moveTo>
                        <a:pt x="702331" y="1266304"/>
                      </a:moveTo>
                      <a:cubicBezTo>
                        <a:pt x="725320" y="1266304"/>
                        <a:pt x="743956" y="1290740"/>
                        <a:pt x="743956" y="1320883"/>
                      </a:cubicBezTo>
                      <a:cubicBezTo>
                        <a:pt x="743956" y="1351026"/>
                        <a:pt x="725320" y="1375461"/>
                        <a:pt x="702331" y="1375462"/>
                      </a:cubicBezTo>
                      <a:cubicBezTo>
                        <a:pt x="679343" y="1375461"/>
                        <a:pt x="660707" y="1351026"/>
                        <a:pt x="660707" y="1320883"/>
                      </a:cubicBezTo>
                      <a:cubicBezTo>
                        <a:pt x="660707" y="1290741"/>
                        <a:pt x="679343" y="1266304"/>
                        <a:pt x="702331" y="1266304"/>
                      </a:cubicBezTo>
                      <a:close/>
                      <a:moveTo>
                        <a:pt x="1069779" y="1311713"/>
                      </a:moveTo>
                      <a:cubicBezTo>
                        <a:pt x="1092768" y="1311713"/>
                        <a:pt x="1111403" y="1336148"/>
                        <a:pt x="1111403" y="1366291"/>
                      </a:cubicBezTo>
                      <a:cubicBezTo>
                        <a:pt x="1111403" y="1396434"/>
                        <a:pt x="1092768" y="1420870"/>
                        <a:pt x="1069779" y="1420871"/>
                      </a:cubicBezTo>
                      <a:cubicBezTo>
                        <a:pt x="1046791" y="1420870"/>
                        <a:pt x="1028155" y="1396434"/>
                        <a:pt x="1028155" y="1366291"/>
                      </a:cubicBezTo>
                      <a:cubicBezTo>
                        <a:pt x="1028155" y="1336149"/>
                        <a:pt x="1046791" y="1311713"/>
                        <a:pt x="1069779" y="1311713"/>
                      </a:cubicBezTo>
                      <a:close/>
                      <a:moveTo>
                        <a:pt x="347101" y="1157225"/>
                      </a:moveTo>
                      <a:cubicBezTo>
                        <a:pt x="361935" y="1157225"/>
                        <a:pt x="373961" y="1172960"/>
                        <a:pt x="373961" y="1192372"/>
                      </a:cubicBezTo>
                      <a:cubicBezTo>
                        <a:pt x="373961" y="1211784"/>
                        <a:pt x="361935" y="1227520"/>
                        <a:pt x="347101" y="1227520"/>
                      </a:cubicBezTo>
                      <a:cubicBezTo>
                        <a:pt x="332266" y="1227520"/>
                        <a:pt x="320240" y="1211783"/>
                        <a:pt x="320240" y="1192372"/>
                      </a:cubicBezTo>
                      <a:cubicBezTo>
                        <a:pt x="320240" y="1172961"/>
                        <a:pt x="332266" y="1157225"/>
                        <a:pt x="347101" y="1157225"/>
                      </a:cubicBezTo>
                      <a:close/>
                      <a:moveTo>
                        <a:pt x="1458583" y="1330000"/>
                      </a:moveTo>
                      <a:cubicBezTo>
                        <a:pt x="1471838" y="1331676"/>
                        <a:pt x="1480519" y="1349367"/>
                        <a:pt x="1477970" y="1369512"/>
                      </a:cubicBezTo>
                      <a:cubicBezTo>
                        <a:pt x="1475422" y="1389657"/>
                        <a:pt x="1462610" y="1404628"/>
                        <a:pt x="1449354" y="1402951"/>
                      </a:cubicBezTo>
                      <a:cubicBezTo>
                        <a:pt x="1436098" y="1401274"/>
                        <a:pt x="1427417" y="1383584"/>
                        <a:pt x="1429966" y="1363440"/>
                      </a:cubicBezTo>
                      <a:cubicBezTo>
                        <a:pt x="1432514" y="1343294"/>
                        <a:pt x="1445327" y="1328323"/>
                        <a:pt x="1458583" y="1330000"/>
                      </a:cubicBezTo>
                      <a:close/>
                      <a:moveTo>
                        <a:pt x="955232" y="985630"/>
                      </a:moveTo>
                      <a:cubicBezTo>
                        <a:pt x="978221" y="985630"/>
                        <a:pt x="996856" y="1010065"/>
                        <a:pt x="996856" y="1040208"/>
                      </a:cubicBezTo>
                      <a:cubicBezTo>
                        <a:pt x="996856" y="1070351"/>
                        <a:pt x="978221" y="1094787"/>
                        <a:pt x="955232" y="1094787"/>
                      </a:cubicBezTo>
                      <a:cubicBezTo>
                        <a:pt x="932244" y="1094787"/>
                        <a:pt x="913608" y="1070351"/>
                        <a:pt x="913608" y="1040208"/>
                      </a:cubicBezTo>
                      <a:cubicBezTo>
                        <a:pt x="913608" y="1010066"/>
                        <a:pt x="932244" y="985630"/>
                        <a:pt x="955232" y="985630"/>
                      </a:cubicBezTo>
                      <a:close/>
                      <a:moveTo>
                        <a:pt x="122853" y="832326"/>
                      </a:moveTo>
                      <a:cubicBezTo>
                        <a:pt x="137687" y="832326"/>
                        <a:pt x="149713" y="848062"/>
                        <a:pt x="149713" y="867473"/>
                      </a:cubicBezTo>
                      <a:cubicBezTo>
                        <a:pt x="149713" y="886885"/>
                        <a:pt x="137687" y="902620"/>
                        <a:pt x="122853" y="902620"/>
                      </a:cubicBezTo>
                      <a:cubicBezTo>
                        <a:pt x="108018" y="902620"/>
                        <a:pt x="95992" y="886885"/>
                        <a:pt x="95992" y="867473"/>
                      </a:cubicBezTo>
                      <a:cubicBezTo>
                        <a:pt x="95992" y="848062"/>
                        <a:pt x="108018" y="832326"/>
                        <a:pt x="122853" y="832326"/>
                      </a:cubicBezTo>
                      <a:close/>
                      <a:moveTo>
                        <a:pt x="1750991" y="1100064"/>
                      </a:moveTo>
                      <a:cubicBezTo>
                        <a:pt x="1764247" y="1101741"/>
                        <a:pt x="1772927" y="1119432"/>
                        <a:pt x="1770379" y="1139577"/>
                      </a:cubicBezTo>
                      <a:cubicBezTo>
                        <a:pt x="1767830" y="1159722"/>
                        <a:pt x="1755018" y="1174693"/>
                        <a:pt x="1741761" y="1173016"/>
                      </a:cubicBezTo>
                      <a:cubicBezTo>
                        <a:pt x="1728506" y="1171339"/>
                        <a:pt x="1719826" y="1153649"/>
                        <a:pt x="1722374" y="1133505"/>
                      </a:cubicBezTo>
                      <a:cubicBezTo>
                        <a:pt x="1724923" y="1113359"/>
                        <a:pt x="1737735" y="1098388"/>
                        <a:pt x="1750991" y="1100064"/>
                      </a:cubicBezTo>
                      <a:close/>
                      <a:moveTo>
                        <a:pt x="1430117" y="1040333"/>
                      </a:moveTo>
                      <a:cubicBezTo>
                        <a:pt x="1453106" y="1040333"/>
                        <a:pt x="1471741" y="1064768"/>
                        <a:pt x="1471741" y="1094911"/>
                      </a:cubicBezTo>
                      <a:cubicBezTo>
                        <a:pt x="1471741" y="1125054"/>
                        <a:pt x="1453106" y="1149490"/>
                        <a:pt x="1430117" y="1149490"/>
                      </a:cubicBezTo>
                      <a:cubicBezTo>
                        <a:pt x="1407129" y="1149490"/>
                        <a:pt x="1388493" y="1125054"/>
                        <a:pt x="1388493" y="1094911"/>
                      </a:cubicBezTo>
                      <a:cubicBezTo>
                        <a:pt x="1388493" y="1064769"/>
                        <a:pt x="1407129" y="1040333"/>
                        <a:pt x="1430117" y="1040333"/>
                      </a:cubicBezTo>
                      <a:close/>
                      <a:moveTo>
                        <a:pt x="468809" y="876475"/>
                      </a:moveTo>
                      <a:cubicBezTo>
                        <a:pt x="491798" y="876476"/>
                        <a:pt x="510433" y="900911"/>
                        <a:pt x="510433" y="931054"/>
                      </a:cubicBezTo>
                      <a:cubicBezTo>
                        <a:pt x="510433" y="961197"/>
                        <a:pt x="491798" y="985633"/>
                        <a:pt x="468809" y="985633"/>
                      </a:cubicBezTo>
                      <a:cubicBezTo>
                        <a:pt x="445821" y="985632"/>
                        <a:pt x="427185" y="961197"/>
                        <a:pt x="427185" y="931054"/>
                      </a:cubicBezTo>
                      <a:cubicBezTo>
                        <a:pt x="427185" y="900912"/>
                        <a:pt x="445821" y="876476"/>
                        <a:pt x="468809" y="876475"/>
                      </a:cubicBezTo>
                      <a:close/>
                      <a:moveTo>
                        <a:pt x="743951" y="609696"/>
                      </a:moveTo>
                      <a:cubicBezTo>
                        <a:pt x="771569" y="609696"/>
                        <a:pt x="793957" y="639036"/>
                        <a:pt x="793957" y="675228"/>
                      </a:cubicBezTo>
                      <a:cubicBezTo>
                        <a:pt x="793957" y="711420"/>
                        <a:pt x="771569" y="740760"/>
                        <a:pt x="743952" y="740760"/>
                      </a:cubicBezTo>
                      <a:cubicBezTo>
                        <a:pt x="716334" y="740760"/>
                        <a:pt x="693945" y="711420"/>
                        <a:pt x="693946" y="675228"/>
                      </a:cubicBezTo>
                      <a:cubicBezTo>
                        <a:pt x="693945" y="639036"/>
                        <a:pt x="716334" y="609696"/>
                        <a:pt x="743951" y="609696"/>
                      </a:cubicBezTo>
                      <a:close/>
                      <a:moveTo>
                        <a:pt x="1241793" y="675154"/>
                      </a:moveTo>
                      <a:cubicBezTo>
                        <a:pt x="1269411" y="675154"/>
                        <a:pt x="1291800" y="704494"/>
                        <a:pt x="1291800" y="740686"/>
                      </a:cubicBezTo>
                      <a:cubicBezTo>
                        <a:pt x="1291800" y="776878"/>
                        <a:pt x="1269411" y="806218"/>
                        <a:pt x="1241793" y="806218"/>
                      </a:cubicBezTo>
                      <a:cubicBezTo>
                        <a:pt x="1214176" y="806218"/>
                        <a:pt x="1191787" y="776878"/>
                        <a:pt x="1191787" y="740686"/>
                      </a:cubicBezTo>
                      <a:cubicBezTo>
                        <a:pt x="1191787" y="704494"/>
                        <a:pt x="1214176" y="675154"/>
                        <a:pt x="1241793" y="675154"/>
                      </a:cubicBezTo>
                      <a:close/>
                      <a:moveTo>
                        <a:pt x="179289" y="486377"/>
                      </a:moveTo>
                      <a:cubicBezTo>
                        <a:pt x="202277" y="486377"/>
                        <a:pt x="220914" y="510812"/>
                        <a:pt x="220913" y="540955"/>
                      </a:cubicBezTo>
                      <a:cubicBezTo>
                        <a:pt x="220913" y="571098"/>
                        <a:pt x="202277" y="595533"/>
                        <a:pt x="179288" y="595533"/>
                      </a:cubicBezTo>
                      <a:cubicBezTo>
                        <a:pt x="156301" y="595533"/>
                        <a:pt x="137664" y="571098"/>
                        <a:pt x="137664" y="540955"/>
                      </a:cubicBezTo>
                      <a:cubicBezTo>
                        <a:pt x="137665" y="510812"/>
                        <a:pt x="156301" y="486377"/>
                        <a:pt x="179289" y="486377"/>
                      </a:cubicBezTo>
                      <a:close/>
                      <a:moveTo>
                        <a:pt x="1817298" y="741309"/>
                      </a:moveTo>
                      <a:cubicBezTo>
                        <a:pt x="1837286" y="743837"/>
                        <a:pt x="1850369" y="770553"/>
                        <a:pt x="1846520" y="800979"/>
                      </a:cubicBezTo>
                      <a:cubicBezTo>
                        <a:pt x="1842671" y="831406"/>
                        <a:pt x="1823347" y="854020"/>
                        <a:pt x="1803359" y="851492"/>
                      </a:cubicBezTo>
                      <a:cubicBezTo>
                        <a:pt x="1783371" y="848963"/>
                        <a:pt x="1770287" y="822249"/>
                        <a:pt x="1774136" y="791822"/>
                      </a:cubicBezTo>
                      <a:cubicBezTo>
                        <a:pt x="1777985" y="761396"/>
                        <a:pt x="1797309" y="738780"/>
                        <a:pt x="1817298" y="741309"/>
                      </a:cubicBezTo>
                      <a:close/>
                      <a:moveTo>
                        <a:pt x="1054182" y="264751"/>
                      </a:moveTo>
                      <a:cubicBezTo>
                        <a:pt x="1085798" y="264751"/>
                        <a:pt x="1111428" y="294091"/>
                        <a:pt x="1111428" y="330283"/>
                      </a:cubicBezTo>
                      <a:cubicBezTo>
                        <a:pt x="1111428" y="366475"/>
                        <a:pt x="1085798" y="395815"/>
                        <a:pt x="1054182" y="395815"/>
                      </a:cubicBezTo>
                      <a:cubicBezTo>
                        <a:pt x="1022567" y="395815"/>
                        <a:pt x="996937" y="366475"/>
                        <a:pt x="996937" y="330283"/>
                      </a:cubicBezTo>
                      <a:cubicBezTo>
                        <a:pt x="996937" y="294091"/>
                        <a:pt x="1022567" y="264751"/>
                        <a:pt x="1054182" y="264751"/>
                      </a:cubicBezTo>
                      <a:close/>
                      <a:moveTo>
                        <a:pt x="1639700" y="344691"/>
                      </a:moveTo>
                      <a:cubicBezTo>
                        <a:pt x="1667843" y="344691"/>
                        <a:pt x="1690658" y="370790"/>
                        <a:pt x="1690658" y="402984"/>
                      </a:cubicBezTo>
                      <a:cubicBezTo>
                        <a:pt x="1690658" y="435178"/>
                        <a:pt x="1667843" y="461277"/>
                        <a:pt x="1639700" y="461277"/>
                      </a:cubicBezTo>
                      <a:cubicBezTo>
                        <a:pt x="1611556" y="461277"/>
                        <a:pt x="1588741" y="435178"/>
                        <a:pt x="1588741" y="402984"/>
                      </a:cubicBezTo>
                      <a:cubicBezTo>
                        <a:pt x="1588741" y="370790"/>
                        <a:pt x="1611556" y="344691"/>
                        <a:pt x="1639700" y="344691"/>
                      </a:cubicBezTo>
                      <a:close/>
                      <a:moveTo>
                        <a:pt x="494832" y="143018"/>
                      </a:moveTo>
                      <a:cubicBezTo>
                        <a:pt x="522450" y="143018"/>
                        <a:pt x="544839" y="172358"/>
                        <a:pt x="544839" y="208550"/>
                      </a:cubicBezTo>
                      <a:cubicBezTo>
                        <a:pt x="544839" y="244742"/>
                        <a:pt x="522450" y="274082"/>
                        <a:pt x="494832" y="274082"/>
                      </a:cubicBezTo>
                      <a:cubicBezTo>
                        <a:pt x="467215" y="274082"/>
                        <a:pt x="444826" y="244742"/>
                        <a:pt x="444826" y="208550"/>
                      </a:cubicBezTo>
                      <a:cubicBezTo>
                        <a:pt x="444826" y="172358"/>
                        <a:pt x="467215" y="143018"/>
                        <a:pt x="494832" y="143018"/>
                      </a:cubicBezTo>
                      <a:close/>
                      <a:moveTo>
                        <a:pt x="2105844" y="352208"/>
                      </a:moveTo>
                      <a:cubicBezTo>
                        <a:pt x="2129516" y="352208"/>
                        <a:pt x="2148706" y="374170"/>
                        <a:pt x="2148706" y="401262"/>
                      </a:cubicBezTo>
                      <a:cubicBezTo>
                        <a:pt x="2148706" y="428354"/>
                        <a:pt x="2129516" y="450316"/>
                        <a:pt x="2105844" y="450316"/>
                      </a:cubicBezTo>
                      <a:cubicBezTo>
                        <a:pt x="2082171" y="450316"/>
                        <a:pt x="2062981" y="428354"/>
                        <a:pt x="2062981" y="401262"/>
                      </a:cubicBezTo>
                      <a:cubicBezTo>
                        <a:pt x="2062981" y="374170"/>
                        <a:pt x="2082171" y="352208"/>
                        <a:pt x="2105844" y="352208"/>
                      </a:cubicBezTo>
                      <a:close/>
                      <a:moveTo>
                        <a:pt x="50006" y="0"/>
                      </a:moveTo>
                      <a:cubicBezTo>
                        <a:pt x="77624" y="0"/>
                        <a:pt x="100013" y="29340"/>
                        <a:pt x="100013" y="65532"/>
                      </a:cubicBezTo>
                      <a:cubicBezTo>
                        <a:pt x="100014" y="101724"/>
                        <a:pt x="77624" y="131064"/>
                        <a:pt x="50006" y="131064"/>
                      </a:cubicBezTo>
                      <a:cubicBezTo>
                        <a:pt x="22389" y="131064"/>
                        <a:pt x="0" y="101724"/>
                        <a:pt x="0" y="65532"/>
                      </a:cubicBezTo>
                      <a:cubicBezTo>
                        <a:pt x="0" y="29340"/>
                        <a:pt x="22389" y="0"/>
                        <a:pt x="50006" y="0"/>
                      </a:cubicBezTo>
                      <a:close/>
                    </a:path>
                  </a:pathLst>
                </a:custGeom>
                <a:solidFill>
                  <a:srgbClr val="FEECE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2" name="Google Shape;972;p4"/>
                <p:cNvSpPr/>
                <p:nvPr/>
              </p:nvSpPr>
              <p:spPr>
                <a:xfrm>
                  <a:off x="5649972" y="4456864"/>
                  <a:ext cx="2109596" cy="422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7383" h="538734" extrusionOk="0">
                      <a:moveTo>
                        <a:pt x="2687384" y="269367"/>
                      </a:moveTo>
                      <a:cubicBezTo>
                        <a:pt x="2687384" y="418134"/>
                        <a:pt x="2085792" y="538734"/>
                        <a:pt x="1343692" y="538734"/>
                      </a:cubicBezTo>
                      <a:cubicBezTo>
                        <a:pt x="601591" y="538734"/>
                        <a:pt x="0" y="418134"/>
                        <a:pt x="0" y="269367"/>
                      </a:cubicBezTo>
                      <a:cubicBezTo>
                        <a:pt x="0" y="120600"/>
                        <a:pt x="601591" y="0"/>
                        <a:pt x="1343692" y="0"/>
                      </a:cubicBezTo>
                      <a:cubicBezTo>
                        <a:pt x="2085792" y="0"/>
                        <a:pt x="2687384" y="120600"/>
                        <a:pt x="2687384" y="269367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3" name="Google Shape;973;p4"/>
                <p:cNvSpPr/>
                <p:nvPr/>
              </p:nvSpPr>
              <p:spPr>
                <a:xfrm>
                  <a:off x="5650421" y="4456864"/>
                  <a:ext cx="2109596" cy="422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7383" h="538733" extrusionOk="0">
                      <a:moveTo>
                        <a:pt x="1343692" y="0"/>
                      </a:moveTo>
                      <a:cubicBezTo>
                        <a:pt x="601599" y="0"/>
                        <a:pt x="0" y="120587"/>
                        <a:pt x="0" y="269367"/>
                      </a:cubicBezTo>
                      <a:cubicBezTo>
                        <a:pt x="0" y="418147"/>
                        <a:pt x="601599" y="538734"/>
                        <a:pt x="1343692" y="538734"/>
                      </a:cubicBezTo>
                      <a:cubicBezTo>
                        <a:pt x="2085784" y="538734"/>
                        <a:pt x="2687384" y="418147"/>
                        <a:pt x="2687384" y="269367"/>
                      </a:cubicBezTo>
                      <a:cubicBezTo>
                        <a:pt x="2687384" y="120587"/>
                        <a:pt x="2085784" y="0"/>
                        <a:pt x="1343692" y="0"/>
                      </a:cubicBezTo>
                      <a:close/>
                      <a:moveTo>
                        <a:pt x="1339025" y="514160"/>
                      </a:moveTo>
                      <a:cubicBezTo>
                        <a:pt x="634556" y="514160"/>
                        <a:pt x="63532" y="404527"/>
                        <a:pt x="63532" y="269367"/>
                      </a:cubicBezTo>
                      <a:cubicBezTo>
                        <a:pt x="63532" y="134207"/>
                        <a:pt x="634556" y="24479"/>
                        <a:pt x="1339025" y="24479"/>
                      </a:cubicBezTo>
                      <a:cubicBezTo>
                        <a:pt x="2043494" y="24479"/>
                        <a:pt x="2614422" y="134112"/>
                        <a:pt x="2614422" y="269367"/>
                      </a:cubicBezTo>
                      <a:cubicBezTo>
                        <a:pt x="2614422" y="404622"/>
                        <a:pt x="2043398" y="514160"/>
                        <a:pt x="1339025" y="51416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3811F"/>
                    </a:gs>
                    <a:gs pos="17000">
                      <a:srgbClr val="BE9C6A"/>
                    </a:gs>
                    <a:gs pos="34000">
                      <a:srgbClr val="F3ECAF"/>
                    </a:gs>
                    <a:gs pos="47100">
                      <a:srgbClr val="BE9C6A"/>
                    </a:gs>
                    <a:gs pos="63000">
                      <a:srgbClr val="B98F45"/>
                    </a:gs>
                    <a:gs pos="77000">
                      <a:srgbClr val="F3ECAF"/>
                    </a:gs>
                    <a:gs pos="91299">
                      <a:srgbClr val="B3811F"/>
                    </a:gs>
                    <a:gs pos="100000">
                      <a:srgbClr val="B3811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4" name="Google Shape;974;p4"/>
                <p:cNvSpPr/>
                <p:nvPr/>
              </p:nvSpPr>
              <p:spPr>
                <a:xfrm>
                  <a:off x="5847170" y="4660866"/>
                  <a:ext cx="1716074" cy="200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6082" h="255079" extrusionOk="0">
                      <a:moveTo>
                        <a:pt x="2186083" y="135827"/>
                      </a:moveTo>
                      <a:cubicBezTo>
                        <a:pt x="1963388" y="207264"/>
                        <a:pt x="1556195" y="255079"/>
                        <a:pt x="1090898" y="255079"/>
                      </a:cubicBezTo>
                      <a:cubicBezTo>
                        <a:pt x="625602" y="255079"/>
                        <a:pt x="223647" y="207836"/>
                        <a:pt x="0" y="137255"/>
                      </a:cubicBezTo>
                      <a:cubicBezTo>
                        <a:pt x="314325" y="50483"/>
                        <a:pt x="690848" y="0"/>
                        <a:pt x="1095566" y="0"/>
                      </a:cubicBezTo>
                      <a:cubicBezTo>
                        <a:pt x="1500283" y="0"/>
                        <a:pt x="1872710" y="49911"/>
                        <a:pt x="2186083" y="135827"/>
                      </a:cubicBezTo>
                      <a:close/>
                    </a:path>
                  </a:pathLst>
                </a:custGeom>
                <a:solidFill>
                  <a:srgbClr val="64301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5" name="Google Shape;975;p4"/>
                <p:cNvSpPr/>
                <p:nvPr/>
              </p:nvSpPr>
              <p:spPr>
                <a:xfrm>
                  <a:off x="6078617" y="4769084"/>
                  <a:ext cx="1354107" cy="92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977" h="117252" extrusionOk="0">
                      <a:moveTo>
                        <a:pt x="1724978" y="43625"/>
                      </a:moveTo>
                      <a:cubicBezTo>
                        <a:pt x="1493425" y="89059"/>
                        <a:pt x="1170432" y="117253"/>
                        <a:pt x="813149" y="117253"/>
                      </a:cubicBezTo>
                      <a:cubicBezTo>
                        <a:pt x="504063" y="117253"/>
                        <a:pt x="220694" y="96107"/>
                        <a:pt x="0" y="61055"/>
                      </a:cubicBezTo>
                      <a:cubicBezTo>
                        <a:pt x="275844" y="22098"/>
                        <a:pt x="592931" y="0"/>
                        <a:pt x="930307" y="0"/>
                      </a:cubicBezTo>
                      <a:cubicBezTo>
                        <a:pt x="1213676" y="0"/>
                        <a:pt x="1482662" y="15621"/>
                        <a:pt x="1724978" y="43625"/>
                      </a:cubicBezTo>
                      <a:close/>
                    </a:path>
                  </a:pathLst>
                </a:custGeom>
                <a:solidFill>
                  <a:srgbClr val="884E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76" name="Google Shape;976;p4"/>
            <p:cNvSpPr/>
            <p:nvPr/>
          </p:nvSpPr>
          <p:spPr>
            <a:xfrm rot="-413639">
              <a:off x="7361032" y="5148454"/>
              <a:ext cx="1132085" cy="1505280"/>
            </a:xfrm>
            <a:custGeom>
              <a:avLst/>
              <a:gdLst/>
              <a:ahLst/>
              <a:cxnLst/>
              <a:rect l="l" t="t" r="r" b="b"/>
              <a:pathLst>
                <a:path w="1132393" h="1505689" extrusionOk="0">
                  <a:moveTo>
                    <a:pt x="1131888" y="6299"/>
                  </a:moveTo>
                  <a:cubicBezTo>
                    <a:pt x="1110389" y="94175"/>
                    <a:pt x="1068300" y="242038"/>
                    <a:pt x="1013149" y="363324"/>
                  </a:cubicBezTo>
                  <a:cubicBezTo>
                    <a:pt x="962896" y="473754"/>
                    <a:pt x="886972" y="640615"/>
                    <a:pt x="732947" y="798398"/>
                  </a:cubicBezTo>
                  <a:cubicBezTo>
                    <a:pt x="518056" y="1018696"/>
                    <a:pt x="441407" y="1071291"/>
                    <a:pt x="441407" y="1071291"/>
                  </a:cubicBezTo>
                  <a:cubicBezTo>
                    <a:pt x="393603" y="1104139"/>
                    <a:pt x="342080" y="1134554"/>
                    <a:pt x="326296" y="1193887"/>
                  </a:cubicBezTo>
                  <a:cubicBezTo>
                    <a:pt x="307792" y="1263327"/>
                    <a:pt x="348157" y="1335761"/>
                    <a:pt x="385439" y="1385548"/>
                  </a:cubicBezTo>
                  <a:cubicBezTo>
                    <a:pt x="394328" y="1397433"/>
                    <a:pt x="390428" y="1414559"/>
                    <a:pt x="377547" y="1421297"/>
                  </a:cubicBezTo>
                  <a:cubicBezTo>
                    <a:pt x="312508" y="1454707"/>
                    <a:pt x="182794" y="1509079"/>
                    <a:pt x="16070" y="1505523"/>
                  </a:cubicBezTo>
                  <a:cubicBezTo>
                    <a:pt x="-26564" y="1255185"/>
                    <a:pt x="22329" y="1108725"/>
                    <a:pt x="84465" y="1017761"/>
                  </a:cubicBezTo>
                  <a:cubicBezTo>
                    <a:pt x="195130" y="855953"/>
                    <a:pt x="335004" y="888520"/>
                    <a:pt x="508169" y="674399"/>
                  </a:cubicBezTo>
                  <a:cubicBezTo>
                    <a:pt x="574840" y="591857"/>
                    <a:pt x="620830" y="504449"/>
                    <a:pt x="750182" y="60391"/>
                  </a:cubicBezTo>
                  <a:cubicBezTo>
                    <a:pt x="750182" y="60297"/>
                    <a:pt x="750273" y="60204"/>
                    <a:pt x="750273" y="60110"/>
                  </a:cubicBezTo>
                  <a:cubicBezTo>
                    <a:pt x="886246" y="51687"/>
                    <a:pt x="1003443" y="33626"/>
                    <a:pt x="1096964" y="14722"/>
                  </a:cubicBezTo>
                  <a:cubicBezTo>
                    <a:pt x="1113564" y="11353"/>
                    <a:pt x="1136060" y="-10546"/>
                    <a:pt x="1131888" y="6299"/>
                  </a:cubicBezTo>
                  <a:close/>
                </a:path>
              </a:pathLst>
            </a:custGeom>
            <a:solidFill>
              <a:srgbClr val="151515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7" name="Google Shape;977;p4"/>
            <p:cNvGrpSpPr/>
            <p:nvPr/>
          </p:nvGrpSpPr>
          <p:grpSpPr>
            <a:xfrm>
              <a:off x="6380994" y="5101121"/>
              <a:ext cx="1524198" cy="1060014"/>
              <a:chOff x="6567690" y="5095743"/>
              <a:chExt cx="2109325" cy="1466944"/>
            </a:xfrm>
          </p:grpSpPr>
          <p:sp>
            <p:nvSpPr>
              <p:cNvPr id="978" name="Google Shape;978;p4"/>
              <p:cNvSpPr/>
              <p:nvPr/>
            </p:nvSpPr>
            <p:spPr>
              <a:xfrm>
                <a:off x="6588088" y="5285940"/>
                <a:ext cx="2088927" cy="1276747"/>
              </a:xfrm>
              <a:custGeom>
                <a:avLst/>
                <a:gdLst/>
                <a:ahLst/>
                <a:cxnLst/>
                <a:rect l="l" t="t" r="r" b="b"/>
                <a:pathLst>
                  <a:path w="2088927" h="1276747" extrusionOk="0">
                    <a:moveTo>
                      <a:pt x="2088928" y="0"/>
                    </a:moveTo>
                    <a:cubicBezTo>
                      <a:pt x="1993202" y="652653"/>
                      <a:pt x="1578483" y="1170718"/>
                      <a:pt x="1010222" y="1262539"/>
                    </a:cubicBezTo>
                    <a:cubicBezTo>
                      <a:pt x="864584" y="1286066"/>
                      <a:pt x="719709" y="1279874"/>
                      <a:pt x="579692" y="1247680"/>
                    </a:cubicBezTo>
                    <a:cubicBezTo>
                      <a:pt x="563118" y="1228820"/>
                      <a:pt x="538163" y="1200817"/>
                      <a:pt x="499396" y="1157859"/>
                    </a:cubicBezTo>
                    <a:cubicBezTo>
                      <a:pt x="372237" y="1016699"/>
                      <a:pt x="302133" y="880586"/>
                      <a:pt x="227267" y="735140"/>
                    </a:cubicBezTo>
                    <a:cubicBezTo>
                      <a:pt x="166116" y="616553"/>
                      <a:pt x="66294" y="419195"/>
                      <a:pt x="13335" y="142113"/>
                    </a:cubicBezTo>
                    <a:cubicBezTo>
                      <a:pt x="8192" y="115157"/>
                      <a:pt x="3810" y="88964"/>
                      <a:pt x="0" y="63722"/>
                    </a:cubicBezTo>
                    <a:cubicBezTo>
                      <a:pt x="243745" y="562356"/>
                      <a:pt x="613505" y="868204"/>
                      <a:pt x="972598" y="810197"/>
                    </a:cubicBezTo>
                    <a:cubicBezTo>
                      <a:pt x="1269968" y="762095"/>
                      <a:pt x="1495711" y="474726"/>
                      <a:pt x="1606582" y="64865"/>
                    </a:cubicBezTo>
                    <a:cubicBezTo>
                      <a:pt x="1781747" y="53340"/>
                      <a:pt x="1943195" y="29718"/>
                      <a:pt x="2088833" y="0"/>
                    </a:cubicBezTo>
                    <a:close/>
                  </a:path>
                </a:pathLst>
              </a:custGeom>
              <a:solidFill>
                <a:srgbClr val="FAFAFA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p4"/>
              <p:cNvSpPr/>
              <p:nvPr/>
            </p:nvSpPr>
            <p:spPr>
              <a:xfrm>
                <a:off x="6567690" y="5095743"/>
                <a:ext cx="1627078" cy="1007437"/>
              </a:xfrm>
              <a:custGeom>
                <a:avLst/>
                <a:gdLst/>
                <a:ahLst/>
                <a:cxnLst/>
                <a:rect l="l" t="t" r="r" b="b"/>
                <a:pathLst>
                  <a:path w="1627078" h="1007437" extrusionOk="0">
                    <a:moveTo>
                      <a:pt x="1627079" y="255062"/>
                    </a:moveTo>
                    <a:cubicBezTo>
                      <a:pt x="1516208" y="664923"/>
                      <a:pt x="1290465" y="952292"/>
                      <a:pt x="993095" y="1000393"/>
                    </a:cubicBezTo>
                    <a:cubicBezTo>
                      <a:pt x="634003" y="1058496"/>
                      <a:pt x="264337" y="752553"/>
                      <a:pt x="20497" y="253919"/>
                    </a:cubicBezTo>
                    <a:cubicBezTo>
                      <a:pt x="7829" y="169432"/>
                      <a:pt x="2304" y="94566"/>
                      <a:pt x="18" y="33034"/>
                    </a:cubicBezTo>
                    <a:cubicBezTo>
                      <a:pt x="-743" y="9984"/>
                      <a:pt x="22307" y="-6304"/>
                      <a:pt x="43643" y="2364"/>
                    </a:cubicBezTo>
                    <a:cubicBezTo>
                      <a:pt x="320630" y="113711"/>
                      <a:pt x="754589" y="248299"/>
                      <a:pt x="1299133" y="261920"/>
                    </a:cubicBezTo>
                    <a:cubicBezTo>
                      <a:pt x="1413052" y="264682"/>
                      <a:pt x="1522495" y="262110"/>
                      <a:pt x="1627079" y="255157"/>
                    </a:cubicBezTo>
                    <a:close/>
                  </a:path>
                </a:pathLst>
              </a:custGeom>
              <a:solidFill>
                <a:srgbClr val="FAFAFA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80" name="Google Shape;980;p4"/>
          <p:cNvGrpSpPr/>
          <p:nvPr/>
        </p:nvGrpSpPr>
        <p:grpSpPr>
          <a:xfrm>
            <a:off x="11104738" y="102949"/>
            <a:ext cx="1040514" cy="1040512"/>
            <a:chOff x="3147602" y="349815"/>
            <a:chExt cx="2289359" cy="2289356"/>
          </a:xfrm>
        </p:grpSpPr>
        <p:sp>
          <p:nvSpPr>
            <p:cNvPr id="981" name="Google Shape;981;p4"/>
            <p:cNvSpPr/>
            <p:nvPr/>
          </p:nvSpPr>
          <p:spPr>
            <a:xfrm>
              <a:off x="4422072" y="349815"/>
              <a:ext cx="216259" cy="674757"/>
            </a:xfrm>
            <a:custGeom>
              <a:avLst/>
              <a:gdLst/>
              <a:ahLst/>
              <a:cxnLst/>
              <a:rect l="l" t="t" r="r" b="b"/>
              <a:pathLst>
                <a:path w="216259" h="674757" extrusionOk="0">
                  <a:moveTo>
                    <a:pt x="73032" y="447660"/>
                  </a:moveTo>
                  <a:cubicBezTo>
                    <a:pt x="89871" y="522562"/>
                    <a:pt x="97872" y="599144"/>
                    <a:pt x="110838" y="674758"/>
                  </a:cubicBezTo>
                  <a:cubicBezTo>
                    <a:pt x="128451" y="577338"/>
                    <a:pt x="134581" y="477144"/>
                    <a:pt x="167678" y="383208"/>
                  </a:cubicBezTo>
                  <a:cubicBezTo>
                    <a:pt x="186581" y="319337"/>
                    <a:pt x="211291" y="256047"/>
                    <a:pt x="216260" y="189207"/>
                  </a:cubicBezTo>
                  <a:cubicBezTo>
                    <a:pt x="216260" y="134755"/>
                    <a:pt x="213227" y="74238"/>
                    <a:pt x="177808" y="29980"/>
                  </a:cubicBezTo>
                  <a:cubicBezTo>
                    <a:pt x="140259" y="-16859"/>
                    <a:pt x="58194" y="-6729"/>
                    <a:pt x="30646" y="45852"/>
                  </a:cubicBezTo>
                  <a:cubicBezTo>
                    <a:pt x="-4709" y="110045"/>
                    <a:pt x="-8128" y="189658"/>
                    <a:pt x="13484" y="259013"/>
                  </a:cubicBezTo>
                  <a:cubicBezTo>
                    <a:pt x="30839" y="322626"/>
                    <a:pt x="55677" y="383982"/>
                    <a:pt x="73032" y="4476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4"/>
            <p:cNvSpPr/>
            <p:nvPr/>
          </p:nvSpPr>
          <p:spPr>
            <a:xfrm>
              <a:off x="4762204" y="1148444"/>
              <a:ext cx="674757" cy="216259"/>
            </a:xfrm>
            <a:custGeom>
              <a:avLst/>
              <a:gdLst/>
              <a:ahLst/>
              <a:cxnLst/>
              <a:rect l="l" t="t" r="r" b="b"/>
              <a:pathLst>
                <a:path w="674757" h="216259" extrusionOk="0">
                  <a:moveTo>
                    <a:pt x="227098" y="143227"/>
                  </a:moveTo>
                  <a:cubicBezTo>
                    <a:pt x="152195" y="126388"/>
                    <a:pt x="75613" y="118388"/>
                    <a:pt x="0" y="105421"/>
                  </a:cubicBezTo>
                  <a:cubicBezTo>
                    <a:pt x="97420" y="87808"/>
                    <a:pt x="197614" y="81679"/>
                    <a:pt x="291550" y="48581"/>
                  </a:cubicBezTo>
                  <a:cubicBezTo>
                    <a:pt x="355421" y="29678"/>
                    <a:pt x="418711" y="4968"/>
                    <a:pt x="485551" y="0"/>
                  </a:cubicBezTo>
                  <a:cubicBezTo>
                    <a:pt x="540003" y="0"/>
                    <a:pt x="600520" y="3033"/>
                    <a:pt x="644778" y="38452"/>
                  </a:cubicBezTo>
                  <a:cubicBezTo>
                    <a:pt x="691616" y="76001"/>
                    <a:pt x="681488" y="158065"/>
                    <a:pt x="628906" y="185614"/>
                  </a:cubicBezTo>
                  <a:cubicBezTo>
                    <a:pt x="564713" y="220968"/>
                    <a:pt x="485100" y="224388"/>
                    <a:pt x="415745" y="202775"/>
                  </a:cubicBezTo>
                  <a:cubicBezTo>
                    <a:pt x="352131" y="185421"/>
                    <a:pt x="290776" y="160583"/>
                    <a:pt x="227098" y="1432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4"/>
            <p:cNvSpPr/>
            <p:nvPr/>
          </p:nvSpPr>
          <p:spPr>
            <a:xfrm>
              <a:off x="4111720" y="588055"/>
              <a:ext cx="310865" cy="350967"/>
            </a:xfrm>
            <a:custGeom>
              <a:avLst/>
              <a:gdLst/>
              <a:ahLst/>
              <a:cxnLst/>
              <a:rect l="l" t="t" r="r" b="b"/>
              <a:pathLst>
                <a:path w="310865" h="350967" extrusionOk="0">
                  <a:moveTo>
                    <a:pt x="27577" y="148386"/>
                  </a:moveTo>
                  <a:cubicBezTo>
                    <a:pt x="77576" y="195742"/>
                    <a:pt x="150545" y="203484"/>
                    <a:pt x="205836" y="242516"/>
                  </a:cubicBezTo>
                  <a:cubicBezTo>
                    <a:pt x="247320" y="270322"/>
                    <a:pt x="279706" y="309291"/>
                    <a:pt x="306481" y="350968"/>
                  </a:cubicBezTo>
                  <a:cubicBezTo>
                    <a:pt x="317063" y="314322"/>
                    <a:pt x="306676" y="276451"/>
                    <a:pt x="294546" y="241677"/>
                  </a:cubicBezTo>
                  <a:cubicBezTo>
                    <a:pt x="273514" y="183741"/>
                    <a:pt x="243514" y="128967"/>
                    <a:pt x="205062" y="80774"/>
                  </a:cubicBezTo>
                  <a:cubicBezTo>
                    <a:pt x="178610" y="49096"/>
                    <a:pt x="147643" y="18322"/>
                    <a:pt x="107642" y="5031"/>
                  </a:cubicBezTo>
                  <a:cubicBezTo>
                    <a:pt x="81320" y="-4452"/>
                    <a:pt x="49771" y="-840"/>
                    <a:pt x="28804" y="18515"/>
                  </a:cubicBezTo>
                  <a:cubicBezTo>
                    <a:pt x="-9068" y="50450"/>
                    <a:pt x="-9714" y="115677"/>
                    <a:pt x="27577" y="1483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"/>
            <p:cNvSpPr/>
            <p:nvPr/>
          </p:nvSpPr>
          <p:spPr>
            <a:xfrm>
              <a:off x="4847753" y="1364191"/>
              <a:ext cx="350967" cy="310865"/>
            </a:xfrm>
            <a:custGeom>
              <a:avLst/>
              <a:gdLst/>
              <a:ahLst/>
              <a:cxnLst/>
              <a:rect l="l" t="t" r="r" b="b"/>
              <a:pathLst>
                <a:path w="350967" h="310865" extrusionOk="0">
                  <a:moveTo>
                    <a:pt x="202581" y="283289"/>
                  </a:moveTo>
                  <a:cubicBezTo>
                    <a:pt x="155226" y="233289"/>
                    <a:pt x="147484" y="160321"/>
                    <a:pt x="108452" y="105030"/>
                  </a:cubicBezTo>
                  <a:cubicBezTo>
                    <a:pt x="80645" y="63545"/>
                    <a:pt x="41677" y="31159"/>
                    <a:pt x="0" y="4385"/>
                  </a:cubicBezTo>
                  <a:cubicBezTo>
                    <a:pt x="36646" y="-6197"/>
                    <a:pt x="74516" y="4190"/>
                    <a:pt x="109291" y="16319"/>
                  </a:cubicBezTo>
                  <a:cubicBezTo>
                    <a:pt x="167226" y="37351"/>
                    <a:pt x="222001" y="67352"/>
                    <a:pt x="270194" y="105804"/>
                  </a:cubicBezTo>
                  <a:cubicBezTo>
                    <a:pt x="301871" y="132255"/>
                    <a:pt x="332645" y="163224"/>
                    <a:pt x="345936" y="203224"/>
                  </a:cubicBezTo>
                  <a:cubicBezTo>
                    <a:pt x="355419" y="229546"/>
                    <a:pt x="351807" y="261094"/>
                    <a:pt x="332452" y="282062"/>
                  </a:cubicBezTo>
                  <a:cubicBezTo>
                    <a:pt x="300517" y="319933"/>
                    <a:pt x="235290" y="320579"/>
                    <a:pt x="202581" y="2832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"/>
            <p:cNvSpPr/>
            <p:nvPr/>
          </p:nvSpPr>
          <p:spPr>
            <a:xfrm>
              <a:off x="4632491" y="588147"/>
              <a:ext cx="310704" cy="350939"/>
            </a:xfrm>
            <a:custGeom>
              <a:avLst/>
              <a:gdLst/>
              <a:ahLst/>
              <a:cxnLst/>
              <a:rect l="l" t="t" r="r" b="b"/>
              <a:pathLst>
                <a:path w="310704" h="350939" extrusionOk="0">
                  <a:moveTo>
                    <a:pt x="3647" y="350940"/>
                  </a:moveTo>
                  <a:cubicBezTo>
                    <a:pt x="23646" y="322682"/>
                    <a:pt x="43195" y="293391"/>
                    <a:pt x="70164" y="271133"/>
                  </a:cubicBezTo>
                  <a:cubicBezTo>
                    <a:pt x="125776" y="222102"/>
                    <a:pt x="201003" y="206359"/>
                    <a:pt x="261970" y="165907"/>
                  </a:cubicBezTo>
                  <a:cubicBezTo>
                    <a:pt x="288487" y="148165"/>
                    <a:pt x="311520" y="119972"/>
                    <a:pt x="310552" y="86488"/>
                  </a:cubicBezTo>
                  <a:cubicBezTo>
                    <a:pt x="313003" y="47778"/>
                    <a:pt x="285778" y="8165"/>
                    <a:pt x="246745" y="1197"/>
                  </a:cubicBezTo>
                  <a:cubicBezTo>
                    <a:pt x="209712" y="-5126"/>
                    <a:pt x="174164" y="14552"/>
                    <a:pt x="146937" y="37907"/>
                  </a:cubicBezTo>
                  <a:cubicBezTo>
                    <a:pt x="93904" y="84488"/>
                    <a:pt x="56873" y="146552"/>
                    <a:pt x="28421" y="210488"/>
                  </a:cubicBezTo>
                  <a:cubicBezTo>
                    <a:pt x="10292" y="254553"/>
                    <a:pt x="-7966" y="302682"/>
                    <a:pt x="3647" y="350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"/>
            <p:cNvSpPr/>
            <p:nvPr/>
          </p:nvSpPr>
          <p:spPr>
            <a:xfrm>
              <a:off x="4847688" y="843581"/>
              <a:ext cx="350940" cy="310704"/>
            </a:xfrm>
            <a:custGeom>
              <a:avLst/>
              <a:gdLst/>
              <a:ahLst/>
              <a:cxnLst/>
              <a:rect l="l" t="t" r="r" b="b"/>
              <a:pathLst>
                <a:path w="350940" h="310704" extrusionOk="0">
                  <a:moveTo>
                    <a:pt x="0" y="307058"/>
                  </a:moveTo>
                  <a:cubicBezTo>
                    <a:pt x="28258" y="287058"/>
                    <a:pt x="57549" y="267510"/>
                    <a:pt x="79807" y="240541"/>
                  </a:cubicBezTo>
                  <a:cubicBezTo>
                    <a:pt x="128839" y="184929"/>
                    <a:pt x="144581" y="109702"/>
                    <a:pt x="185033" y="48734"/>
                  </a:cubicBezTo>
                  <a:cubicBezTo>
                    <a:pt x="202776" y="22218"/>
                    <a:pt x="230968" y="-815"/>
                    <a:pt x="264452" y="153"/>
                  </a:cubicBezTo>
                  <a:cubicBezTo>
                    <a:pt x="303162" y="-2298"/>
                    <a:pt x="342775" y="24927"/>
                    <a:pt x="349743" y="63960"/>
                  </a:cubicBezTo>
                  <a:cubicBezTo>
                    <a:pt x="356066" y="100993"/>
                    <a:pt x="336389" y="136541"/>
                    <a:pt x="313034" y="163768"/>
                  </a:cubicBezTo>
                  <a:cubicBezTo>
                    <a:pt x="266453" y="216801"/>
                    <a:pt x="204388" y="253832"/>
                    <a:pt x="140452" y="282284"/>
                  </a:cubicBezTo>
                  <a:cubicBezTo>
                    <a:pt x="96388" y="300412"/>
                    <a:pt x="48258" y="318670"/>
                    <a:pt x="0" y="3070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"/>
            <p:cNvSpPr/>
            <p:nvPr/>
          </p:nvSpPr>
          <p:spPr>
            <a:xfrm>
              <a:off x="4266225" y="1247321"/>
              <a:ext cx="273229" cy="273229"/>
            </a:xfrm>
            <a:custGeom>
              <a:avLst/>
              <a:gdLst/>
              <a:ahLst/>
              <a:cxnLst/>
              <a:rect l="l" t="t" r="r" b="b"/>
              <a:pathLst>
                <a:path w="273229" h="273229" extrusionOk="0">
                  <a:moveTo>
                    <a:pt x="92553" y="180676"/>
                  </a:moveTo>
                  <a:cubicBezTo>
                    <a:pt x="87570" y="179467"/>
                    <a:pt x="82689" y="177798"/>
                    <a:pt x="77975" y="175640"/>
                  </a:cubicBezTo>
                  <a:cubicBezTo>
                    <a:pt x="50168" y="163317"/>
                    <a:pt x="40169" y="127769"/>
                    <a:pt x="48427" y="100349"/>
                  </a:cubicBezTo>
                  <a:cubicBezTo>
                    <a:pt x="53525" y="84607"/>
                    <a:pt x="67718" y="74866"/>
                    <a:pt x="80878" y="66284"/>
                  </a:cubicBezTo>
                  <a:cubicBezTo>
                    <a:pt x="84492" y="86865"/>
                    <a:pt x="96686" y="118219"/>
                    <a:pt x="123523" y="110671"/>
                  </a:cubicBezTo>
                  <a:cubicBezTo>
                    <a:pt x="166621" y="96091"/>
                    <a:pt x="165007" y="29833"/>
                    <a:pt x="127846" y="8865"/>
                  </a:cubicBezTo>
                  <a:cubicBezTo>
                    <a:pt x="98234" y="-9845"/>
                    <a:pt x="60556" y="3768"/>
                    <a:pt x="36103" y="24607"/>
                  </a:cubicBezTo>
                  <a:cubicBezTo>
                    <a:pt x="-20775" y="72999"/>
                    <a:pt x="-8941" y="182207"/>
                    <a:pt x="60988" y="212242"/>
                  </a:cubicBezTo>
                  <a:cubicBezTo>
                    <a:pt x="91023" y="282170"/>
                    <a:pt x="200231" y="294005"/>
                    <a:pt x="248623" y="237126"/>
                  </a:cubicBezTo>
                  <a:cubicBezTo>
                    <a:pt x="269462" y="212674"/>
                    <a:pt x="283074" y="174996"/>
                    <a:pt x="264364" y="145384"/>
                  </a:cubicBezTo>
                  <a:cubicBezTo>
                    <a:pt x="243397" y="108222"/>
                    <a:pt x="177139" y="106610"/>
                    <a:pt x="162559" y="149706"/>
                  </a:cubicBezTo>
                  <a:cubicBezTo>
                    <a:pt x="155010" y="176545"/>
                    <a:pt x="186364" y="188738"/>
                    <a:pt x="206946" y="192352"/>
                  </a:cubicBezTo>
                  <a:cubicBezTo>
                    <a:pt x="198365" y="205512"/>
                    <a:pt x="188623" y="219705"/>
                    <a:pt x="172881" y="224803"/>
                  </a:cubicBezTo>
                  <a:cubicBezTo>
                    <a:pt x="145461" y="233061"/>
                    <a:pt x="109912" y="223061"/>
                    <a:pt x="97590" y="195255"/>
                  </a:cubicBezTo>
                  <a:cubicBezTo>
                    <a:pt x="95431" y="190541"/>
                    <a:pt x="93763" y="185660"/>
                    <a:pt x="92553" y="180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"/>
            <p:cNvSpPr/>
            <p:nvPr/>
          </p:nvSpPr>
          <p:spPr>
            <a:xfrm>
              <a:off x="3147602" y="649319"/>
              <a:ext cx="1989853" cy="1989852"/>
            </a:xfrm>
            <a:custGeom>
              <a:avLst/>
              <a:gdLst/>
              <a:ahLst/>
              <a:cxnLst/>
              <a:rect l="l" t="t" r="r" b="b"/>
              <a:pathLst>
                <a:path w="1989853" h="1989852" extrusionOk="0">
                  <a:moveTo>
                    <a:pt x="1439118" y="550738"/>
                  </a:moveTo>
                  <a:cubicBezTo>
                    <a:pt x="1449244" y="508543"/>
                    <a:pt x="1468173" y="468765"/>
                    <a:pt x="1497245" y="435900"/>
                  </a:cubicBezTo>
                  <a:cubicBezTo>
                    <a:pt x="1536257" y="392137"/>
                    <a:pt x="1588301" y="361234"/>
                    <a:pt x="1644629" y="345226"/>
                  </a:cubicBezTo>
                  <a:cubicBezTo>
                    <a:pt x="1628622" y="401554"/>
                    <a:pt x="1597718" y="453599"/>
                    <a:pt x="1553956" y="492610"/>
                  </a:cubicBezTo>
                  <a:cubicBezTo>
                    <a:pt x="1521090" y="521682"/>
                    <a:pt x="1481313" y="540610"/>
                    <a:pt x="1439118" y="550738"/>
                  </a:cubicBezTo>
                  <a:close/>
                  <a:moveTo>
                    <a:pt x="1712634" y="277221"/>
                  </a:moveTo>
                  <a:cubicBezTo>
                    <a:pt x="1659490" y="279416"/>
                    <a:pt x="1607178" y="294613"/>
                    <a:pt x="1559826" y="318612"/>
                  </a:cubicBezTo>
                  <a:cubicBezTo>
                    <a:pt x="1476019" y="359967"/>
                    <a:pt x="1410856" y="437192"/>
                    <a:pt x="1387179" y="527967"/>
                  </a:cubicBezTo>
                  <a:cubicBezTo>
                    <a:pt x="1370146" y="475709"/>
                    <a:pt x="1344084" y="425838"/>
                    <a:pt x="1305503" y="386289"/>
                  </a:cubicBezTo>
                  <a:cubicBezTo>
                    <a:pt x="1226211" y="304934"/>
                    <a:pt x="1108856" y="259967"/>
                    <a:pt x="995372" y="273773"/>
                  </a:cubicBezTo>
                  <a:cubicBezTo>
                    <a:pt x="888597" y="286224"/>
                    <a:pt x="783758" y="313708"/>
                    <a:pt x="683047" y="351193"/>
                  </a:cubicBezTo>
                  <a:cubicBezTo>
                    <a:pt x="639048" y="364871"/>
                    <a:pt x="591370" y="379064"/>
                    <a:pt x="545563" y="365257"/>
                  </a:cubicBezTo>
                  <a:cubicBezTo>
                    <a:pt x="498789" y="352612"/>
                    <a:pt x="462723" y="312160"/>
                    <a:pt x="450852" y="265837"/>
                  </a:cubicBezTo>
                  <a:cubicBezTo>
                    <a:pt x="437821" y="215644"/>
                    <a:pt x="441369" y="157966"/>
                    <a:pt x="472595" y="114998"/>
                  </a:cubicBezTo>
                  <a:cubicBezTo>
                    <a:pt x="504982" y="68934"/>
                    <a:pt x="567886" y="43966"/>
                    <a:pt x="622338" y="61320"/>
                  </a:cubicBezTo>
                  <a:cubicBezTo>
                    <a:pt x="647628" y="69191"/>
                    <a:pt x="663822" y="91320"/>
                    <a:pt x="676209" y="113449"/>
                  </a:cubicBezTo>
                  <a:cubicBezTo>
                    <a:pt x="657112" y="116417"/>
                    <a:pt x="634145" y="116739"/>
                    <a:pt x="621886" y="134224"/>
                  </a:cubicBezTo>
                  <a:cubicBezTo>
                    <a:pt x="602660" y="161514"/>
                    <a:pt x="604789" y="205449"/>
                    <a:pt x="631821" y="227063"/>
                  </a:cubicBezTo>
                  <a:cubicBezTo>
                    <a:pt x="667628" y="251320"/>
                    <a:pt x="723822" y="236997"/>
                    <a:pt x="742790" y="197707"/>
                  </a:cubicBezTo>
                  <a:cubicBezTo>
                    <a:pt x="760081" y="162030"/>
                    <a:pt x="756791" y="118287"/>
                    <a:pt x="737112" y="84288"/>
                  </a:cubicBezTo>
                  <a:cubicBezTo>
                    <a:pt x="709563" y="33835"/>
                    <a:pt x="653499" y="1255"/>
                    <a:pt x="596273" y="288"/>
                  </a:cubicBezTo>
                  <a:cubicBezTo>
                    <a:pt x="541693" y="-2616"/>
                    <a:pt x="484918" y="16481"/>
                    <a:pt x="447175" y="56869"/>
                  </a:cubicBezTo>
                  <a:cubicBezTo>
                    <a:pt x="412014" y="92804"/>
                    <a:pt x="396401" y="143643"/>
                    <a:pt x="393627" y="192933"/>
                  </a:cubicBezTo>
                  <a:cubicBezTo>
                    <a:pt x="391111" y="244224"/>
                    <a:pt x="399433" y="298159"/>
                    <a:pt x="428529" y="341579"/>
                  </a:cubicBezTo>
                  <a:cubicBezTo>
                    <a:pt x="462917" y="394547"/>
                    <a:pt x="527756" y="422935"/>
                    <a:pt x="589885" y="421386"/>
                  </a:cubicBezTo>
                  <a:cubicBezTo>
                    <a:pt x="633691" y="420096"/>
                    <a:pt x="673756" y="400869"/>
                    <a:pt x="714853" y="387837"/>
                  </a:cubicBezTo>
                  <a:cubicBezTo>
                    <a:pt x="705433" y="406031"/>
                    <a:pt x="689563" y="419450"/>
                    <a:pt x="676015" y="434482"/>
                  </a:cubicBezTo>
                  <a:cubicBezTo>
                    <a:pt x="599369" y="514289"/>
                    <a:pt x="525046" y="596677"/>
                    <a:pt x="441240" y="669257"/>
                  </a:cubicBezTo>
                  <a:cubicBezTo>
                    <a:pt x="392014" y="710935"/>
                    <a:pt x="337433" y="750291"/>
                    <a:pt x="273175" y="763968"/>
                  </a:cubicBezTo>
                  <a:cubicBezTo>
                    <a:pt x="220077" y="775194"/>
                    <a:pt x="159948" y="772290"/>
                    <a:pt x="114851" y="739129"/>
                  </a:cubicBezTo>
                  <a:cubicBezTo>
                    <a:pt x="57690" y="699063"/>
                    <a:pt x="42463" y="617192"/>
                    <a:pt x="66786" y="554418"/>
                  </a:cubicBezTo>
                  <a:cubicBezTo>
                    <a:pt x="82270" y="514160"/>
                    <a:pt x="128916" y="493966"/>
                    <a:pt x="170012" y="499966"/>
                  </a:cubicBezTo>
                  <a:cubicBezTo>
                    <a:pt x="182980" y="502741"/>
                    <a:pt x="191432" y="514160"/>
                    <a:pt x="200851" y="522740"/>
                  </a:cubicBezTo>
                  <a:cubicBezTo>
                    <a:pt x="166271" y="537450"/>
                    <a:pt x="156141" y="583063"/>
                    <a:pt x="175044" y="613773"/>
                  </a:cubicBezTo>
                  <a:cubicBezTo>
                    <a:pt x="195432" y="645322"/>
                    <a:pt x="242593" y="652031"/>
                    <a:pt x="272722" y="630676"/>
                  </a:cubicBezTo>
                  <a:cubicBezTo>
                    <a:pt x="306077" y="608870"/>
                    <a:pt x="315690" y="564224"/>
                    <a:pt x="308593" y="527063"/>
                  </a:cubicBezTo>
                  <a:cubicBezTo>
                    <a:pt x="297560" y="475191"/>
                    <a:pt x="248334" y="436158"/>
                    <a:pt x="196142" y="432676"/>
                  </a:cubicBezTo>
                  <a:cubicBezTo>
                    <a:pt x="157690" y="430224"/>
                    <a:pt x="117689" y="435385"/>
                    <a:pt x="83560" y="454159"/>
                  </a:cubicBezTo>
                  <a:cubicBezTo>
                    <a:pt x="47689" y="473320"/>
                    <a:pt x="21817" y="508288"/>
                    <a:pt x="10204" y="546869"/>
                  </a:cubicBezTo>
                  <a:cubicBezTo>
                    <a:pt x="-11667" y="614934"/>
                    <a:pt x="2204" y="693321"/>
                    <a:pt x="46204" y="749708"/>
                  </a:cubicBezTo>
                  <a:cubicBezTo>
                    <a:pt x="77561" y="789641"/>
                    <a:pt x="127110" y="812092"/>
                    <a:pt x="176852" y="817963"/>
                  </a:cubicBezTo>
                  <a:cubicBezTo>
                    <a:pt x="246465" y="827706"/>
                    <a:pt x="317756" y="809319"/>
                    <a:pt x="378208" y="774673"/>
                  </a:cubicBezTo>
                  <a:cubicBezTo>
                    <a:pt x="515434" y="696930"/>
                    <a:pt x="605822" y="563381"/>
                    <a:pt x="719370" y="458091"/>
                  </a:cubicBezTo>
                  <a:cubicBezTo>
                    <a:pt x="713629" y="490284"/>
                    <a:pt x="701822" y="521317"/>
                    <a:pt x="700209" y="554285"/>
                  </a:cubicBezTo>
                  <a:cubicBezTo>
                    <a:pt x="690274" y="626607"/>
                    <a:pt x="709048" y="704479"/>
                    <a:pt x="758209" y="759575"/>
                  </a:cubicBezTo>
                  <a:cubicBezTo>
                    <a:pt x="829758" y="837963"/>
                    <a:pt x="971242" y="832673"/>
                    <a:pt x="1037049" y="749511"/>
                  </a:cubicBezTo>
                  <a:cubicBezTo>
                    <a:pt x="1062597" y="716543"/>
                    <a:pt x="1081178" y="674220"/>
                    <a:pt x="1074017" y="631769"/>
                  </a:cubicBezTo>
                  <a:cubicBezTo>
                    <a:pt x="1066791" y="579446"/>
                    <a:pt x="1036081" y="526477"/>
                    <a:pt x="985243" y="506413"/>
                  </a:cubicBezTo>
                  <a:cubicBezTo>
                    <a:pt x="944727" y="490929"/>
                    <a:pt x="892338" y="496414"/>
                    <a:pt x="862467" y="530285"/>
                  </a:cubicBezTo>
                  <a:cubicBezTo>
                    <a:pt x="836854" y="557833"/>
                    <a:pt x="837241" y="601188"/>
                    <a:pt x="852209" y="633898"/>
                  </a:cubicBezTo>
                  <a:cubicBezTo>
                    <a:pt x="869499" y="669511"/>
                    <a:pt x="929370" y="668414"/>
                    <a:pt x="945628" y="632479"/>
                  </a:cubicBezTo>
                  <a:cubicBezTo>
                    <a:pt x="956983" y="609253"/>
                    <a:pt x="954144" y="582543"/>
                    <a:pt x="949887" y="558090"/>
                  </a:cubicBezTo>
                  <a:cubicBezTo>
                    <a:pt x="964596" y="562671"/>
                    <a:pt x="980467" y="566284"/>
                    <a:pt x="992661" y="576478"/>
                  </a:cubicBezTo>
                  <a:cubicBezTo>
                    <a:pt x="1023757" y="600931"/>
                    <a:pt x="1030597" y="645962"/>
                    <a:pt x="1020919" y="682414"/>
                  </a:cubicBezTo>
                  <a:cubicBezTo>
                    <a:pt x="1006209" y="734931"/>
                    <a:pt x="952273" y="769705"/>
                    <a:pt x="899047" y="769834"/>
                  </a:cubicBezTo>
                  <a:cubicBezTo>
                    <a:pt x="856466" y="770673"/>
                    <a:pt x="811434" y="755060"/>
                    <a:pt x="784788" y="720609"/>
                  </a:cubicBezTo>
                  <a:cubicBezTo>
                    <a:pt x="755305" y="682931"/>
                    <a:pt x="747756" y="633189"/>
                    <a:pt x="748530" y="586673"/>
                  </a:cubicBezTo>
                  <a:cubicBezTo>
                    <a:pt x="748917" y="522801"/>
                    <a:pt x="767691" y="456027"/>
                    <a:pt x="813177" y="409381"/>
                  </a:cubicBezTo>
                  <a:cubicBezTo>
                    <a:pt x="859176" y="362220"/>
                    <a:pt x="925370" y="341317"/>
                    <a:pt x="989565" y="335316"/>
                  </a:cubicBezTo>
                  <a:cubicBezTo>
                    <a:pt x="1096081" y="321768"/>
                    <a:pt x="1211629" y="360607"/>
                    <a:pt x="1280598" y="444801"/>
                  </a:cubicBezTo>
                  <a:cubicBezTo>
                    <a:pt x="1326825" y="501736"/>
                    <a:pt x="1344110" y="577284"/>
                    <a:pt x="1340227" y="649625"/>
                  </a:cubicBezTo>
                  <a:cubicBezTo>
                    <a:pt x="1412568" y="645742"/>
                    <a:pt x="1488116" y="663028"/>
                    <a:pt x="1545051" y="709254"/>
                  </a:cubicBezTo>
                  <a:cubicBezTo>
                    <a:pt x="1629245" y="778223"/>
                    <a:pt x="1668085" y="893772"/>
                    <a:pt x="1654536" y="1000288"/>
                  </a:cubicBezTo>
                  <a:cubicBezTo>
                    <a:pt x="1648535" y="1064482"/>
                    <a:pt x="1627633" y="1130675"/>
                    <a:pt x="1580471" y="1176675"/>
                  </a:cubicBezTo>
                  <a:cubicBezTo>
                    <a:pt x="1533826" y="1222161"/>
                    <a:pt x="1467051" y="1240935"/>
                    <a:pt x="1403180" y="1241322"/>
                  </a:cubicBezTo>
                  <a:cubicBezTo>
                    <a:pt x="1356663" y="1242096"/>
                    <a:pt x="1306921" y="1234547"/>
                    <a:pt x="1269243" y="1205064"/>
                  </a:cubicBezTo>
                  <a:cubicBezTo>
                    <a:pt x="1234792" y="1178418"/>
                    <a:pt x="1219179" y="1133386"/>
                    <a:pt x="1220018" y="1090805"/>
                  </a:cubicBezTo>
                  <a:cubicBezTo>
                    <a:pt x="1220147" y="1037578"/>
                    <a:pt x="1254921" y="983643"/>
                    <a:pt x="1307438" y="968933"/>
                  </a:cubicBezTo>
                  <a:cubicBezTo>
                    <a:pt x="1343890" y="959255"/>
                    <a:pt x="1388921" y="966095"/>
                    <a:pt x="1413374" y="997191"/>
                  </a:cubicBezTo>
                  <a:cubicBezTo>
                    <a:pt x="1423567" y="1009385"/>
                    <a:pt x="1427180" y="1025256"/>
                    <a:pt x="1431761" y="1039966"/>
                  </a:cubicBezTo>
                  <a:cubicBezTo>
                    <a:pt x="1407308" y="1035708"/>
                    <a:pt x="1380599" y="1032869"/>
                    <a:pt x="1357373" y="1044224"/>
                  </a:cubicBezTo>
                  <a:cubicBezTo>
                    <a:pt x="1321438" y="1060482"/>
                    <a:pt x="1320341" y="1120353"/>
                    <a:pt x="1355954" y="1137643"/>
                  </a:cubicBezTo>
                  <a:cubicBezTo>
                    <a:pt x="1388664" y="1152611"/>
                    <a:pt x="1432020" y="1152998"/>
                    <a:pt x="1459567" y="1127385"/>
                  </a:cubicBezTo>
                  <a:cubicBezTo>
                    <a:pt x="1493438" y="1097514"/>
                    <a:pt x="1498923" y="1045126"/>
                    <a:pt x="1483439" y="1004610"/>
                  </a:cubicBezTo>
                  <a:cubicBezTo>
                    <a:pt x="1463375" y="953771"/>
                    <a:pt x="1410406" y="923061"/>
                    <a:pt x="1358083" y="915836"/>
                  </a:cubicBezTo>
                  <a:cubicBezTo>
                    <a:pt x="1315632" y="908675"/>
                    <a:pt x="1273309" y="927255"/>
                    <a:pt x="1240341" y="952803"/>
                  </a:cubicBezTo>
                  <a:cubicBezTo>
                    <a:pt x="1157179" y="1018610"/>
                    <a:pt x="1151889" y="1160095"/>
                    <a:pt x="1230277" y="1231643"/>
                  </a:cubicBezTo>
                  <a:cubicBezTo>
                    <a:pt x="1285374" y="1280805"/>
                    <a:pt x="1363245" y="1299579"/>
                    <a:pt x="1435568" y="1289643"/>
                  </a:cubicBezTo>
                  <a:cubicBezTo>
                    <a:pt x="1468536" y="1288030"/>
                    <a:pt x="1499568" y="1276223"/>
                    <a:pt x="1531762" y="1270481"/>
                  </a:cubicBezTo>
                  <a:cubicBezTo>
                    <a:pt x="1426472" y="1384030"/>
                    <a:pt x="1292922" y="1474418"/>
                    <a:pt x="1215181" y="1611644"/>
                  </a:cubicBezTo>
                  <a:cubicBezTo>
                    <a:pt x="1180534" y="1672096"/>
                    <a:pt x="1162148" y="1743387"/>
                    <a:pt x="1171890" y="1813001"/>
                  </a:cubicBezTo>
                  <a:cubicBezTo>
                    <a:pt x="1177761" y="1862743"/>
                    <a:pt x="1200212" y="1912292"/>
                    <a:pt x="1240145" y="1943649"/>
                  </a:cubicBezTo>
                  <a:cubicBezTo>
                    <a:pt x="1296532" y="1987648"/>
                    <a:pt x="1374919" y="2001520"/>
                    <a:pt x="1442985" y="1979649"/>
                  </a:cubicBezTo>
                  <a:cubicBezTo>
                    <a:pt x="1481565" y="1968035"/>
                    <a:pt x="1516533" y="1942164"/>
                    <a:pt x="1535694" y="1906293"/>
                  </a:cubicBezTo>
                  <a:cubicBezTo>
                    <a:pt x="1554468" y="1872164"/>
                    <a:pt x="1559630" y="1832163"/>
                    <a:pt x="1557178" y="1793712"/>
                  </a:cubicBezTo>
                  <a:cubicBezTo>
                    <a:pt x="1553695" y="1741518"/>
                    <a:pt x="1514662" y="1692293"/>
                    <a:pt x="1462790" y="1681260"/>
                  </a:cubicBezTo>
                  <a:cubicBezTo>
                    <a:pt x="1425630" y="1674163"/>
                    <a:pt x="1380983" y="1683777"/>
                    <a:pt x="1359177" y="1717131"/>
                  </a:cubicBezTo>
                  <a:cubicBezTo>
                    <a:pt x="1337822" y="1747260"/>
                    <a:pt x="1344532" y="1794422"/>
                    <a:pt x="1376080" y="1814809"/>
                  </a:cubicBezTo>
                  <a:cubicBezTo>
                    <a:pt x="1406790" y="1833712"/>
                    <a:pt x="1452403" y="1823583"/>
                    <a:pt x="1467113" y="1789002"/>
                  </a:cubicBezTo>
                  <a:cubicBezTo>
                    <a:pt x="1475693" y="1798421"/>
                    <a:pt x="1487113" y="1806873"/>
                    <a:pt x="1489887" y="1819841"/>
                  </a:cubicBezTo>
                  <a:cubicBezTo>
                    <a:pt x="1495886" y="1860937"/>
                    <a:pt x="1475693" y="1907582"/>
                    <a:pt x="1435435" y="1923067"/>
                  </a:cubicBezTo>
                  <a:cubicBezTo>
                    <a:pt x="1372661" y="1947389"/>
                    <a:pt x="1290790" y="1932162"/>
                    <a:pt x="1250725" y="1875002"/>
                  </a:cubicBezTo>
                  <a:cubicBezTo>
                    <a:pt x="1217564" y="1829905"/>
                    <a:pt x="1214660" y="1769775"/>
                    <a:pt x="1225886" y="1716678"/>
                  </a:cubicBezTo>
                  <a:cubicBezTo>
                    <a:pt x="1239563" y="1652421"/>
                    <a:pt x="1278918" y="1597839"/>
                    <a:pt x="1320597" y="1548613"/>
                  </a:cubicBezTo>
                  <a:cubicBezTo>
                    <a:pt x="1393177" y="1464807"/>
                    <a:pt x="1475564" y="1390484"/>
                    <a:pt x="1555371" y="1313838"/>
                  </a:cubicBezTo>
                  <a:cubicBezTo>
                    <a:pt x="1570404" y="1300290"/>
                    <a:pt x="1583822" y="1284419"/>
                    <a:pt x="1602017" y="1274999"/>
                  </a:cubicBezTo>
                  <a:cubicBezTo>
                    <a:pt x="1588985" y="1316096"/>
                    <a:pt x="1569758" y="1356161"/>
                    <a:pt x="1568467" y="1399967"/>
                  </a:cubicBezTo>
                  <a:cubicBezTo>
                    <a:pt x="1566919" y="1462096"/>
                    <a:pt x="1595307" y="1526935"/>
                    <a:pt x="1648274" y="1561322"/>
                  </a:cubicBezTo>
                  <a:cubicBezTo>
                    <a:pt x="1691695" y="1590419"/>
                    <a:pt x="1745630" y="1598741"/>
                    <a:pt x="1796920" y="1596225"/>
                  </a:cubicBezTo>
                  <a:cubicBezTo>
                    <a:pt x="1846211" y="1593451"/>
                    <a:pt x="1897050" y="1577838"/>
                    <a:pt x="1932985" y="1542677"/>
                  </a:cubicBezTo>
                  <a:cubicBezTo>
                    <a:pt x="1973372" y="1504935"/>
                    <a:pt x="1992470" y="1448160"/>
                    <a:pt x="1989566" y="1393579"/>
                  </a:cubicBezTo>
                  <a:cubicBezTo>
                    <a:pt x="1988599" y="1336353"/>
                    <a:pt x="1956019" y="1280289"/>
                    <a:pt x="1905566" y="1252740"/>
                  </a:cubicBezTo>
                  <a:cubicBezTo>
                    <a:pt x="1871567" y="1233062"/>
                    <a:pt x="1827824" y="1229771"/>
                    <a:pt x="1792147" y="1247062"/>
                  </a:cubicBezTo>
                  <a:cubicBezTo>
                    <a:pt x="1752857" y="1266030"/>
                    <a:pt x="1738535" y="1322224"/>
                    <a:pt x="1762792" y="1358031"/>
                  </a:cubicBezTo>
                  <a:cubicBezTo>
                    <a:pt x="1784405" y="1385064"/>
                    <a:pt x="1828340" y="1387193"/>
                    <a:pt x="1855631" y="1367966"/>
                  </a:cubicBezTo>
                  <a:cubicBezTo>
                    <a:pt x="1873116" y="1355708"/>
                    <a:pt x="1873437" y="1332739"/>
                    <a:pt x="1876405" y="1313643"/>
                  </a:cubicBezTo>
                  <a:cubicBezTo>
                    <a:pt x="1898534" y="1326030"/>
                    <a:pt x="1920664" y="1342225"/>
                    <a:pt x="1928535" y="1367514"/>
                  </a:cubicBezTo>
                  <a:cubicBezTo>
                    <a:pt x="1945889" y="1421966"/>
                    <a:pt x="1920921" y="1484870"/>
                    <a:pt x="1874857" y="1517257"/>
                  </a:cubicBezTo>
                  <a:cubicBezTo>
                    <a:pt x="1831889" y="1548483"/>
                    <a:pt x="1774211" y="1552031"/>
                    <a:pt x="1724017" y="1539000"/>
                  </a:cubicBezTo>
                  <a:cubicBezTo>
                    <a:pt x="1677695" y="1527129"/>
                    <a:pt x="1637243" y="1491063"/>
                    <a:pt x="1624598" y="1444289"/>
                  </a:cubicBezTo>
                  <a:cubicBezTo>
                    <a:pt x="1610791" y="1398483"/>
                    <a:pt x="1624984" y="1350805"/>
                    <a:pt x="1638662" y="1306805"/>
                  </a:cubicBezTo>
                  <a:cubicBezTo>
                    <a:pt x="1676146" y="1206095"/>
                    <a:pt x="1703630" y="1101255"/>
                    <a:pt x="1716081" y="994481"/>
                  </a:cubicBezTo>
                  <a:cubicBezTo>
                    <a:pt x="1729888" y="880996"/>
                    <a:pt x="1684921" y="763641"/>
                    <a:pt x="1603565" y="684350"/>
                  </a:cubicBezTo>
                  <a:cubicBezTo>
                    <a:pt x="1564017" y="645769"/>
                    <a:pt x="1514146" y="619705"/>
                    <a:pt x="1461888" y="602673"/>
                  </a:cubicBezTo>
                  <a:cubicBezTo>
                    <a:pt x="1552662" y="578996"/>
                    <a:pt x="1629888" y="513834"/>
                    <a:pt x="1671243" y="430026"/>
                  </a:cubicBezTo>
                  <a:cubicBezTo>
                    <a:pt x="1695242" y="382677"/>
                    <a:pt x="1710439" y="330365"/>
                    <a:pt x="1712634" y="2772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9" name="Google Shape;989;p4"/>
          <p:cNvGrpSpPr/>
          <p:nvPr/>
        </p:nvGrpSpPr>
        <p:grpSpPr>
          <a:xfrm flipH="1">
            <a:off x="163121" y="102949"/>
            <a:ext cx="1040514" cy="1040512"/>
            <a:chOff x="3147602" y="349815"/>
            <a:chExt cx="2289359" cy="2289356"/>
          </a:xfrm>
        </p:grpSpPr>
        <p:sp>
          <p:nvSpPr>
            <p:cNvPr id="990" name="Google Shape;990;p4"/>
            <p:cNvSpPr/>
            <p:nvPr/>
          </p:nvSpPr>
          <p:spPr>
            <a:xfrm>
              <a:off x="4422072" y="349815"/>
              <a:ext cx="216259" cy="674757"/>
            </a:xfrm>
            <a:custGeom>
              <a:avLst/>
              <a:gdLst/>
              <a:ahLst/>
              <a:cxnLst/>
              <a:rect l="l" t="t" r="r" b="b"/>
              <a:pathLst>
                <a:path w="216259" h="674757" extrusionOk="0">
                  <a:moveTo>
                    <a:pt x="73032" y="447660"/>
                  </a:moveTo>
                  <a:cubicBezTo>
                    <a:pt x="89871" y="522562"/>
                    <a:pt x="97872" y="599144"/>
                    <a:pt x="110838" y="674758"/>
                  </a:cubicBezTo>
                  <a:cubicBezTo>
                    <a:pt x="128451" y="577338"/>
                    <a:pt x="134581" y="477144"/>
                    <a:pt x="167678" y="383208"/>
                  </a:cubicBezTo>
                  <a:cubicBezTo>
                    <a:pt x="186581" y="319337"/>
                    <a:pt x="211291" y="256047"/>
                    <a:pt x="216260" y="189207"/>
                  </a:cubicBezTo>
                  <a:cubicBezTo>
                    <a:pt x="216260" y="134755"/>
                    <a:pt x="213227" y="74238"/>
                    <a:pt x="177808" y="29980"/>
                  </a:cubicBezTo>
                  <a:cubicBezTo>
                    <a:pt x="140259" y="-16859"/>
                    <a:pt x="58194" y="-6729"/>
                    <a:pt x="30646" y="45852"/>
                  </a:cubicBezTo>
                  <a:cubicBezTo>
                    <a:pt x="-4709" y="110045"/>
                    <a:pt x="-8128" y="189658"/>
                    <a:pt x="13484" y="259013"/>
                  </a:cubicBezTo>
                  <a:cubicBezTo>
                    <a:pt x="30839" y="322626"/>
                    <a:pt x="55677" y="383982"/>
                    <a:pt x="73032" y="4476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4"/>
            <p:cNvSpPr/>
            <p:nvPr/>
          </p:nvSpPr>
          <p:spPr>
            <a:xfrm>
              <a:off x="4762204" y="1148444"/>
              <a:ext cx="674757" cy="216259"/>
            </a:xfrm>
            <a:custGeom>
              <a:avLst/>
              <a:gdLst/>
              <a:ahLst/>
              <a:cxnLst/>
              <a:rect l="l" t="t" r="r" b="b"/>
              <a:pathLst>
                <a:path w="674757" h="216259" extrusionOk="0">
                  <a:moveTo>
                    <a:pt x="227098" y="143227"/>
                  </a:moveTo>
                  <a:cubicBezTo>
                    <a:pt x="152195" y="126388"/>
                    <a:pt x="75613" y="118388"/>
                    <a:pt x="0" y="105421"/>
                  </a:cubicBezTo>
                  <a:cubicBezTo>
                    <a:pt x="97420" y="87808"/>
                    <a:pt x="197614" y="81679"/>
                    <a:pt x="291550" y="48581"/>
                  </a:cubicBezTo>
                  <a:cubicBezTo>
                    <a:pt x="355421" y="29678"/>
                    <a:pt x="418711" y="4968"/>
                    <a:pt x="485551" y="0"/>
                  </a:cubicBezTo>
                  <a:cubicBezTo>
                    <a:pt x="540003" y="0"/>
                    <a:pt x="600520" y="3033"/>
                    <a:pt x="644778" y="38452"/>
                  </a:cubicBezTo>
                  <a:cubicBezTo>
                    <a:pt x="691616" y="76001"/>
                    <a:pt x="681488" y="158065"/>
                    <a:pt x="628906" y="185614"/>
                  </a:cubicBezTo>
                  <a:cubicBezTo>
                    <a:pt x="564713" y="220968"/>
                    <a:pt x="485100" y="224388"/>
                    <a:pt x="415745" y="202775"/>
                  </a:cubicBezTo>
                  <a:cubicBezTo>
                    <a:pt x="352131" y="185421"/>
                    <a:pt x="290776" y="160583"/>
                    <a:pt x="227098" y="1432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4"/>
            <p:cNvSpPr/>
            <p:nvPr/>
          </p:nvSpPr>
          <p:spPr>
            <a:xfrm>
              <a:off x="4111720" y="588055"/>
              <a:ext cx="310865" cy="350967"/>
            </a:xfrm>
            <a:custGeom>
              <a:avLst/>
              <a:gdLst/>
              <a:ahLst/>
              <a:cxnLst/>
              <a:rect l="l" t="t" r="r" b="b"/>
              <a:pathLst>
                <a:path w="310865" h="350967" extrusionOk="0">
                  <a:moveTo>
                    <a:pt x="27577" y="148386"/>
                  </a:moveTo>
                  <a:cubicBezTo>
                    <a:pt x="77576" y="195742"/>
                    <a:pt x="150545" y="203484"/>
                    <a:pt x="205836" y="242516"/>
                  </a:cubicBezTo>
                  <a:cubicBezTo>
                    <a:pt x="247320" y="270322"/>
                    <a:pt x="279706" y="309291"/>
                    <a:pt x="306481" y="350968"/>
                  </a:cubicBezTo>
                  <a:cubicBezTo>
                    <a:pt x="317063" y="314322"/>
                    <a:pt x="306676" y="276451"/>
                    <a:pt x="294546" y="241677"/>
                  </a:cubicBezTo>
                  <a:cubicBezTo>
                    <a:pt x="273514" y="183741"/>
                    <a:pt x="243514" y="128967"/>
                    <a:pt x="205062" y="80774"/>
                  </a:cubicBezTo>
                  <a:cubicBezTo>
                    <a:pt x="178610" y="49096"/>
                    <a:pt x="147643" y="18322"/>
                    <a:pt x="107642" y="5031"/>
                  </a:cubicBezTo>
                  <a:cubicBezTo>
                    <a:pt x="81320" y="-4452"/>
                    <a:pt x="49771" y="-840"/>
                    <a:pt x="28804" y="18515"/>
                  </a:cubicBezTo>
                  <a:cubicBezTo>
                    <a:pt x="-9068" y="50450"/>
                    <a:pt x="-9714" y="115677"/>
                    <a:pt x="27577" y="1483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4"/>
            <p:cNvSpPr/>
            <p:nvPr/>
          </p:nvSpPr>
          <p:spPr>
            <a:xfrm>
              <a:off x="4847753" y="1364191"/>
              <a:ext cx="350967" cy="310865"/>
            </a:xfrm>
            <a:custGeom>
              <a:avLst/>
              <a:gdLst/>
              <a:ahLst/>
              <a:cxnLst/>
              <a:rect l="l" t="t" r="r" b="b"/>
              <a:pathLst>
                <a:path w="350967" h="310865" extrusionOk="0">
                  <a:moveTo>
                    <a:pt x="202581" y="283289"/>
                  </a:moveTo>
                  <a:cubicBezTo>
                    <a:pt x="155226" y="233289"/>
                    <a:pt x="147484" y="160321"/>
                    <a:pt x="108452" y="105030"/>
                  </a:cubicBezTo>
                  <a:cubicBezTo>
                    <a:pt x="80645" y="63545"/>
                    <a:pt x="41677" y="31159"/>
                    <a:pt x="0" y="4385"/>
                  </a:cubicBezTo>
                  <a:cubicBezTo>
                    <a:pt x="36646" y="-6197"/>
                    <a:pt x="74516" y="4190"/>
                    <a:pt x="109291" y="16319"/>
                  </a:cubicBezTo>
                  <a:cubicBezTo>
                    <a:pt x="167226" y="37351"/>
                    <a:pt x="222001" y="67352"/>
                    <a:pt x="270194" y="105804"/>
                  </a:cubicBezTo>
                  <a:cubicBezTo>
                    <a:pt x="301871" y="132255"/>
                    <a:pt x="332645" y="163224"/>
                    <a:pt x="345936" y="203224"/>
                  </a:cubicBezTo>
                  <a:cubicBezTo>
                    <a:pt x="355419" y="229546"/>
                    <a:pt x="351807" y="261094"/>
                    <a:pt x="332452" y="282062"/>
                  </a:cubicBezTo>
                  <a:cubicBezTo>
                    <a:pt x="300517" y="319933"/>
                    <a:pt x="235290" y="320579"/>
                    <a:pt x="202581" y="2832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4"/>
            <p:cNvSpPr/>
            <p:nvPr/>
          </p:nvSpPr>
          <p:spPr>
            <a:xfrm>
              <a:off x="4632491" y="588147"/>
              <a:ext cx="310704" cy="350939"/>
            </a:xfrm>
            <a:custGeom>
              <a:avLst/>
              <a:gdLst/>
              <a:ahLst/>
              <a:cxnLst/>
              <a:rect l="l" t="t" r="r" b="b"/>
              <a:pathLst>
                <a:path w="310704" h="350939" extrusionOk="0">
                  <a:moveTo>
                    <a:pt x="3647" y="350940"/>
                  </a:moveTo>
                  <a:cubicBezTo>
                    <a:pt x="23646" y="322682"/>
                    <a:pt x="43195" y="293391"/>
                    <a:pt x="70164" y="271133"/>
                  </a:cubicBezTo>
                  <a:cubicBezTo>
                    <a:pt x="125776" y="222102"/>
                    <a:pt x="201003" y="206359"/>
                    <a:pt x="261970" y="165907"/>
                  </a:cubicBezTo>
                  <a:cubicBezTo>
                    <a:pt x="288487" y="148165"/>
                    <a:pt x="311520" y="119972"/>
                    <a:pt x="310552" y="86488"/>
                  </a:cubicBezTo>
                  <a:cubicBezTo>
                    <a:pt x="313003" y="47778"/>
                    <a:pt x="285778" y="8165"/>
                    <a:pt x="246745" y="1197"/>
                  </a:cubicBezTo>
                  <a:cubicBezTo>
                    <a:pt x="209712" y="-5126"/>
                    <a:pt x="174164" y="14552"/>
                    <a:pt x="146937" y="37907"/>
                  </a:cubicBezTo>
                  <a:cubicBezTo>
                    <a:pt x="93904" y="84488"/>
                    <a:pt x="56873" y="146552"/>
                    <a:pt x="28421" y="210488"/>
                  </a:cubicBezTo>
                  <a:cubicBezTo>
                    <a:pt x="10292" y="254553"/>
                    <a:pt x="-7966" y="302682"/>
                    <a:pt x="3647" y="350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4"/>
            <p:cNvSpPr/>
            <p:nvPr/>
          </p:nvSpPr>
          <p:spPr>
            <a:xfrm>
              <a:off x="4847688" y="843581"/>
              <a:ext cx="350940" cy="310704"/>
            </a:xfrm>
            <a:custGeom>
              <a:avLst/>
              <a:gdLst/>
              <a:ahLst/>
              <a:cxnLst/>
              <a:rect l="l" t="t" r="r" b="b"/>
              <a:pathLst>
                <a:path w="350940" h="310704" extrusionOk="0">
                  <a:moveTo>
                    <a:pt x="0" y="307058"/>
                  </a:moveTo>
                  <a:cubicBezTo>
                    <a:pt x="28258" y="287058"/>
                    <a:pt x="57549" y="267510"/>
                    <a:pt x="79807" y="240541"/>
                  </a:cubicBezTo>
                  <a:cubicBezTo>
                    <a:pt x="128839" y="184929"/>
                    <a:pt x="144581" y="109702"/>
                    <a:pt x="185033" y="48734"/>
                  </a:cubicBezTo>
                  <a:cubicBezTo>
                    <a:pt x="202776" y="22218"/>
                    <a:pt x="230968" y="-815"/>
                    <a:pt x="264452" y="153"/>
                  </a:cubicBezTo>
                  <a:cubicBezTo>
                    <a:pt x="303162" y="-2298"/>
                    <a:pt x="342775" y="24927"/>
                    <a:pt x="349743" y="63960"/>
                  </a:cubicBezTo>
                  <a:cubicBezTo>
                    <a:pt x="356066" y="100993"/>
                    <a:pt x="336389" y="136541"/>
                    <a:pt x="313034" y="163768"/>
                  </a:cubicBezTo>
                  <a:cubicBezTo>
                    <a:pt x="266453" y="216801"/>
                    <a:pt x="204388" y="253832"/>
                    <a:pt x="140452" y="282284"/>
                  </a:cubicBezTo>
                  <a:cubicBezTo>
                    <a:pt x="96388" y="300412"/>
                    <a:pt x="48258" y="318670"/>
                    <a:pt x="0" y="3070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4"/>
            <p:cNvSpPr/>
            <p:nvPr/>
          </p:nvSpPr>
          <p:spPr>
            <a:xfrm>
              <a:off x="4266225" y="1247321"/>
              <a:ext cx="273229" cy="273229"/>
            </a:xfrm>
            <a:custGeom>
              <a:avLst/>
              <a:gdLst/>
              <a:ahLst/>
              <a:cxnLst/>
              <a:rect l="l" t="t" r="r" b="b"/>
              <a:pathLst>
                <a:path w="273229" h="273229" extrusionOk="0">
                  <a:moveTo>
                    <a:pt x="92553" y="180676"/>
                  </a:moveTo>
                  <a:cubicBezTo>
                    <a:pt x="87570" y="179467"/>
                    <a:pt x="82689" y="177798"/>
                    <a:pt x="77975" y="175640"/>
                  </a:cubicBezTo>
                  <a:cubicBezTo>
                    <a:pt x="50168" y="163317"/>
                    <a:pt x="40169" y="127769"/>
                    <a:pt x="48427" y="100349"/>
                  </a:cubicBezTo>
                  <a:cubicBezTo>
                    <a:pt x="53525" y="84607"/>
                    <a:pt x="67718" y="74866"/>
                    <a:pt x="80878" y="66284"/>
                  </a:cubicBezTo>
                  <a:cubicBezTo>
                    <a:pt x="84492" y="86865"/>
                    <a:pt x="96686" y="118219"/>
                    <a:pt x="123523" y="110671"/>
                  </a:cubicBezTo>
                  <a:cubicBezTo>
                    <a:pt x="166621" y="96091"/>
                    <a:pt x="165007" y="29833"/>
                    <a:pt x="127846" y="8865"/>
                  </a:cubicBezTo>
                  <a:cubicBezTo>
                    <a:pt x="98234" y="-9845"/>
                    <a:pt x="60556" y="3768"/>
                    <a:pt x="36103" y="24607"/>
                  </a:cubicBezTo>
                  <a:cubicBezTo>
                    <a:pt x="-20775" y="72999"/>
                    <a:pt x="-8941" y="182207"/>
                    <a:pt x="60988" y="212242"/>
                  </a:cubicBezTo>
                  <a:cubicBezTo>
                    <a:pt x="91023" y="282170"/>
                    <a:pt x="200231" y="294005"/>
                    <a:pt x="248623" y="237126"/>
                  </a:cubicBezTo>
                  <a:cubicBezTo>
                    <a:pt x="269462" y="212674"/>
                    <a:pt x="283074" y="174996"/>
                    <a:pt x="264364" y="145384"/>
                  </a:cubicBezTo>
                  <a:cubicBezTo>
                    <a:pt x="243397" y="108222"/>
                    <a:pt x="177139" y="106610"/>
                    <a:pt x="162559" y="149706"/>
                  </a:cubicBezTo>
                  <a:cubicBezTo>
                    <a:pt x="155010" y="176545"/>
                    <a:pt x="186364" y="188738"/>
                    <a:pt x="206946" y="192352"/>
                  </a:cubicBezTo>
                  <a:cubicBezTo>
                    <a:pt x="198365" y="205512"/>
                    <a:pt x="188623" y="219705"/>
                    <a:pt x="172881" y="224803"/>
                  </a:cubicBezTo>
                  <a:cubicBezTo>
                    <a:pt x="145461" y="233061"/>
                    <a:pt x="109912" y="223061"/>
                    <a:pt x="97590" y="195255"/>
                  </a:cubicBezTo>
                  <a:cubicBezTo>
                    <a:pt x="95431" y="190541"/>
                    <a:pt x="93763" y="185660"/>
                    <a:pt x="92553" y="180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"/>
            <p:cNvSpPr/>
            <p:nvPr/>
          </p:nvSpPr>
          <p:spPr>
            <a:xfrm>
              <a:off x="3147602" y="649319"/>
              <a:ext cx="1989853" cy="1989852"/>
            </a:xfrm>
            <a:custGeom>
              <a:avLst/>
              <a:gdLst/>
              <a:ahLst/>
              <a:cxnLst/>
              <a:rect l="l" t="t" r="r" b="b"/>
              <a:pathLst>
                <a:path w="1989853" h="1989852" extrusionOk="0">
                  <a:moveTo>
                    <a:pt x="1439118" y="550738"/>
                  </a:moveTo>
                  <a:cubicBezTo>
                    <a:pt x="1449244" y="508543"/>
                    <a:pt x="1468173" y="468765"/>
                    <a:pt x="1497245" y="435900"/>
                  </a:cubicBezTo>
                  <a:cubicBezTo>
                    <a:pt x="1536257" y="392137"/>
                    <a:pt x="1588301" y="361234"/>
                    <a:pt x="1644629" y="345226"/>
                  </a:cubicBezTo>
                  <a:cubicBezTo>
                    <a:pt x="1628622" y="401554"/>
                    <a:pt x="1597718" y="453599"/>
                    <a:pt x="1553956" y="492610"/>
                  </a:cubicBezTo>
                  <a:cubicBezTo>
                    <a:pt x="1521090" y="521682"/>
                    <a:pt x="1481313" y="540610"/>
                    <a:pt x="1439118" y="550738"/>
                  </a:cubicBezTo>
                  <a:close/>
                  <a:moveTo>
                    <a:pt x="1712634" y="277221"/>
                  </a:moveTo>
                  <a:cubicBezTo>
                    <a:pt x="1659490" y="279416"/>
                    <a:pt x="1607178" y="294613"/>
                    <a:pt x="1559826" y="318612"/>
                  </a:cubicBezTo>
                  <a:cubicBezTo>
                    <a:pt x="1476019" y="359967"/>
                    <a:pt x="1410856" y="437192"/>
                    <a:pt x="1387179" y="527967"/>
                  </a:cubicBezTo>
                  <a:cubicBezTo>
                    <a:pt x="1370146" y="475709"/>
                    <a:pt x="1344084" y="425838"/>
                    <a:pt x="1305503" y="386289"/>
                  </a:cubicBezTo>
                  <a:cubicBezTo>
                    <a:pt x="1226211" y="304934"/>
                    <a:pt x="1108856" y="259967"/>
                    <a:pt x="995372" y="273773"/>
                  </a:cubicBezTo>
                  <a:cubicBezTo>
                    <a:pt x="888597" y="286224"/>
                    <a:pt x="783758" y="313708"/>
                    <a:pt x="683047" y="351193"/>
                  </a:cubicBezTo>
                  <a:cubicBezTo>
                    <a:pt x="639048" y="364871"/>
                    <a:pt x="591370" y="379064"/>
                    <a:pt x="545563" y="365257"/>
                  </a:cubicBezTo>
                  <a:cubicBezTo>
                    <a:pt x="498789" y="352612"/>
                    <a:pt x="462723" y="312160"/>
                    <a:pt x="450852" y="265837"/>
                  </a:cubicBezTo>
                  <a:cubicBezTo>
                    <a:pt x="437821" y="215644"/>
                    <a:pt x="441369" y="157966"/>
                    <a:pt x="472595" y="114998"/>
                  </a:cubicBezTo>
                  <a:cubicBezTo>
                    <a:pt x="504982" y="68934"/>
                    <a:pt x="567886" y="43966"/>
                    <a:pt x="622338" y="61320"/>
                  </a:cubicBezTo>
                  <a:cubicBezTo>
                    <a:pt x="647628" y="69191"/>
                    <a:pt x="663822" y="91320"/>
                    <a:pt x="676209" y="113449"/>
                  </a:cubicBezTo>
                  <a:cubicBezTo>
                    <a:pt x="657112" y="116417"/>
                    <a:pt x="634145" y="116739"/>
                    <a:pt x="621886" y="134224"/>
                  </a:cubicBezTo>
                  <a:cubicBezTo>
                    <a:pt x="602660" y="161514"/>
                    <a:pt x="604789" y="205449"/>
                    <a:pt x="631821" y="227063"/>
                  </a:cubicBezTo>
                  <a:cubicBezTo>
                    <a:pt x="667628" y="251320"/>
                    <a:pt x="723822" y="236997"/>
                    <a:pt x="742790" y="197707"/>
                  </a:cubicBezTo>
                  <a:cubicBezTo>
                    <a:pt x="760081" y="162030"/>
                    <a:pt x="756791" y="118287"/>
                    <a:pt x="737112" y="84288"/>
                  </a:cubicBezTo>
                  <a:cubicBezTo>
                    <a:pt x="709563" y="33835"/>
                    <a:pt x="653499" y="1255"/>
                    <a:pt x="596273" y="288"/>
                  </a:cubicBezTo>
                  <a:cubicBezTo>
                    <a:pt x="541693" y="-2616"/>
                    <a:pt x="484918" y="16481"/>
                    <a:pt x="447175" y="56869"/>
                  </a:cubicBezTo>
                  <a:cubicBezTo>
                    <a:pt x="412014" y="92804"/>
                    <a:pt x="396401" y="143643"/>
                    <a:pt x="393627" y="192933"/>
                  </a:cubicBezTo>
                  <a:cubicBezTo>
                    <a:pt x="391111" y="244224"/>
                    <a:pt x="399433" y="298159"/>
                    <a:pt x="428529" y="341579"/>
                  </a:cubicBezTo>
                  <a:cubicBezTo>
                    <a:pt x="462917" y="394547"/>
                    <a:pt x="527756" y="422935"/>
                    <a:pt x="589885" y="421386"/>
                  </a:cubicBezTo>
                  <a:cubicBezTo>
                    <a:pt x="633691" y="420096"/>
                    <a:pt x="673756" y="400869"/>
                    <a:pt x="714853" y="387837"/>
                  </a:cubicBezTo>
                  <a:cubicBezTo>
                    <a:pt x="705433" y="406031"/>
                    <a:pt x="689563" y="419450"/>
                    <a:pt x="676015" y="434482"/>
                  </a:cubicBezTo>
                  <a:cubicBezTo>
                    <a:pt x="599369" y="514289"/>
                    <a:pt x="525046" y="596677"/>
                    <a:pt x="441240" y="669257"/>
                  </a:cubicBezTo>
                  <a:cubicBezTo>
                    <a:pt x="392014" y="710935"/>
                    <a:pt x="337433" y="750291"/>
                    <a:pt x="273175" y="763968"/>
                  </a:cubicBezTo>
                  <a:cubicBezTo>
                    <a:pt x="220077" y="775194"/>
                    <a:pt x="159948" y="772290"/>
                    <a:pt x="114851" y="739129"/>
                  </a:cubicBezTo>
                  <a:cubicBezTo>
                    <a:pt x="57690" y="699063"/>
                    <a:pt x="42463" y="617192"/>
                    <a:pt x="66786" y="554418"/>
                  </a:cubicBezTo>
                  <a:cubicBezTo>
                    <a:pt x="82270" y="514160"/>
                    <a:pt x="128916" y="493966"/>
                    <a:pt x="170012" y="499966"/>
                  </a:cubicBezTo>
                  <a:cubicBezTo>
                    <a:pt x="182980" y="502741"/>
                    <a:pt x="191432" y="514160"/>
                    <a:pt x="200851" y="522740"/>
                  </a:cubicBezTo>
                  <a:cubicBezTo>
                    <a:pt x="166271" y="537450"/>
                    <a:pt x="156141" y="583063"/>
                    <a:pt x="175044" y="613773"/>
                  </a:cubicBezTo>
                  <a:cubicBezTo>
                    <a:pt x="195432" y="645322"/>
                    <a:pt x="242593" y="652031"/>
                    <a:pt x="272722" y="630676"/>
                  </a:cubicBezTo>
                  <a:cubicBezTo>
                    <a:pt x="306077" y="608870"/>
                    <a:pt x="315690" y="564224"/>
                    <a:pt x="308593" y="527063"/>
                  </a:cubicBezTo>
                  <a:cubicBezTo>
                    <a:pt x="297560" y="475191"/>
                    <a:pt x="248334" y="436158"/>
                    <a:pt x="196142" y="432676"/>
                  </a:cubicBezTo>
                  <a:cubicBezTo>
                    <a:pt x="157690" y="430224"/>
                    <a:pt x="117689" y="435385"/>
                    <a:pt x="83560" y="454159"/>
                  </a:cubicBezTo>
                  <a:cubicBezTo>
                    <a:pt x="47689" y="473320"/>
                    <a:pt x="21817" y="508288"/>
                    <a:pt x="10204" y="546869"/>
                  </a:cubicBezTo>
                  <a:cubicBezTo>
                    <a:pt x="-11667" y="614934"/>
                    <a:pt x="2204" y="693321"/>
                    <a:pt x="46204" y="749708"/>
                  </a:cubicBezTo>
                  <a:cubicBezTo>
                    <a:pt x="77561" y="789641"/>
                    <a:pt x="127110" y="812092"/>
                    <a:pt x="176852" y="817963"/>
                  </a:cubicBezTo>
                  <a:cubicBezTo>
                    <a:pt x="246465" y="827706"/>
                    <a:pt x="317756" y="809319"/>
                    <a:pt x="378208" y="774673"/>
                  </a:cubicBezTo>
                  <a:cubicBezTo>
                    <a:pt x="515434" y="696930"/>
                    <a:pt x="605822" y="563381"/>
                    <a:pt x="719370" y="458091"/>
                  </a:cubicBezTo>
                  <a:cubicBezTo>
                    <a:pt x="713629" y="490284"/>
                    <a:pt x="701822" y="521317"/>
                    <a:pt x="700209" y="554285"/>
                  </a:cubicBezTo>
                  <a:cubicBezTo>
                    <a:pt x="690274" y="626607"/>
                    <a:pt x="709048" y="704479"/>
                    <a:pt x="758209" y="759575"/>
                  </a:cubicBezTo>
                  <a:cubicBezTo>
                    <a:pt x="829758" y="837963"/>
                    <a:pt x="971242" y="832673"/>
                    <a:pt x="1037049" y="749511"/>
                  </a:cubicBezTo>
                  <a:cubicBezTo>
                    <a:pt x="1062597" y="716543"/>
                    <a:pt x="1081178" y="674220"/>
                    <a:pt x="1074017" y="631769"/>
                  </a:cubicBezTo>
                  <a:cubicBezTo>
                    <a:pt x="1066791" y="579446"/>
                    <a:pt x="1036081" y="526477"/>
                    <a:pt x="985243" y="506413"/>
                  </a:cubicBezTo>
                  <a:cubicBezTo>
                    <a:pt x="944727" y="490929"/>
                    <a:pt x="892338" y="496414"/>
                    <a:pt x="862467" y="530285"/>
                  </a:cubicBezTo>
                  <a:cubicBezTo>
                    <a:pt x="836854" y="557833"/>
                    <a:pt x="837241" y="601188"/>
                    <a:pt x="852209" y="633898"/>
                  </a:cubicBezTo>
                  <a:cubicBezTo>
                    <a:pt x="869499" y="669511"/>
                    <a:pt x="929370" y="668414"/>
                    <a:pt x="945628" y="632479"/>
                  </a:cubicBezTo>
                  <a:cubicBezTo>
                    <a:pt x="956983" y="609253"/>
                    <a:pt x="954144" y="582543"/>
                    <a:pt x="949887" y="558090"/>
                  </a:cubicBezTo>
                  <a:cubicBezTo>
                    <a:pt x="964596" y="562671"/>
                    <a:pt x="980467" y="566284"/>
                    <a:pt x="992661" y="576478"/>
                  </a:cubicBezTo>
                  <a:cubicBezTo>
                    <a:pt x="1023757" y="600931"/>
                    <a:pt x="1030597" y="645962"/>
                    <a:pt x="1020919" y="682414"/>
                  </a:cubicBezTo>
                  <a:cubicBezTo>
                    <a:pt x="1006209" y="734931"/>
                    <a:pt x="952273" y="769705"/>
                    <a:pt x="899047" y="769834"/>
                  </a:cubicBezTo>
                  <a:cubicBezTo>
                    <a:pt x="856466" y="770673"/>
                    <a:pt x="811434" y="755060"/>
                    <a:pt x="784788" y="720609"/>
                  </a:cubicBezTo>
                  <a:cubicBezTo>
                    <a:pt x="755305" y="682931"/>
                    <a:pt x="747756" y="633189"/>
                    <a:pt x="748530" y="586673"/>
                  </a:cubicBezTo>
                  <a:cubicBezTo>
                    <a:pt x="748917" y="522801"/>
                    <a:pt x="767691" y="456027"/>
                    <a:pt x="813177" y="409381"/>
                  </a:cubicBezTo>
                  <a:cubicBezTo>
                    <a:pt x="859176" y="362220"/>
                    <a:pt x="925370" y="341317"/>
                    <a:pt x="989565" y="335316"/>
                  </a:cubicBezTo>
                  <a:cubicBezTo>
                    <a:pt x="1096081" y="321768"/>
                    <a:pt x="1211629" y="360607"/>
                    <a:pt x="1280598" y="444801"/>
                  </a:cubicBezTo>
                  <a:cubicBezTo>
                    <a:pt x="1326825" y="501736"/>
                    <a:pt x="1344110" y="577284"/>
                    <a:pt x="1340227" y="649625"/>
                  </a:cubicBezTo>
                  <a:cubicBezTo>
                    <a:pt x="1412568" y="645742"/>
                    <a:pt x="1488116" y="663028"/>
                    <a:pt x="1545051" y="709254"/>
                  </a:cubicBezTo>
                  <a:cubicBezTo>
                    <a:pt x="1629245" y="778223"/>
                    <a:pt x="1668085" y="893772"/>
                    <a:pt x="1654536" y="1000288"/>
                  </a:cubicBezTo>
                  <a:cubicBezTo>
                    <a:pt x="1648535" y="1064482"/>
                    <a:pt x="1627633" y="1130675"/>
                    <a:pt x="1580471" y="1176675"/>
                  </a:cubicBezTo>
                  <a:cubicBezTo>
                    <a:pt x="1533826" y="1222161"/>
                    <a:pt x="1467051" y="1240935"/>
                    <a:pt x="1403180" y="1241322"/>
                  </a:cubicBezTo>
                  <a:cubicBezTo>
                    <a:pt x="1356663" y="1242096"/>
                    <a:pt x="1306921" y="1234547"/>
                    <a:pt x="1269243" y="1205064"/>
                  </a:cubicBezTo>
                  <a:cubicBezTo>
                    <a:pt x="1234792" y="1178418"/>
                    <a:pt x="1219179" y="1133386"/>
                    <a:pt x="1220018" y="1090805"/>
                  </a:cubicBezTo>
                  <a:cubicBezTo>
                    <a:pt x="1220147" y="1037578"/>
                    <a:pt x="1254921" y="983643"/>
                    <a:pt x="1307438" y="968933"/>
                  </a:cubicBezTo>
                  <a:cubicBezTo>
                    <a:pt x="1343890" y="959255"/>
                    <a:pt x="1388921" y="966095"/>
                    <a:pt x="1413374" y="997191"/>
                  </a:cubicBezTo>
                  <a:cubicBezTo>
                    <a:pt x="1423567" y="1009385"/>
                    <a:pt x="1427180" y="1025256"/>
                    <a:pt x="1431761" y="1039966"/>
                  </a:cubicBezTo>
                  <a:cubicBezTo>
                    <a:pt x="1407308" y="1035708"/>
                    <a:pt x="1380599" y="1032869"/>
                    <a:pt x="1357373" y="1044224"/>
                  </a:cubicBezTo>
                  <a:cubicBezTo>
                    <a:pt x="1321438" y="1060482"/>
                    <a:pt x="1320341" y="1120353"/>
                    <a:pt x="1355954" y="1137643"/>
                  </a:cubicBezTo>
                  <a:cubicBezTo>
                    <a:pt x="1388664" y="1152611"/>
                    <a:pt x="1432020" y="1152998"/>
                    <a:pt x="1459567" y="1127385"/>
                  </a:cubicBezTo>
                  <a:cubicBezTo>
                    <a:pt x="1493438" y="1097514"/>
                    <a:pt x="1498923" y="1045126"/>
                    <a:pt x="1483439" y="1004610"/>
                  </a:cubicBezTo>
                  <a:cubicBezTo>
                    <a:pt x="1463375" y="953771"/>
                    <a:pt x="1410406" y="923061"/>
                    <a:pt x="1358083" y="915836"/>
                  </a:cubicBezTo>
                  <a:cubicBezTo>
                    <a:pt x="1315632" y="908675"/>
                    <a:pt x="1273309" y="927255"/>
                    <a:pt x="1240341" y="952803"/>
                  </a:cubicBezTo>
                  <a:cubicBezTo>
                    <a:pt x="1157179" y="1018610"/>
                    <a:pt x="1151889" y="1160095"/>
                    <a:pt x="1230277" y="1231643"/>
                  </a:cubicBezTo>
                  <a:cubicBezTo>
                    <a:pt x="1285374" y="1280805"/>
                    <a:pt x="1363245" y="1299579"/>
                    <a:pt x="1435568" y="1289643"/>
                  </a:cubicBezTo>
                  <a:cubicBezTo>
                    <a:pt x="1468536" y="1288030"/>
                    <a:pt x="1499568" y="1276223"/>
                    <a:pt x="1531762" y="1270481"/>
                  </a:cubicBezTo>
                  <a:cubicBezTo>
                    <a:pt x="1426472" y="1384030"/>
                    <a:pt x="1292922" y="1474418"/>
                    <a:pt x="1215181" y="1611644"/>
                  </a:cubicBezTo>
                  <a:cubicBezTo>
                    <a:pt x="1180534" y="1672096"/>
                    <a:pt x="1162148" y="1743387"/>
                    <a:pt x="1171890" y="1813001"/>
                  </a:cubicBezTo>
                  <a:cubicBezTo>
                    <a:pt x="1177761" y="1862743"/>
                    <a:pt x="1200212" y="1912292"/>
                    <a:pt x="1240145" y="1943649"/>
                  </a:cubicBezTo>
                  <a:cubicBezTo>
                    <a:pt x="1296532" y="1987648"/>
                    <a:pt x="1374919" y="2001520"/>
                    <a:pt x="1442985" y="1979649"/>
                  </a:cubicBezTo>
                  <a:cubicBezTo>
                    <a:pt x="1481565" y="1968035"/>
                    <a:pt x="1516533" y="1942164"/>
                    <a:pt x="1535694" y="1906293"/>
                  </a:cubicBezTo>
                  <a:cubicBezTo>
                    <a:pt x="1554468" y="1872164"/>
                    <a:pt x="1559630" y="1832163"/>
                    <a:pt x="1557178" y="1793712"/>
                  </a:cubicBezTo>
                  <a:cubicBezTo>
                    <a:pt x="1553695" y="1741518"/>
                    <a:pt x="1514662" y="1692293"/>
                    <a:pt x="1462790" y="1681260"/>
                  </a:cubicBezTo>
                  <a:cubicBezTo>
                    <a:pt x="1425630" y="1674163"/>
                    <a:pt x="1380983" y="1683777"/>
                    <a:pt x="1359177" y="1717131"/>
                  </a:cubicBezTo>
                  <a:cubicBezTo>
                    <a:pt x="1337822" y="1747260"/>
                    <a:pt x="1344532" y="1794422"/>
                    <a:pt x="1376080" y="1814809"/>
                  </a:cubicBezTo>
                  <a:cubicBezTo>
                    <a:pt x="1406790" y="1833712"/>
                    <a:pt x="1452403" y="1823583"/>
                    <a:pt x="1467113" y="1789002"/>
                  </a:cubicBezTo>
                  <a:cubicBezTo>
                    <a:pt x="1475693" y="1798421"/>
                    <a:pt x="1487113" y="1806873"/>
                    <a:pt x="1489887" y="1819841"/>
                  </a:cubicBezTo>
                  <a:cubicBezTo>
                    <a:pt x="1495886" y="1860937"/>
                    <a:pt x="1475693" y="1907582"/>
                    <a:pt x="1435435" y="1923067"/>
                  </a:cubicBezTo>
                  <a:cubicBezTo>
                    <a:pt x="1372661" y="1947389"/>
                    <a:pt x="1290790" y="1932162"/>
                    <a:pt x="1250725" y="1875002"/>
                  </a:cubicBezTo>
                  <a:cubicBezTo>
                    <a:pt x="1217564" y="1829905"/>
                    <a:pt x="1214660" y="1769775"/>
                    <a:pt x="1225886" y="1716678"/>
                  </a:cubicBezTo>
                  <a:cubicBezTo>
                    <a:pt x="1239563" y="1652421"/>
                    <a:pt x="1278918" y="1597839"/>
                    <a:pt x="1320597" y="1548613"/>
                  </a:cubicBezTo>
                  <a:cubicBezTo>
                    <a:pt x="1393177" y="1464807"/>
                    <a:pt x="1475564" y="1390484"/>
                    <a:pt x="1555371" y="1313838"/>
                  </a:cubicBezTo>
                  <a:cubicBezTo>
                    <a:pt x="1570404" y="1300290"/>
                    <a:pt x="1583822" y="1284419"/>
                    <a:pt x="1602017" y="1274999"/>
                  </a:cubicBezTo>
                  <a:cubicBezTo>
                    <a:pt x="1588985" y="1316096"/>
                    <a:pt x="1569758" y="1356161"/>
                    <a:pt x="1568467" y="1399967"/>
                  </a:cubicBezTo>
                  <a:cubicBezTo>
                    <a:pt x="1566919" y="1462096"/>
                    <a:pt x="1595307" y="1526935"/>
                    <a:pt x="1648274" y="1561322"/>
                  </a:cubicBezTo>
                  <a:cubicBezTo>
                    <a:pt x="1691695" y="1590419"/>
                    <a:pt x="1745630" y="1598741"/>
                    <a:pt x="1796920" y="1596225"/>
                  </a:cubicBezTo>
                  <a:cubicBezTo>
                    <a:pt x="1846211" y="1593451"/>
                    <a:pt x="1897050" y="1577838"/>
                    <a:pt x="1932985" y="1542677"/>
                  </a:cubicBezTo>
                  <a:cubicBezTo>
                    <a:pt x="1973372" y="1504935"/>
                    <a:pt x="1992470" y="1448160"/>
                    <a:pt x="1989566" y="1393579"/>
                  </a:cubicBezTo>
                  <a:cubicBezTo>
                    <a:pt x="1988599" y="1336353"/>
                    <a:pt x="1956019" y="1280289"/>
                    <a:pt x="1905566" y="1252740"/>
                  </a:cubicBezTo>
                  <a:cubicBezTo>
                    <a:pt x="1871567" y="1233062"/>
                    <a:pt x="1827824" y="1229771"/>
                    <a:pt x="1792147" y="1247062"/>
                  </a:cubicBezTo>
                  <a:cubicBezTo>
                    <a:pt x="1752857" y="1266030"/>
                    <a:pt x="1738535" y="1322224"/>
                    <a:pt x="1762792" y="1358031"/>
                  </a:cubicBezTo>
                  <a:cubicBezTo>
                    <a:pt x="1784405" y="1385064"/>
                    <a:pt x="1828340" y="1387193"/>
                    <a:pt x="1855631" y="1367966"/>
                  </a:cubicBezTo>
                  <a:cubicBezTo>
                    <a:pt x="1873116" y="1355708"/>
                    <a:pt x="1873437" y="1332739"/>
                    <a:pt x="1876405" y="1313643"/>
                  </a:cubicBezTo>
                  <a:cubicBezTo>
                    <a:pt x="1898534" y="1326030"/>
                    <a:pt x="1920664" y="1342225"/>
                    <a:pt x="1928535" y="1367514"/>
                  </a:cubicBezTo>
                  <a:cubicBezTo>
                    <a:pt x="1945889" y="1421966"/>
                    <a:pt x="1920921" y="1484870"/>
                    <a:pt x="1874857" y="1517257"/>
                  </a:cubicBezTo>
                  <a:cubicBezTo>
                    <a:pt x="1831889" y="1548483"/>
                    <a:pt x="1774211" y="1552031"/>
                    <a:pt x="1724017" y="1539000"/>
                  </a:cubicBezTo>
                  <a:cubicBezTo>
                    <a:pt x="1677695" y="1527129"/>
                    <a:pt x="1637243" y="1491063"/>
                    <a:pt x="1624598" y="1444289"/>
                  </a:cubicBezTo>
                  <a:cubicBezTo>
                    <a:pt x="1610791" y="1398483"/>
                    <a:pt x="1624984" y="1350805"/>
                    <a:pt x="1638662" y="1306805"/>
                  </a:cubicBezTo>
                  <a:cubicBezTo>
                    <a:pt x="1676146" y="1206095"/>
                    <a:pt x="1703630" y="1101255"/>
                    <a:pt x="1716081" y="994481"/>
                  </a:cubicBezTo>
                  <a:cubicBezTo>
                    <a:pt x="1729888" y="880996"/>
                    <a:pt x="1684921" y="763641"/>
                    <a:pt x="1603565" y="684350"/>
                  </a:cubicBezTo>
                  <a:cubicBezTo>
                    <a:pt x="1564017" y="645769"/>
                    <a:pt x="1514146" y="619705"/>
                    <a:pt x="1461888" y="602673"/>
                  </a:cubicBezTo>
                  <a:cubicBezTo>
                    <a:pt x="1552662" y="578996"/>
                    <a:pt x="1629888" y="513834"/>
                    <a:pt x="1671243" y="430026"/>
                  </a:cubicBezTo>
                  <a:cubicBezTo>
                    <a:pt x="1695242" y="382677"/>
                    <a:pt x="1710439" y="330365"/>
                    <a:pt x="1712634" y="2772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8" name="Google Shape;998;p4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8"/>
          <p:cNvSpPr/>
          <p:nvPr/>
        </p:nvSpPr>
        <p:spPr>
          <a:xfrm>
            <a:off x="841950" y="864750"/>
            <a:ext cx="10508100" cy="5128500"/>
          </a:xfrm>
          <a:prstGeom prst="rect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60" name="Google Shape;1360;p8"/>
          <p:cNvSpPr txBox="1">
            <a:spLocks noGrp="1"/>
          </p:cNvSpPr>
          <p:nvPr>
            <p:ph type="subTitle" idx="1"/>
          </p:nvPr>
        </p:nvSpPr>
        <p:spPr>
          <a:xfrm>
            <a:off x="1236025" y="2353175"/>
            <a:ext cx="56322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accent5"/>
                </a:solidFill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361" name="Google Shape;1361;p8"/>
          <p:cNvSpPr txBox="1">
            <a:spLocks noGrp="1"/>
          </p:cNvSpPr>
          <p:nvPr>
            <p:ph type="title"/>
          </p:nvPr>
        </p:nvSpPr>
        <p:spPr>
          <a:xfrm>
            <a:off x="1236025" y="1234225"/>
            <a:ext cx="7007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62" name="Google Shape;1362;p8"/>
          <p:cNvSpPr txBox="1">
            <a:spLocks noGrp="1"/>
          </p:cNvSpPr>
          <p:nvPr>
            <p:ph type="body" idx="2"/>
          </p:nvPr>
        </p:nvSpPr>
        <p:spPr>
          <a:xfrm>
            <a:off x="1236025" y="3013350"/>
            <a:ext cx="5632200" cy="20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1363" name="Google Shape;1363;p8"/>
          <p:cNvGrpSpPr/>
          <p:nvPr/>
        </p:nvGrpSpPr>
        <p:grpSpPr>
          <a:xfrm>
            <a:off x="8306048" y="2729700"/>
            <a:ext cx="3046412" cy="3594120"/>
            <a:chOff x="152261" y="2599757"/>
            <a:chExt cx="3608637" cy="4257427"/>
          </a:xfrm>
        </p:grpSpPr>
        <p:grpSp>
          <p:nvGrpSpPr>
            <p:cNvPr id="1364" name="Google Shape;1364;p8"/>
            <p:cNvGrpSpPr/>
            <p:nvPr/>
          </p:nvGrpSpPr>
          <p:grpSpPr>
            <a:xfrm>
              <a:off x="152261" y="5865049"/>
              <a:ext cx="3608637" cy="992134"/>
              <a:chOff x="2291005" y="4750768"/>
              <a:chExt cx="2572820" cy="707354"/>
            </a:xfrm>
          </p:grpSpPr>
          <p:sp>
            <p:nvSpPr>
              <p:cNvPr id="1365" name="Google Shape;1365;p8"/>
              <p:cNvSpPr/>
              <p:nvPr/>
            </p:nvSpPr>
            <p:spPr>
              <a:xfrm>
                <a:off x="2919548" y="5131377"/>
                <a:ext cx="1327415" cy="326744"/>
              </a:xfrm>
              <a:custGeom>
                <a:avLst/>
                <a:gdLst/>
                <a:ahLst/>
                <a:cxnLst/>
                <a:rect l="l" t="t" r="r" b="b"/>
                <a:pathLst>
                  <a:path w="4084353" h="837806" extrusionOk="0">
                    <a:moveTo>
                      <a:pt x="4084298" y="418166"/>
                    </a:moveTo>
                    <a:cubicBezTo>
                      <a:pt x="4084298" y="649520"/>
                      <a:pt x="3169970" y="837069"/>
                      <a:pt x="2042122" y="837069"/>
                    </a:cubicBezTo>
                    <a:cubicBezTo>
                      <a:pt x="914273" y="837069"/>
                      <a:pt x="-55" y="649520"/>
                      <a:pt x="-55" y="418166"/>
                    </a:cubicBezTo>
                    <a:cubicBezTo>
                      <a:pt x="-55" y="186813"/>
                      <a:pt x="914273" y="-737"/>
                      <a:pt x="2042122" y="-737"/>
                    </a:cubicBezTo>
                    <a:cubicBezTo>
                      <a:pt x="3169970" y="-737"/>
                      <a:pt x="4084298" y="186813"/>
                      <a:pt x="4084298" y="41816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E6E6E6"/>
                  </a:gs>
                </a:gsLst>
                <a:lin ang="5400012" scaled="0"/>
              </a:gra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66" name="Google Shape;1366;p8"/>
              <p:cNvGrpSpPr/>
              <p:nvPr/>
            </p:nvGrpSpPr>
            <p:grpSpPr>
              <a:xfrm>
                <a:off x="2307678" y="4750768"/>
                <a:ext cx="2556147" cy="652281"/>
                <a:chOff x="2667889" y="2329024"/>
                <a:chExt cx="6545831" cy="1670373"/>
              </a:xfrm>
            </p:grpSpPr>
            <p:sp>
              <p:nvSpPr>
                <p:cNvPr id="1367" name="Google Shape;1367;p8"/>
                <p:cNvSpPr/>
                <p:nvPr/>
              </p:nvSpPr>
              <p:spPr>
                <a:xfrm>
                  <a:off x="2667889" y="2383633"/>
                  <a:ext cx="6545828" cy="1615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9142" h="1615764" extrusionOk="0">
                      <a:moveTo>
                        <a:pt x="6089083" y="807147"/>
                      </a:moveTo>
                      <a:cubicBezTo>
                        <a:pt x="6089083" y="1253327"/>
                        <a:pt x="4725960" y="1615029"/>
                        <a:pt x="3044512" y="1615029"/>
                      </a:cubicBezTo>
                      <a:cubicBezTo>
                        <a:pt x="1363063" y="1615029"/>
                        <a:pt x="-60" y="1253327"/>
                        <a:pt x="-60" y="807147"/>
                      </a:cubicBezTo>
                      <a:cubicBezTo>
                        <a:pt x="-60" y="360967"/>
                        <a:pt x="1363063" y="-735"/>
                        <a:pt x="3044512" y="-735"/>
                      </a:cubicBezTo>
                      <a:cubicBezTo>
                        <a:pt x="4725960" y="-735"/>
                        <a:pt x="6089083" y="360967"/>
                        <a:pt x="6089083" y="807147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8" name="Google Shape;1368;p8"/>
                <p:cNvSpPr/>
                <p:nvPr/>
              </p:nvSpPr>
              <p:spPr>
                <a:xfrm>
                  <a:off x="2667892" y="2329024"/>
                  <a:ext cx="6545828" cy="1615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9142" h="1615764" extrusionOk="0">
                      <a:moveTo>
                        <a:pt x="6089084" y="807141"/>
                      </a:moveTo>
                      <a:cubicBezTo>
                        <a:pt x="6089084" y="1253321"/>
                        <a:pt x="4725961" y="1615023"/>
                        <a:pt x="3044513" y="1615023"/>
                      </a:cubicBezTo>
                      <a:cubicBezTo>
                        <a:pt x="1363065" y="1615023"/>
                        <a:pt x="-58" y="1253321"/>
                        <a:pt x="-58" y="807141"/>
                      </a:cubicBezTo>
                      <a:cubicBezTo>
                        <a:pt x="-58" y="360961"/>
                        <a:pt x="1363065" y="-741"/>
                        <a:pt x="3044513" y="-741"/>
                      </a:cubicBezTo>
                      <a:cubicBezTo>
                        <a:pt x="4725961" y="-741"/>
                        <a:pt x="6089084" y="360961"/>
                        <a:pt x="6089084" y="8071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E6E6E6"/>
                    </a:gs>
                  </a:gsLst>
                  <a:lin ang="10800025" scaled="0"/>
                </a:gradFill>
                <a:ln>
                  <a:noFill/>
                </a:ln>
                <a:effectLst>
                  <a:outerShdw blurRad="57150" dist="47625" dir="5400000" algn="bl" rotWithShape="0">
                    <a:srgbClr val="000000">
                      <a:alpha val="1569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9" name="Google Shape;1369;p8"/>
                <p:cNvSpPr/>
                <p:nvPr/>
              </p:nvSpPr>
              <p:spPr>
                <a:xfrm>
                  <a:off x="3348502" y="2629588"/>
                  <a:ext cx="5197339" cy="1032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4353" h="837806" extrusionOk="0">
                      <a:moveTo>
                        <a:pt x="4084298" y="418166"/>
                      </a:moveTo>
                      <a:cubicBezTo>
                        <a:pt x="4084298" y="649520"/>
                        <a:pt x="3169970" y="837069"/>
                        <a:pt x="2042122" y="837069"/>
                      </a:cubicBezTo>
                      <a:cubicBezTo>
                        <a:pt x="914273" y="837069"/>
                        <a:pt x="-55" y="649520"/>
                        <a:pt x="-55" y="418166"/>
                      </a:cubicBezTo>
                      <a:cubicBezTo>
                        <a:pt x="-55" y="186813"/>
                        <a:pt x="914273" y="-737"/>
                        <a:pt x="2042122" y="-737"/>
                      </a:cubicBezTo>
                      <a:cubicBezTo>
                        <a:pt x="3169970" y="-737"/>
                        <a:pt x="4084298" y="186813"/>
                        <a:pt x="4084298" y="418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E6E6E6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70" name="Google Shape;1370;p8"/>
              <p:cNvSpPr/>
              <p:nvPr/>
            </p:nvSpPr>
            <p:spPr>
              <a:xfrm>
                <a:off x="2291005" y="4758147"/>
                <a:ext cx="2563800" cy="600900"/>
              </a:xfrm>
              <a:prstGeom prst="donut">
                <a:avLst>
                  <a:gd name="adj" fmla="val 3141"/>
                </a:avLst>
              </a:prstGeom>
              <a:gradFill>
                <a:gsLst>
                  <a:gs pos="0">
                    <a:srgbClr val="B3811F"/>
                  </a:gs>
                  <a:gs pos="17000">
                    <a:srgbClr val="BE9C6A"/>
                  </a:gs>
                  <a:gs pos="34000">
                    <a:srgbClr val="F3ECAF"/>
                  </a:gs>
                  <a:gs pos="47100">
                    <a:srgbClr val="BE9C6A"/>
                  </a:gs>
                  <a:gs pos="63000">
                    <a:srgbClr val="B98F45"/>
                  </a:gs>
                  <a:gs pos="77000">
                    <a:srgbClr val="F3ECAF"/>
                  </a:gs>
                  <a:gs pos="91299">
                    <a:srgbClr val="B3811F"/>
                  </a:gs>
                  <a:gs pos="100000">
                    <a:srgbClr val="B3811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71" name="Google Shape;1371;p8"/>
            <p:cNvSpPr/>
            <p:nvPr/>
          </p:nvSpPr>
          <p:spPr>
            <a:xfrm>
              <a:off x="1933018" y="5485343"/>
              <a:ext cx="47700" cy="834900"/>
            </a:xfrm>
            <a:prstGeom prst="can">
              <a:avLst>
                <a:gd name="adj" fmla="val 25000"/>
              </a:avLst>
            </a:prstGeom>
            <a:gradFill>
              <a:gsLst>
                <a:gs pos="0">
                  <a:srgbClr val="B98F45"/>
                </a:gs>
                <a:gs pos="56000">
                  <a:srgbClr val="F3ECAF"/>
                </a:gs>
                <a:gs pos="100000">
                  <a:srgbClr val="B3811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72" name="Google Shape;1372;p8"/>
            <p:cNvGrpSpPr/>
            <p:nvPr/>
          </p:nvGrpSpPr>
          <p:grpSpPr>
            <a:xfrm>
              <a:off x="575609" y="4718487"/>
              <a:ext cx="2762180" cy="759415"/>
              <a:chOff x="2291005" y="4750768"/>
              <a:chExt cx="2572820" cy="707354"/>
            </a:xfrm>
          </p:grpSpPr>
          <p:sp>
            <p:nvSpPr>
              <p:cNvPr id="1373" name="Google Shape;1373;p8"/>
              <p:cNvSpPr/>
              <p:nvPr/>
            </p:nvSpPr>
            <p:spPr>
              <a:xfrm>
                <a:off x="2919548" y="5131377"/>
                <a:ext cx="1327415" cy="326744"/>
              </a:xfrm>
              <a:custGeom>
                <a:avLst/>
                <a:gdLst/>
                <a:ahLst/>
                <a:cxnLst/>
                <a:rect l="l" t="t" r="r" b="b"/>
                <a:pathLst>
                  <a:path w="4084353" h="837806" extrusionOk="0">
                    <a:moveTo>
                      <a:pt x="4084298" y="418166"/>
                    </a:moveTo>
                    <a:cubicBezTo>
                      <a:pt x="4084298" y="649520"/>
                      <a:pt x="3169970" y="837069"/>
                      <a:pt x="2042122" y="837069"/>
                    </a:cubicBezTo>
                    <a:cubicBezTo>
                      <a:pt x="914273" y="837069"/>
                      <a:pt x="-55" y="649520"/>
                      <a:pt x="-55" y="418166"/>
                    </a:cubicBezTo>
                    <a:cubicBezTo>
                      <a:pt x="-55" y="186813"/>
                      <a:pt x="914273" y="-737"/>
                      <a:pt x="2042122" y="-737"/>
                    </a:cubicBezTo>
                    <a:cubicBezTo>
                      <a:pt x="3169970" y="-737"/>
                      <a:pt x="4084298" y="186813"/>
                      <a:pt x="4084298" y="41816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E6E6E6"/>
                  </a:gs>
                </a:gsLst>
                <a:lin ang="5400012" scaled="0"/>
              </a:gra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74" name="Google Shape;1374;p8"/>
              <p:cNvGrpSpPr/>
              <p:nvPr/>
            </p:nvGrpSpPr>
            <p:grpSpPr>
              <a:xfrm>
                <a:off x="2307678" y="4750768"/>
                <a:ext cx="2556147" cy="652281"/>
                <a:chOff x="2667889" y="2329024"/>
                <a:chExt cx="6545831" cy="1670373"/>
              </a:xfrm>
            </p:grpSpPr>
            <p:sp>
              <p:nvSpPr>
                <p:cNvPr id="1375" name="Google Shape;1375;p8"/>
                <p:cNvSpPr/>
                <p:nvPr/>
              </p:nvSpPr>
              <p:spPr>
                <a:xfrm>
                  <a:off x="2667889" y="2383633"/>
                  <a:ext cx="6545828" cy="1615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9142" h="1615764" extrusionOk="0">
                      <a:moveTo>
                        <a:pt x="6089083" y="807147"/>
                      </a:moveTo>
                      <a:cubicBezTo>
                        <a:pt x="6089083" y="1253327"/>
                        <a:pt x="4725960" y="1615029"/>
                        <a:pt x="3044512" y="1615029"/>
                      </a:cubicBezTo>
                      <a:cubicBezTo>
                        <a:pt x="1363063" y="1615029"/>
                        <a:pt x="-60" y="1253327"/>
                        <a:pt x="-60" y="807147"/>
                      </a:cubicBezTo>
                      <a:cubicBezTo>
                        <a:pt x="-60" y="360967"/>
                        <a:pt x="1363063" y="-735"/>
                        <a:pt x="3044512" y="-735"/>
                      </a:cubicBezTo>
                      <a:cubicBezTo>
                        <a:pt x="4725960" y="-735"/>
                        <a:pt x="6089083" y="360967"/>
                        <a:pt x="6089083" y="807147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6" name="Google Shape;1376;p8"/>
                <p:cNvSpPr/>
                <p:nvPr/>
              </p:nvSpPr>
              <p:spPr>
                <a:xfrm>
                  <a:off x="2667892" y="2329024"/>
                  <a:ext cx="6545828" cy="1615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9142" h="1615764" extrusionOk="0">
                      <a:moveTo>
                        <a:pt x="6089084" y="807141"/>
                      </a:moveTo>
                      <a:cubicBezTo>
                        <a:pt x="6089084" y="1253321"/>
                        <a:pt x="4725961" y="1615023"/>
                        <a:pt x="3044513" y="1615023"/>
                      </a:cubicBezTo>
                      <a:cubicBezTo>
                        <a:pt x="1363065" y="1615023"/>
                        <a:pt x="-58" y="1253321"/>
                        <a:pt x="-58" y="807141"/>
                      </a:cubicBezTo>
                      <a:cubicBezTo>
                        <a:pt x="-58" y="360961"/>
                        <a:pt x="1363065" y="-741"/>
                        <a:pt x="3044513" y="-741"/>
                      </a:cubicBezTo>
                      <a:cubicBezTo>
                        <a:pt x="4725961" y="-741"/>
                        <a:pt x="6089084" y="360961"/>
                        <a:pt x="6089084" y="8071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E6E6E6"/>
                    </a:gs>
                  </a:gsLst>
                  <a:lin ang="10800025" scaled="0"/>
                </a:gradFill>
                <a:ln>
                  <a:noFill/>
                </a:ln>
                <a:effectLst>
                  <a:outerShdw blurRad="57150" dist="47625" dir="5400000" algn="bl" rotWithShape="0">
                    <a:srgbClr val="000000">
                      <a:alpha val="1569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7" name="Google Shape;1377;p8"/>
                <p:cNvSpPr/>
                <p:nvPr/>
              </p:nvSpPr>
              <p:spPr>
                <a:xfrm>
                  <a:off x="3348502" y="2629588"/>
                  <a:ext cx="5197339" cy="1032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4353" h="837806" extrusionOk="0">
                      <a:moveTo>
                        <a:pt x="4084298" y="418166"/>
                      </a:moveTo>
                      <a:cubicBezTo>
                        <a:pt x="4084298" y="649520"/>
                        <a:pt x="3169970" y="837069"/>
                        <a:pt x="2042122" y="837069"/>
                      </a:cubicBezTo>
                      <a:cubicBezTo>
                        <a:pt x="914273" y="837069"/>
                        <a:pt x="-55" y="649520"/>
                        <a:pt x="-55" y="418166"/>
                      </a:cubicBezTo>
                      <a:cubicBezTo>
                        <a:pt x="-55" y="186813"/>
                        <a:pt x="914273" y="-737"/>
                        <a:pt x="2042122" y="-737"/>
                      </a:cubicBezTo>
                      <a:cubicBezTo>
                        <a:pt x="3169970" y="-737"/>
                        <a:pt x="4084298" y="186813"/>
                        <a:pt x="4084298" y="418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E6E6E6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78" name="Google Shape;1378;p8"/>
              <p:cNvSpPr/>
              <p:nvPr/>
            </p:nvSpPr>
            <p:spPr>
              <a:xfrm>
                <a:off x="2291005" y="4758147"/>
                <a:ext cx="2563800" cy="600900"/>
              </a:xfrm>
              <a:prstGeom prst="donut">
                <a:avLst>
                  <a:gd name="adj" fmla="val 3141"/>
                </a:avLst>
              </a:prstGeom>
              <a:gradFill>
                <a:gsLst>
                  <a:gs pos="0">
                    <a:srgbClr val="B3811F"/>
                  </a:gs>
                  <a:gs pos="17000">
                    <a:srgbClr val="BE9C6A"/>
                  </a:gs>
                  <a:gs pos="34000">
                    <a:srgbClr val="F3ECAF"/>
                  </a:gs>
                  <a:gs pos="47100">
                    <a:srgbClr val="BE9C6A"/>
                  </a:gs>
                  <a:gs pos="63000">
                    <a:srgbClr val="B98F45"/>
                  </a:gs>
                  <a:gs pos="77000">
                    <a:srgbClr val="F3ECAF"/>
                  </a:gs>
                  <a:gs pos="91299">
                    <a:srgbClr val="B3811F"/>
                  </a:gs>
                  <a:gs pos="100000">
                    <a:srgbClr val="B3811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79" name="Google Shape;1379;p8"/>
            <p:cNvSpPr/>
            <p:nvPr/>
          </p:nvSpPr>
          <p:spPr>
            <a:xfrm>
              <a:off x="1933018" y="4060321"/>
              <a:ext cx="47700" cy="1073100"/>
            </a:xfrm>
            <a:prstGeom prst="can">
              <a:avLst>
                <a:gd name="adj" fmla="val 25000"/>
              </a:avLst>
            </a:prstGeom>
            <a:gradFill>
              <a:gsLst>
                <a:gs pos="0">
                  <a:srgbClr val="B98F45"/>
                </a:gs>
                <a:gs pos="56000">
                  <a:srgbClr val="F3ECAF"/>
                </a:gs>
                <a:gs pos="100000">
                  <a:srgbClr val="B3811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80" name="Google Shape;1380;p8"/>
            <p:cNvGrpSpPr/>
            <p:nvPr/>
          </p:nvGrpSpPr>
          <p:grpSpPr>
            <a:xfrm>
              <a:off x="855987" y="3512403"/>
              <a:ext cx="2201305" cy="605212"/>
              <a:chOff x="2291005" y="4750768"/>
              <a:chExt cx="2572820" cy="707354"/>
            </a:xfrm>
          </p:grpSpPr>
          <p:sp>
            <p:nvSpPr>
              <p:cNvPr id="1381" name="Google Shape;1381;p8"/>
              <p:cNvSpPr/>
              <p:nvPr/>
            </p:nvSpPr>
            <p:spPr>
              <a:xfrm>
                <a:off x="2919548" y="5131377"/>
                <a:ext cx="1327415" cy="326744"/>
              </a:xfrm>
              <a:custGeom>
                <a:avLst/>
                <a:gdLst/>
                <a:ahLst/>
                <a:cxnLst/>
                <a:rect l="l" t="t" r="r" b="b"/>
                <a:pathLst>
                  <a:path w="4084353" h="837806" extrusionOk="0">
                    <a:moveTo>
                      <a:pt x="4084298" y="418166"/>
                    </a:moveTo>
                    <a:cubicBezTo>
                      <a:pt x="4084298" y="649520"/>
                      <a:pt x="3169970" y="837069"/>
                      <a:pt x="2042122" y="837069"/>
                    </a:cubicBezTo>
                    <a:cubicBezTo>
                      <a:pt x="914273" y="837069"/>
                      <a:pt x="-55" y="649520"/>
                      <a:pt x="-55" y="418166"/>
                    </a:cubicBezTo>
                    <a:cubicBezTo>
                      <a:pt x="-55" y="186813"/>
                      <a:pt x="914273" y="-737"/>
                      <a:pt x="2042122" y="-737"/>
                    </a:cubicBezTo>
                    <a:cubicBezTo>
                      <a:pt x="3169970" y="-737"/>
                      <a:pt x="4084298" y="186813"/>
                      <a:pt x="4084298" y="41816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E6E6E6"/>
                  </a:gs>
                </a:gsLst>
                <a:lin ang="5400012" scaled="0"/>
              </a:gra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82" name="Google Shape;1382;p8"/>
              <p:cNvGrpSpPr/>
              <p:nvPr/>
            </p:nvGrpSpPr>
            <p:grpSpPr>
              <a:xfrm>
                <a:off x="2307678" y="4750768"/>
                <a:ext cx="2556147" cy="652281"/>
                <a:chOff x="2667889" y="2329024"/>
                <a:chExt cx="6545831" cy="1670373"/>
              </a:xfrm>
            </p:grpSpPr>
            <p:sp>
              <p:nvSpPr>
                <p:cNvPr id="1383" name="Google Shape;1383;p8"/>
                <p:cNvSpPr/>
                <p:nvPr/>
              </p:nvSpPr>
              <p:spPr>
                <a:xfrm>
                  <a:off x="2667889" y="2383633"/>
                  <a:ext cx="6545828" cy="1615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9142" h="1615764" extrusionOk="0">
                      <a:moveTo>
                        <a:pt x="6089083" y="807147"/>
                      </a:moveTo>
                      <a:cubicBezTo>
                        <a:pt x="6089083" y="1253327"/>
                        <a:pt x="4725960" y="1615029"/>
                        <a:pt x="3044512" y="1615029"/>
                      </a:cubicBezTo>
                      <a:cubicBezTo>
                        <a:pt x="1363063" y="1615029"/>
                        <a:pt x="-60" y="1253327"/>
                        <a:pt x="-60" y="807147"/>
                      </a:cubicBezTo>
                      <a:cubicBezTo>
                        <a:pt x="-60" y="360967"/>
                        <a:pt x="1363063" y="-735"/>
                        <a:pt x="3044512" y="-735"/>
                      </a:cubicBezTo>
                      <a:cubicBezTo>
                        <a:pt x="4725960" y="-735"/>
                        <a:pt x="6089083" y="360967"/>
                        <a:pt x="6089083" y="807147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4" name="Google Shape;1384;p8"/>
                <p:cNvSpPr/>
                <p:nvPr/>
              </p:nvSpPr>
              <p:spPr>
                <a:xfrm>
                  <a:off x="2667892" y="2329024"/>
                  <a:ext cx="6545828" cy="1615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9142" h="1615764" extrusionOk="0">
                      <a:moveTo>
                        <a:pt x="6089084" y="807141"/>
                      </a:moveTo>
                      <a:cubicBezTo>
                        <a:pt x="6089084" y="1253321"/>
                        <a:pt x="4725961" y="1615023"/>
                        <a:pt x="3044513" y="1615023"/>
                      </a:cubicBezTo>
                      <a:cubicBezTo>
                        <a:pt x="1363065" y="1615023"/>
                        <a:pt x="-58" y="1253321"/>
                        <a:pt x="-58" y="807141"/>
                      </a:cubicBezTo>
                      <a:cubicBezTo>
                        <a:pt x="-58" y="360961"/>
                        <a:pt x="1363065" y="-741"/>
                        <a:pt x="3044513" y="-741"/>
                      </a:cubicBezTo>
                      <a:cubicBezTo>
                        <a:pt x="4725961" y="-741"/>
                        <a:pt x="6089084" y="360961"/>
                        <a:pt x="6089084" y="8071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E6E6E6"/>
                    </a:gs>
                  </a:gsLst>
                  <a:lin ang="10800025" scaled="0"/>
                </a:gradFill>
                <a:ln>
                  <a:noFill/>
                </a:ln>
                <a:effectLst>
                  <a:outerShdw blurRad="57150" dist="47625" dir="5400000" algn="bl" rotWithShape="0">
                    <a:srgbClr val="000000">
                      <a:alpha val="1569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5" name="Google Shape;1385;p8"/>
                <p:cNvSpPr/>
                <p:nvPr/>
              </p:nvSpPr>
              <p:spPr>
                <a:xfrm>
                  <a:off x="3348502" y="2629588"/>
                  <a:ext cx="5197339" cy="1032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4353" h="837806" extrusionOk="0">
                      <a:moveTo>
                        <a:pt x="4084298" y="418166"/>
                      </a:moveTo>
                      <a:cubicBezTo>
                        <a:pt x="4084298" y="649520"/>
                        <a:pt x="3169970" y="837069"/>
                        <a:pt x="2042122" y="837069"/>
                      </a:cubicBezTo>
                      <a:cubicBezTo>
                        <a:pt x="914273" y="837069"/>
                        <a:pt x="-55" y="649520"/>
                        <a:pt x="-55" y="418166"/>
                      </a:cubicBezTo>
                      <a:cubicBezTo>
                        <a:pt x="-55" y="186813"/>
                        <a:pt x="914273" y="-737"/>
                        <a:pt x="2042122" y="-737"/>
                      </a:cubicBezTo>
                      <a:cubicBezTo>
                        <a:pt x="3169970" y="-737"/>
                        <a:pt x="4084298" y="186813"/>
                        <a:pt x="4084298" y="418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E6E6E6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86" name="Google Shape;1386;p8"/>
              <p:cNvSpPr/>
              <p:nvPr/>
            </p:nvSpPr>
            <p:spPr>
              <a:xfrm>
                <a:off x="2291005" y="4758147"/>
                <a:ext cx="2563800" cy="600900"/>
              </a:xfrm>
              <a:prstGeom prst="donut">
                <a:avLst>
                  <a:gd name="adj" fmla="val 3141"/>
                </a:avLst>
              </a:prstGeom>
              <a:gradFill>
                <a:gsLst>
                  <a:gs pos="0">
                    <a:srgbClr val="B3811F"/>
                  </a:gs>
                  <a:gs pos="17000">
                    <a:srgbClr val="BE9C6A"/>
                  </a:gs>
                  <a:gs pos="34000">
                    <a:srgbClr val="F3ECAF"/>
                  </a:gs>
                  <a:gs pos="47100">
                    <a:srgbClr val="BE9C6A"/>
                  </a:gs>
                  <a:gs pos="63000">
                    <a:srgbClr val="B98F45"/>
                  </a:gs>
                  <a:gs pos="77000">
                    <a:srgbClr val="F3ECAF"/>
                  </a:gs>
                  <a:gs pos="91299">
                    <a:srgbClr val="B3811F"/>
                  </a:gs>
                  <a:gs pos="100000">
                    <a:srgbClr val="B3811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7" name="Google Shape;1387;p8"/>
            <p:cNvGrpSpPr/>
            <p:nvPr/>
          </p:nvGrpSpPr>
          <p:grpSpPr>
            <a:xfrm>
              <a:off x="2119316" y="4259300"/>
              <a:ext cx="701924" cy="932416"/>
              <a:chOff x="1593706" y="2665946"/>
              <a:chExt cx="1130677" cy="1501959"/>
            </a:xfrm>
          </p:grpSpPr>
          <p:grpSp>
            <p:nvGrpSpPr>
              <p:cNvPr id="1388" name="Google Shape;1388;p8"/>
              <p:cNvGrpSpPr/>
              <p:nvPr/>
            </p:nvGrpSpPr>
            <p:grpSpPr>
              <a:xfrm>
                <a:off x="1627768" y="3336514"/>
                <a:ext cx="1096614" cy="831390"/>
                <a:chOff x="3699722" y="1806533"/>
                <a:chExt cx="3341299" cy="2533182"/>
              </a:xfrm>
            </p:grpSpPr>
            <p:grpSp>
              <p:nvGrpSpPr>
                <p:cNvPr id="1389" name="Google Shape;1389;p8"/>
                <p:cNvGrpSpPr/>
                <p:nvPr/>
              </p:nvGrpSpPr>
              <p:grpSpPr>
                <a:xfrm>
                  <a:off x="3751784" y="2225115"/>
                  <a:ext cx="3226900" cy="1986512"/>
                  <a:chOff x="4296925" y="2658508"/>
                  <a:chExt cx="3226900" cy="1986512"/>
                </a:xfrm>
              </p:grpSpPr>
              <p:grpSp>
                <p:nvGrpSpPr>
                  <p:cNvPr id="1390" name="Google Shape;1390;p8"/>
                  <p:cNvGrpSpPr/>
                  <p:nvPr/>
                </p:nvGrpSpPr>
                <p:grpSpPr>
                  <a:xfrm>
                    <a:off x="4296925" y="2720530"/>
                    <a:ext cx="1136973" cy="1924490"/>
                    <a:chOff x="4323505" y="2715214"/>
                    <a:chExt cx="1136973" cy="1924490"/>
                  </a:xfrm>
                </p:grpSpPr>
                <p:sp>
                  <p:nvSpPr>
                    <p:cNvPr id="1391" name="Google Shape;1391;p8"/>
                    <p:cNvSpPr/>
                    <p:nvPr/>
                  </p:nvSpPr>
                  <p:spPr>
                    <a:xfrm rot="9840178" flipH="1">
                      <a:off x="4876115" y="2725577"/>
                      <a:ext cx="335980" cy="18439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40914" h="2427501" extrusionOk="0">
                          <a:moveTo>
                            <a:pt x="19199" y="2424869"/>
                          </a:moveTo>
                          <a:cubicBezTo>
                            <a:pt x="114529" y="2457441"/>
                            <a:pt x="199750" y="2176976"/>
                            <a:pt x="268643" y="2176976"/>
                          </a:cubicBezTo>
                          <a:cubicBezTo>
                            <a:pt x="342128" y="2176976"/>
                            <a:pt x="312122" y="2453136"/>
                            <a:pt x="440914" y="2414005"/>
                          </a:cubicBezTo>
                          <a:lnTo>
                            <a:pt x="350892" y="41069"/>
                          </a:lnTo>
                          <a:lnTo>
                            <a:pt x="307991" y="31806"/>
                          </a:lnTo>
                          <a:cubicBezTo>
                            <a:pt x="255286" y="21850"/>
                            <a:pt x="200685" y="12918"/>
                            <a:pt x="144130" y="5019"/>
                          </a:cubicBezTo>
                          <a:lnTo>
                            <a:pt x="91581" y="0"/>
                          </a:lnTo>
                          <a:lnTo>
                            <a:pt x="0" y="2414005"/>
                          </a:lnTo>
                          <a:cubicBezTo>
                            <a:pt x="6443" y="2419135"/>
                            <a:pt x="12843" y="2422698"/>
                            <a:pt x="19199" y="2424869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E9B69"/>
                        </a:gs>
                        <a:gs pos="55000">
                          <a:srgbClr val="D6C8B7"/>
                        </a:gs>
                        <a:gs pos="96740">
                          <a:srgbClr val="BE9B69"/>
                        </a:gs>
                        <a:gs pos="100000">
                          <a:srgbClr val="BE9B69"/>
                        </a:gs>
                      </a:gsLst>
                      <a:lin ang="10800025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i="0" u="none" strike="noStrike" cap="none">
                        <a:solidFill>
                          <a:srgbClr val="EFEFE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92" name="Google Shape;1392;p8"/>
                    <p:cNvSpPr/>
                    <p:nvPr/>
                  </p:nvSpPr>
                  <p:spPr>
                    <a:xfrm rot="9420981">
                      <a:off x="4669344" y="2806326"/>
                      <a:ext cx="347227" cy="18388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40914" h="2417625" extrusionOk="0">
                          <a:moveTo>
                            <a:pt x="38128" y="2417509"/>
                          </a:moveTo>
                          <a:cubicBezTo>
                            <a:pt x="25601" y="2418380"/>
                            <a:pt x="12887" y="2414389"/>
                            <a:pt x="0" y="2404129"/>
                          </a:cubicBezTo>
                          <a:lnTo>
                            <a:pt x="18187" y="0"/>
                          </a:lnTo>
                          <a:lnTo>
                            <a:pt x="74452" y="1187"/>
                          </a:lnTo>
                          <a:lnTo>
                            <a:pt x="351038" y="35049"/>
                          </a:lnTo>
                          <a:lnTo>
                            <a:pt x="440914" y="2404129"/>
                          </a:lnTo>
                          <a:cubicBezTo>
                            <a:pt x="312122" y="2443260"/>
                            <a:pt x="342128" y="2167100"/>
                            <a:pt x="268643" y="2167100"/>
                          </a:cubicBezTo>
                          <a:cubicBezTo>
                            <a:pt x="204343" y="2167100"/>
                            <a:pt x="125819" y="2411416"/>
                            <a:pt x="38128" y="2417509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E9B69"/>
                        </a:gs>
                        <a:gs pos="55000">
                          <a:srgbClr val="D6C8B7"/>
                        </a:gs>
                        <a:gs pos="96740">
                          <a:srgbClr val="BE9B69"/>
                        </a:gs>
                        <a:gs pos="100000">
                          <a:srgbClr val="BE9B69"/>
                        </a:gs>
                      </a:gsLst>
                      <a:lin ang="10800025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i="0" u="none" strike="noStrike" cap="none">
                        <a:solidFill>
                          <a:srgbClr val="EFEFE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393" name="Google Shape;1393;p8"/>
                  <p:cNvSpPr/>
                  <p:nvPr/>
                </p:nvSpPr>
                <p:spPr>
                  <a:xfrm rot="-9840178">
                    <a:off x="6635234" y="2668871"/>
                    <a:ext cx="335980" cy="18439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914" h="2427501" extrusionOk="0">
                        <a:moveTo>
                          <a:pt x="19199" y="2424869"/>
                        </a:moveTo>
                        <a:cubicBezTo>
                          <a:pt x="114529" y="2457441"/>
                          <a:pt x="199750" y="2176976"/>
                          <a:pt x="268643" y="2176976"/>
                        </a:cubicBezTo>
                        <a:cubicBezTo>
                          <a:pt x="342128" y="2176976"/>
                          <a:pt x="312122" y="2453136"/>
                          <a:pt x="440914" y="2414005"/>
                        </a:cubicBezTo>
                        <a:lnTo>
                          <a:pt x="350892" y="41069"/>
                        </a:lnTo>
                        <a:lnTo>
                          <a:pt x="307991" y="31806"/>
                        </a:lnTo>
                        <a:cubicBezTo>
                          <a:pt x="255286" y="21850"/>
                          <a:pt x="200685" y="12918"/>
                          <a:pt x="144130" y="5019"/>
                        </a:cubicBezTo>
                        <a:lnTo>
                          <a:pt x="91581" y="0"/>
                        </a:lnTo>
                        <a:lnTo>
                          <a:pt x="0" y="2414005"/>
                        </a:lnTo>
                        <a:cubicBezTo>
                          <a:pt x="6443" y="2419135"/>
                          <a:pt x="12843" y="2422698"/>
                          <a:pt x="19199" y="242486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55000">
                        <a:srgbClr val="D6C8B7"/>
                      </a:gs>
                      <a:gs pos="96740">
                        <a:srgbClr val="BE9B69"/>
                      </a:gs>
                      <a:gs pos="100000">
                        <a:srgbClr val="BE9B69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94" name="Google Shape;1394;p8"/>
                  <p:cNvSpPr/>
                  <p:nvPr/>
                </p:nvSpPr>
                <p:spPr>
                  <a:xfrm rot="-9420981" flipH="1">
                    <a:off x="6830758" y="2749620"/>
                    <a:ext cx="347227" cy="18388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914" h="2417625" extrusionOk="0">
                        <a:moveTo>
                          <a:pt x="38128" y="2417509"/>
                        </a:moveTo>
                        <a:cubicBezTo>
                          <a:pt x="25601" y="2418380"/>
                          <a:pt x="12887" y="2414389"/>
                          <a:pt x="0" y="2404129"/>
                        </a:cubicBezTo>
                        <a:lnTo>
                          <a:pt x="18187" y="0"/>
                        </a:lnTo>
                        <a:lnTo>
                          <a:pt x="74452" y="1187"/>
                        </a:lnTo>
                        <a:lnTo>
                          <a:pt x="351038" y="35049"/>
                        </a:lnTo>
                        <a:lnTo>
                          <a:pt x="440914" y="2404129"/>
                        </a:lnTo>
                        <a:cubicBezTo>
                          <a:pt x="312122" y="2443260"/>
                          <a:pt x="342128" y="2167100"/>
                          <a:pt x="268643" y="2167100"/>
                        </a:cubicBezTo>
                        <a:cubicBezTo>
                          <a:pt x="204343" y="2167100"/>
                          <a:pt x="125819" y="2411416"/>
                          <a:pt x="38128" y="241750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55000">
                        <a:srgbClr val="D6C8B7"/>
                      </a:gs>
                      <a:gs pos="96740">
                        <a:srgbClr val="BE9B69"/>
                      </a:gs>
                      <a:gs pos="100000">
                        <a:srgbClr val="BE9B69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95" name="Google Shape;1395;p8"/>
                <p:cNvSpPr/>
                <p:nvPr/>
              </p:nvSpPr>
              <p:spPr>
                <a:xfrm>
                  <a:off x="4319256" y="3571876"/>
                  <a:ext cx="2126400" cy="736800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D6C8B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396" name="Google Shape;1396;p8"/>
                <p:cNvGrpSpPr/>
                <p:nvPr/>
              </p:nvGrpSpPr>
              <p:grpSpPr>
                <a:xfrm>
                  <a:off x="3814899" y="1806533"/>
                  <a:ext cx="3149697" cy="1638549"/>
                  <a:chOff x="8088522" y="1876646"/>
                  <a:chExt cx="3149697" cy="1638549"/>
                </a:xfrm>
              </p:grpSpPr>
              <p:sp>
                <p:nvSpPr>
                  <p:cNvPr id="1397" name="Google Shape;1397;p8"/>
                  <p:cNvSpPr/>
                  <p:nvPr/>
                </p:nvSpPr>
                <p:spPr>
                  <a:xfrm>
                    <a:off x="8088522" y="1876646"/>
                    <a:ext cx="3149697" cy="16385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2840" h="2436504" extrusionOk="0">
                        <a:moveTo>
                          <a:pt x="1837314" y="70"/>
                        </a:moveTo>
                        <a:cubicBezTo>
                          <a:pt x="3052170" y="7159"/>
                          <a:pt x="3852840" y="700133"/>
                          <a:pt x="3852840" y="1084592"/>
                        </a:cubicBezTo>
                        <a:lnTo>
                          <a:pt x="3395056" y="2436504"/>
                        </a:lnTo>
                        <a:lnTo>
                          <a:pt x="399345" y="2436504"/>
                        </a:lnTo>
                        <a:lnTo>
                          <a:pt x="0" y="914471"/>
                        </a:lnTo>
                        <a:cubicBezTo>
                          <a:pt x="0" y="530012"/>
                          <a:pt x="622458" y="-7019"/>
                          <a:pt x="1837314" y="70"/>
                        </a:cubicBezTo>
                        <a:close/>
                      </a:path>
                    </a:pathLst>
                  </a:custGeom>
                  <a:solidFill>
                    <a:srgbClr val="C18B6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pic>
                <p:nvPicPr>
                  <p:cNvPr id="1398" name="Google Shape;1398;p8" descr="A black and white image of a mountain&#10;&#10;Description automatically generated with low confidence"/>
                  <p:cNvPicPr preferRelativeResize="0"/>
                  <p:nvPr/>
                </p:nvPicPr>
                <p:blipFill rotWithShape="1">
                  <a:blip r:embed="rId2">
                    <a:alphaModFix amt="8000"/>
                  </a:blip>
                  <a:srcRect/>
                  <a:stretch/>
                </p:blipFill>
                <p:spPr>
                  <a:xfrm>
                    <a:off x="8150226" y="2365317"/>
                    <a:ext cx="2985089" cy="46995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1399" name="Google Shape;1399;p8"/>
                <p:cNvGrpSpPr/>
                <p:nvPr/>
              </p:nvGrpSpPr>
              <p:grpSpPr>
                <a:xfrm>
                  <a:off x="3699722" y="2477003"/>
                  <a:ext cx="3341299" cy="1862712"/>
                  <a:chOff x="4244861" y="2910394"/>
                  <a:chExt cx="3341299" cy="1862712"/>
                </a:xfrm>
              </p:grpSpPr>
              <p:sp>
                <p:nvSpPr>
                  <p:cNvPr id="1400" name="Google Shape;1400;p8"/>
                  <p:cNvSpPr/>
                  <p:nvPr/>
                </p:nvSpPr>
                <p:spPr>
                  <a:xfrm rot="10567725" flipH="1">
                    <a:off x="5655430" y="3173630"/>
                    <a:ext cx="347210" cy="1574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7286" h="1570690" extrusionOk="0">
                        <a:moveTo>
                          <a:pt x="347286" y="1559218"/>
                        </a:moveTo>
                        <a:lnTo>
                          <a:pt x="285925" y="0"/>
                        </a:lnTo>
                        <a:lnTo>
                          <a:pt x="185682" y="1126"/>
                        </a:lnTo>
                        <a:cubicBezTo>
                          <a:pt x="175408" y="1405"/>
                          <a:pt x="165213" y="1817"/>
                          <a:pt x="155086" y="2225"/>
                        </a:cubicBezTo>
                        <a:lnTo>
                          <a:pt x="24330" y="10649"/>
                        </a:lnTo>
                        <a:lnTo>
                          <a:pt x="0" y="1559218"/>
                        </a:lnTo>
                        <a:cubicBezTo>
                          <a:pt x="10150" y="1567007"/>
                          <a:pt x="19368" y="1570513"/>
                          <a:pt x="27841" y="1570684"/>
                        </a:cubicBezTo>
                        <a:cubicBezTo>
                          <a:pt x="87153" y="1571877"/>
                          <a:pt x="109974" y="1409646"/>
                          <a:pt x="160620" y="1409645"/>
                        </a:cubicBezTo>
                        <a:cubicBezTo>
                          <a:pt x="218501" y="1409645"/>
                          <a:pt x="245842" y="1588930"/>
                          <a:pt x="347286" y="155921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55000">
                        <a:srgbClr val="D6C8B7"/>
                      </a:gs>
                      <a:gs pos="96740">
                        <a:srgbClr val="BE9B69"/>
                      </a:gs>
                      <a:gs pos="100000">
                        <a:srgbClr val="BE9B69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01" name="Google Shape;1401;p8"/>
                  <p:cNvSpPr/>
                  <p:nvPr/>
                </p:nvSpPr>
                <p:spPr>
                  <a:xfrm rot="-10679728" flipH="1">
                    <a:off x="5920846" y="3171361"/>
                    <a:ext cx="336637" cy="1573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431" h="1572864" extrusionOk="0">
                        <a:moveTo>
                          <a:pt x="14650" y="1570866"/>
                        </a:moveTo>
                        <a:cubicBezTo>
                          <a:pt x="87389" y="1595598"/>
                          <a:pt x="152415" y="1382640"/>
                          <a:pt x="204983" y="1382640"/>
                        </a:cubicBezTo>
                        <a:cubicBezTo>
                          <a:pt x="261054" y="1382640"/>
                          <a:pt x="238159" y="1592329"/>
                          <a:pt x="336431" y="1562617"/>
                        </a:cubicBezTo>
                        <a:lnTo>
                          <a:pt x="277770" y="23880"/>
                        </a:lnTo>
                        <a:lnTo>
                          <a:pt x="180229" y="10908"/>
                        </a:lnTo>
                        <a:lnTo>
                          <a:pt x="59573" y="0"/>
                        </a:lnTo>
                        <a:lnTo>
                          <a:pt x="0" y="1562616"/>
                        </a:lnTo>
                        <a:cubicBezTo>
                          <a:pt x="4916" y="1566512"/>
                          <a:pt x="9799" y="1569217"/>
                          <a:pt x="14650" y="157086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55000">
                        <a:srgbClr val="D6C8B7"/>
                      </a:gs>
                      <a:gs pos="96740">
                        <a:srgbClr val="BE9B69"/>
                      </a:gs>
                      <a:gs pos="100000">
                        <a:srgbClr val="BE9B69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02" name="Google Shape;1402;p8"/>
                  <p:cNvSpPr/>
                  <p:nvPr/>
                </p:nvSpPr>
                <p:spPr>
                  <a:xfrm rot="-10593467" flipH="1">
                    <a:off x="6178205" y="3079429"/>
                    <a:ext cx="324361" cy="16604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587" h="1661565" extrusionOk="0">
                        <a:moveTo>
                          <a:pt x="324587" y="1661565"/>
                        </a:moveTo>
                        <a:lnTo>
                          <a:pt x="237759" y="44454"/>
                        </a:lnTo>
                        <a:lnTo>
                          <a:pt x="104481" y="16732"/>
                        </a:lnTo>
                        <a:lnTo>
                          <a:pt x="0" y="0"/>
                        </a:lnTo>
                        <a:lnTo>
                          <a:pt x="36291" y="1537114"/>
                        </a:lnTo>
                        <a:cubicBezTo>
                          <a:pt x="114954" y="1599435"/>
                          <a:pt x="191402" y="1362253"/>
                          <a:pt x="239451" y="1382994"/>
                        </a:cubicBezTo>
                        <a:cubicBezTo>
                          <a:pt x="287500" y="1403736"/>
                          <a:pt x="304473" y="1643568"/>
                          <a:pt x="324587" y="166156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55000">
                        <a:srgbClr val="D6C8B7"/>
                      </a:gs>
                      <a:gs pos="96740">
                        <a:srgbClr val="BE9B69"/>
                      </a:gs>
                      <a:gs pos="100000">
                        <a:srgbClr val="BE9B69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03" name="Google Shape;1403;p8"/>
                  <p:cNvSpPr/>
                  <p:nvPr/>
                </p:nvSpPr>
                <p:spPr>
                  <a:xfrm rot="10722664" flipH="1">
                    <a:off x="6593274" y="3082537"/>
                    <a:ext cx="524914" cy="15556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4781" h="1555288" extrusionOk="0">
                        <a:moveTo>
                          <a:pt x="524781" y="1552457"/>
                        </a:moveTo>
                        <a:lnTo>
                          <a:pt x="233650" y="87285"/>
                        </a:lnTo>
                        <a:lnTo>
                          <a:pt x="230046" y="85263"/>
                        </a:lnTo>
                        <a:cubicBezTo>
                          <a:pt x="190800" y="65246"/>
                          <a:pt x="143616" y="45111"/>
                          <a:pt x="86976" y="26054"/>
                        </a:cubicBezTo>
                        <a:lnTo>
                          <a:pt x="0" y="0"/>
                        </a:lnTo>
                        <a:lnTo>
                          <a:pt x="240211" y="1542070"/>
                        </a:lnTo>
                        <a:cubicBezTo>
                          <a:pt x="250362" y="1549861"/>
                          <a:pt x="260294" y="1552933"/>
                          <a:pt x="269997" y="1552349"/>
                        </a:cubicBezTo>
                        <a:cubicBezTo>
                          <a:pt x="337919" y="1548265"/>
                          <a:pt x="394608" y="1365016"/>
                          <a:pt x="436108" y="1366530"/>
                        </a:cubicBezTo>
                        <a:cubicBezTo>
                          <a:pt x="483536" y="1368262"/>
                          <a:pt x="423338" y="1582169"/>
                          <a:pt x="524781" y="155245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26000">
                        <a:srgbClr val="BE9B69"/>
                      </a:gs>
                      <a:gs pos="51000">
                        <a:srgbClr val="D6C8B7"/>
                      </a:gs>
                      <a:gs pos="81000">
                        <a:srgbClr val="BE9B69"/>
                      </a:gs>
                      <a:gs pos="100000">
                        <a:srgbClr val="BE9B69"/>
                      </a:gs>
                    </a:gsLst>
                    <a:lin ang="1020013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04" name="Google Shape;1404;p8"/>
                  <p:cNvSpPr/>
                  <p:nvPr/>
                </p:nvSpPr>
                <p:spPr>
                  <a:xfrm rot="10725637" flipH="1">
                    <a:off x="6342815" y="3079417"/>
                    <a:ext cx="524321" cy="16147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4037" h="1614297" extrusionOk="0">
                        <a:moveTo>
                          <a:pt x="214612" y="1613150"/>
                        </a:moveTo>
                        <a:cubicBezTo>
                          <a:pt x="282530" y="1633234"/>
                          <a:pt x="360562" y="1383094"/>
                          <a:pt x="407885" y="1383094"/>
                        </a:cubicBezTo>
                        <a:cubicBezTo>
                          <a:pt x="458360" y="1383094"/>
                          <a:pt x="415570" y="1635088"/>
                          <a:pt x="504037" y="1605376"/>
                        </a:cubicBezTo>
                        <a:lnTo>
                          <a:pt x="259869" y="52937"/>
                        </a:lnTo>
                        <a:lnTo>
                          <a:pt x="245021" y="48489"/>
                        </a:lnTo>
                        <a:cubicBezTo>
                          <a:pt x="178547" y="30807"/>
                          <a:pt x="101860" y="14797"/>
                          <a:pt x="13443" y="1653"/>
                        </a:cubicBezTo>
                        <a:lnTo>
                          <a:pt x="0" y="0"/>
                        </a:lnTo>
                        <a:lnTo>
                          <a:pt x="201175" y="1605376"/>
                        </a:lnTo>
                        <a:cubicBezTo>
                          <a:pt x="205601" y="1609271"/>
                          <a:pt x="210084" y="1611811"/>
                          <a:pt x="214612" y="161315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26000">
                        <a:srgbClr val="BE9B69"/>
                      </a:gs>
                      <a:gs pos="51000">
                        <a:srgbClr val="D6C8B7"/>
                      </a:gs>
                      <a:gs pos="81000">
                        <a:srgbClr val="BE9B69"/>
                      </a:gs>
                      <a:gs pos="100000">
                        <a:srgbClr val="BE9B69"/>
                      </a:gs>
                    </a:gsLst>
                    <a:lin ang="1020013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05" name="Google Shape;1405;p8"/>
                  <p:cNvSpPr/>
                  <p:nvPr/>
                </p:nvSpPr>
                <p:spPr>
                  <a:xfrm rot="10722664" flipH="1">
                    <a:off x="6999950" y="2916616"/>
                    <a:ext cx="569760" cy="14689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9616" h="1468620" extrusionOk="0">
                        <a:moveTo>
                          <a:pt x="538552" y="1468620"/>
                        </a:moveTo>
                        <a:lnTo>
                          <a:pt x="569616" y="1465714"/>
                        </a:lnTo>
                        <a:lnTo>
                          <a:pt x="5748" y="584"/>
                        </a:lnTo>
                        <a:cubicBezTo>
                          <a:pt x="-41937" y="-28932"/>
                          <a:pt x="220922" y="1070767"/>
                          <a:pt x="283506" y="1288616"/>
                        </a:cubicBezTo>
                        <a:cubicBezTo>
                          <a:pt x="367849" y="1354249"/>
                          <a:pt x="332647" y="1278249"/>
                          <a:pt x="381253" y="1307679"/>
                        </a:cubicBezTo>
                        <a:cubicBezTo>
                          <a:pt x="423783" y="1333430"/>
                          <a:pt x="459659" y="1458674"/>
                          <a:pt x="538552" y="146862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41000">
                        <a:srgbClr val="BE9B69"/>
                      </a:gs>
                      <a:gs pos="51000">
                        <a:srgbClr val="D6C8B7"/>
                      </a:gs>
                      <a:gs pos="69000">
                        <a:srgbClr val="BE9B69"/>
                      </a:gs>
                      <a:gs pos="100000">
                        <a:srgbClr val="BE9B69"/>
                      </a:gs>
                    </a:gsLst>
                    <a:lin ang="959990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06" name="Google Shape;1406;p8"/>
                  <p:cNvSpPr/>
                  <p:nvPr/>
                </p:nvSpPr>
                <p:spPr>
                  <a:xfrm rot="10722664" flipH="1">
                    <a:off x="6792441" y="3036281"/>
                    <a:ext cx="538734" cy="15256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598" h="1525288" extrusionOk="0">
                        <a:moveTo>
                          <a:pt x="505776" y="1525287"/>
                        </a:moveTo>
                        <a:cubicBezTo>
                          <a:pt x="507634" y="1525243"/>
                          <a:pt x="509459" y="1524348"/>
                          <a:pt x="511247" y="1522491"/>
                        </a:cubicBezTo>
                        <a:cubicBezTo>
                          <a:pt x="602964" y="1542043"/>
                          <a:pt x="447596" y="975582"/>
                          <a:pt x="288367" y="399964"/>
                        </a:cubicBezTo>
                        <a:lnTo>
                          <a:pt x="239811" y="224011"/>
                        </a:lnTo>
                        <a:lnTo>
                          <a:pt x="216505" y="171906"/>
                        </a:lnTo>
                        <a:cubicBezTo>
                          <a:pt x="216505" y="171906"/>
                          <a:pt x="186542" y="93696"/>
                          <a:pt x="29561" y="13625"/>
                        </a:cubicBezTo>
                        <a:lnTo>
                          <a:pt x="0" y="0"/>
                        </a:lnTo>
                        <a:lnTo>
                          <a:pt x="296719" y="1465362"/>
                        </a:lnTo>
                        <a:cubicBezTo>
                          <a:pt x="382847" y="1527684"/>
                          <a:pt x="373124" y="1316657"/>
                          <a:pt x="408879" y="1326178"/>
                        </a:cubicBezTo>
                        <a:cubicBezTo>
                          <a:pt x="442398" y="1335104"/>
                          <a:pt x="477899" y="1525949"/>
                          <a:pt x="505776" y="152528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D6C8B7"/>
                      </a:gs>
                      <a:gs pos="44000">
                        <a:srgbClr val="D6C8B7"/>
                      </a:gs>
                      <a:gs pos="68000">
                        <a:srgbClr val="BE9B69"/>
                      </a:gs>
                      <a:gs pos="100000">
                        <a:srgbClr val="BE9B69"/>
                      </a:gs>
                    </a:gsLst>
                    <a:lin ang="959990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07" name="Google Shape;1407;p8"/>
                  <p:cNvSpPr/>
                  <p:nvPr/>
                </p:nvSpPr>
                <p:spPr>
                  <a:xfrm rot="10516321">
                    <a:off x="5367570" y="3201394"/>
                    <a:ext cx="347625" cy="1560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7310" h="1558628" extrusionOk="0">
                        <a:moveTo>
                          <a:pt x="30034" y="1558540"/>
                        </a:moveTo>
                        <a:cubicBezTo>
                          <a:pt x="20166" y="1559201"/>
                          <a:pt x="10151" y="1556171"/>
                          <a:pt x="0" y="1548381"/>
                        </a:cubicBezTo>
                        <a:lnTo>
                          <a:pt x="12151" y="0"/>
                        </a:lnTo>
                        <a:lnTo>
                          <a:pt x="63011" y="4038"/>
                        </a:lnTo>
                        <a:cubicBezTo>
                          <a:pt x="117092" y="9726"/>
                          <a:pt x="168598" y="16740"/>
                          <a:pt x="217640" y="24894"/>
                        </a:cubicBezTo>
                        <a:lnTo>
                          <a:pt x="287899" y="38805"/>
                        </a:lnTo>
                        <a:lnTo>
                          <a:pt x="347310" y="1548380"/>
                        </a:lnTo>
                        <a:cubicBezTo>
                          <a:pt x="245860" y="1578093"/>
                          <a:pt x="269496" y="1368404"/>
                          <a:pt x="211611" y="1368404"/>
                        </a:cubicBezTo>
                        <a:cubicBezTo>
                          <a:pt x="160962" y="1368404"/>
                          <a:pt x="99108" y="1553913"/>
                          <a:pt x="30034" y="155854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55000">
                        <a:srgbClr val="D6C8B7"/>
                      </a:gs>
                      <a:gs pos="96740">
                        <a:srgbClr val="BE9B69"/>
                      </a:gs>
                      <a:gs pos="100000">
                        <a:srgbClr val="BE9B69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08" name="Google Shape;1408;p8"/>
                  <p:cNvSpPr/>
                  <p:nvPr/>
                </p:nvSpPr>
                <p:spPr>
                  <a:xfrm rot="10400396">
                    <a:off x="5153224" y="3130171"/>
                    <a:ext cx="283903" cy="1617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709" h="1619348" extrusionOk="0">
                        <a:moveTo>
                          <a:pt x="40556" y="1515753"/>
                        </a:moveTo>
                        <a:cubicBezTo>
                          <a:pt x="27019" y="1516190"/>
                          <a:pt x="13459" y="1513022"/>
                          <a:pt x="0" y="1505161"/>
                        </a:cubicBezTo>
                        <a:lnTo>
                          <a:pt x="33604" y="0"/>
                        </a:lnTo>
                        <a:lnTo>
                          <a:pt x="108981" y="17520"/>
                        </a:lnTo>
                        <a:cubicBezTo>
                          <a:pt x="152844" y="29212"/>
                          <a:pt x="194323" y="41778"/>
                          <a:pt x="233535" y="55032"/>
                        </a:cubicBezTo>
                        <a:lnTo>
                          <a:pt x="271934" y="69444"/>
                        </a:lnTo>
                        <a:lnTo>
                          <a:pt x="326729" y="1365441"/>
                        </a:lnTo>
                        <a:lnTo>
                          <a:pt x="322009" y="1357752"/>
                        </a:lnTo>
                        <a:cubicBezTo>
                          <a:pt x="313022" y="1350849"/>
                          <a:pt x="299173" y="1356793"/>
                          <a:pt x="278082" y="1349657"/>
                        </a:cubicBezTo>
                        <a:cubicBezTo>
                          <a:pt x="228868" y="1333004"/>
                          <a:pt x="135310" y="1512696"/>
                          <a:pt x="40556" y="1515753"/>
                        </a:cubicBezTo>
                        <a:close/>
                        <a:moveTo>
                          <a:pt x="337464" y="1619348"/>
                        </a:moveTo>
                        <a:lnTo>
                          <a:pt x="326729" y="1365441"/>
                        </a:lnTo>
                        <a:lnTo>
                          <a:pt x="329464" y="1369897"/>
                        </a:lnTo>
                        <a:cubicBezTo>
                          <a:pt x="337479" y="1394360"/>
                          <a:pt x="338264" y="1457025"/>
                          <a:pt x="337464" y="161934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55000">
                        <a:srgbClr val="D6C8B7"/>
                      </a:gs>
                      <a:gs pos="96740">
                        <a:srgbClr val="BE9B69"/>
                      </a:gs>
                      <a:gs pos="100000">
                        <a:srgbClr val="BE9B69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09" name="Google Shape;1409;p8"/>
                  <p:cNvSpPr/>
                  <p:nvPr/>
                </p:nvSpPr>
                <p:spPr>
                  <a:xfrm rot="10727254">
                    <a:off x="4834084" y="3160141"/>
                    <a:ext cx="471170" cy="1538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8481" h="1569952" extrusionOk="0">
                        <a:moveTo>
                          <a:pt x="222762" y="1569373"/>
                        </a:moveTo>
                        <a:cubicBezTo>
                          <a:pt x="213551" y="1571191"/>
                          <a:pt x="204471" y="1568821"/>
                          <a:pt x="195620" y="1561031"/>
                        </a:cubicBezTo>
                        <a:lnTo>
                          <a:pt x="0" y="0"/>
                        </a:lnTo>
                        <a:lnTo>
                          <a:pt x="99494" y="27105"/>
                        </a:lnTo>
                        <a:cubicBezTo>
                          <a:pt x="135481" y="38254"/>
                          <a:pt x="169374" y="50106"/>
                          <a:pt x="201272" y="62465"/>
                        </a:cubicBezTo>
                        <a:lnTo>
                          <a:pt x="267221" y="90667"/>
                        </a:lnTo>
                        <a:lnTo>
                          <a:pt x="498481" y="1561031"/>
                        </a:lnTo>
                        <a:cubicBezTo>
                          <a:pt x="492952" y="1562888"/>
                          <a:pt x="487935" y="1563645"/>
                          <a:pt x="483377" y="1563431"/>
                        </a:cubicBezTo>
                        <a:cubicBezTo>
                          <a:pt x="414998" y="1560228"/>
                          <a:pt x="449650" y="1338749"/>
                          <a:pt x="402328" y="1338749"/>
                        </a:cubicBezTo>
                        <a:cubicBezTo>
                          <a:pt x="358160" y="1338749"/>
                          <a:pt x="287242" y="1556649"/>
                          <a:pt x="222762" y="156937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26000">
                        <a:srgbClr val="BE9B69"/>
                      </a:gs>
                      <a:gs pos="51000">
                        <a:srgbClr val="D6C8B7"/>
                      </a:gs>
                      <a:gs pos="81000">
                        <a:srgbClr val="BE9B69"/>
                      </a:gs>
                      <a:gs pos="100000">
                        <a:srgbClr val="BE9B69"/>
                      </a:gs>
                    </a:gsLst>
                    <a:lin ang="1020013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0" name="Google Shape;1410;p8"/>
                  <p:cNvSpPr/>
                  <p:nvPr/>
                </p:nvSpPr>
                <p:spPr>
                  <a:xfrm rot="-10722060">
                    <a:off x="4260972" y="2975405"/>
                    <a:ext cx="618363" cy="1479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0729" h="1439185" extrusionOk="0">
                        <a:moveTo>
                          <a:pt x="529665" y="1439185"/>
                        </a:moveTo>
                        <a:lnTo>
                          <a:pt x="560729" y="1436279"/>
                        </a:lnTo>
                        <a:lnTo>
                          <a:pt x="0" y="0"/>
                        </a:lnTo>
                        <a:lnTo>
                          <a:pt x="274619" y="1259181"/>
                        </a:lnTo>
                        <a:cubicBezTo>
                          <a:pt x="358962" y="1324814"/>
                          <a:pt x="323760" y="1248814"/>
                          <a:pt x="372366" y="1278244"/>
                        </a:cubicBezTo>
                        <a:cubicBezTo>
                          <a:pt x="414896" y="1303995"/>
                          <a:pt x="450772" y="1429239"/>
                          <a:pt x="529665" y="143918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41000">
                        <a:srgbClr val="BE9B69"/>
                      </a:gs>
                      <a:gs pos="51000">
                        <a:srgbClr val="D6C8B7"/>
                      </a:gs>
                      <a:gs pos="69000">
                        <a:srgbClr val="BE9B69"/>
                      </a:gs>
                      <a:gs pos="100000">
                        <a:srgbClr val="BE9B69"/>
                      </a:gs>
                    </a:gsLst>
                    <a:lin ang="959990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1" name="Google Shape;1411;p8"/>
                  <p:cNvSpPr/>
                  <p:nvPr/>
                </p:nvSpPr>
                <p:spPr>
                  <a:xfrm rot="10721705">
                    <a:off x="4561721" y="3159261"/>
                    <a:ext cx="563614" cy="1471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3410" h="1482286" extrusionOk="0">
                        <a:moveTo>
                          <a:pt x="258626" y="1479348"/>
                        </a:moveTo>
                        <a:cubicBezTo>
                          <a:pt x="248923" y="1479931"/>
                          <a:pt x="238990" y="1476858"/>
                          <a:pt x="228840" y="1469068"/>
                        </a:cubicBezTo>
                        <a:lnTo>
                          <a:pt x="0" y="0"/>
                        </a:lnTo>
                        <a:lnTo>
                          <a:pt x="25127" y="10745"/>
                        </a:lnTo>
                        <a:cubicBezTo>
                          <a:pt x="81141" y="37104"/>
                          <a:pt x="129571" y="64714"/>
                          <a:pt x="171211" y="92022"/>
                        </a:cubicBezTo>
                        <a:lnTo>
                          <a:pt x="249453" y="151039"/>
                        </a:lnTo>
                        <a:lnTo>
                          <a:pt x="513410" y="1479455"/>
                        </a:lnTo>
                        <a:cubicBezTo>
                          <a:pt x="411967" y="1509167"/>
                          <a:pt x="472165" y="1295260"/>
                          <a:pt x="424737" y="1293529"/>
                        </a:cubicBezTo>
                        <a:cubicBezTo>
                          <a:pt x="383238" y="1292014"/>
                          <a:pt x="326548" y="1475263"/>
                          <a:pt x="258626" y="147934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26000">
                        <a:srgbClr val="BE9B69"/>
                      </a:gs>
                      <a:gs pos="51000">
                        <a:srgbClr val="D6C8B7"/>
                      </a:gs>
                      <a:gs pos="81000">
                        <a:srgbClr val="BE9B69"/>
                      </a:gs>
                      <a:gs pos="100000">
                        <a:srgbClr val="BE9B69"/>
                      </a:gs>
                    </a:gsLst>
                    <a:lin ang="1020013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412" name="Google Shape;1412;p8"/>
              <p:cNvGrpSpPr/>
              <p:nvPr/>
            </p:nvGrpSpPr>
            <p:grpSpPr>
              <a:xfrm>
                <a:off x="1593706" y="3216926"/>
                <a:ext cx="1124636" cy="565266"/>
                <a:chOff x="5525980" y="1774298"/>
                <a:chExt cx="4820559" cy="2422916"/>
              </a:xfrm>
            </p:grpSpPr>
            <p:sp>
              <p:nvSpPr>
                <p:cNvPr id="1413" name="Google Shape;1413;p8"/>
                <p:cNvSpPr/>
                <p:nvPr/>
              </p:nvSpPr>
              <p:spPr>
                <a:xfrm>
                  <a:off x="5525980" y="1774298"/>
                  <a:ext cx="4820559" cy="2422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3293" h="559565" extrusionOk="0">
                      <a:moveTo>
                        <a:pt x="434701" y="447347"/>
                      </a:moveTo>
                      <a:cubicBezTo>
                        <a:pt x="416127" y="450681"/>
                        <a:pt x="396410" y="454110"/>
                        <a:pt x="369550" y="456205"/>
                      </a:cubicBezTo>
                      <a:cubicBezTo>
                        <a:pt x="308590" y="461063"/>
                        <a:pt x="270204" y="463540"/>
                        <a:pt x="233057" y="440489"/>
                      </a:cubicBezTo>
                      <a:cubicBezTo>
                        <a:pt x="200672" y="420391"/>
                        <a:pt x="178478" y="386673"/>
                        <a:pt x="177050" y="384482"/>
                      </a:cubicBezTo>
                      <a:cubicBezTo>
                        <a:pt x="152570" y="346668"/>
                        <a:pt x="152380" y="315426"/>
                        <a:pt x="124567" y="303996"/>
                      </a:cubicBezTo>
                      <a:cubicBezTo>
                        <a:pt x="122281" y="303043"/>
                        <a:pt x="104564" y="295995"/>
                        <a:pt x="94849" y="303996"/>
                      </a:cubicBezTo>
                      <a:cubicBezTo>
                        <a:pt x="90372" y="307711"/>
                        <a:pt x="85705" y="316093"/>
                        <a:pt x="94849" y="366956"/>
                      </a:cubicBezTo>
                      <a:cubicBezTo>
                        <a:pt x="102564" y="410104"/>
                        <a:pt x="108089" y="416105"/>
                        <a:pt x="103612" y="429916"/>
                      </a:cubicBezTo>
                      <a:cubicBezTo>
                        <a:pt x="96563" y="451633"/>
                        <a:pt x="71513" y="471922"/>
                        <a:pt x="51129" y="466683"/>
                      </a:cubicBezTo>
                      <a:cubicBezTo>
                        <a:pt x="28460" y="460873"/>
                        <a:pt x="21983" y="426202"/>
                        <a:pt x="21411" y="422963"/>
                      </a:cubicBezTo>
                      <a:cubicBezTo>
                        <a:pt x="15220" y="387721"/>
                        <a:pt x="39890" y="376386"/>
                        <a:pt x="38937" y="340762"/>
                      </a:cubicBezTo>
                      <a:cubicBezTo>
                        <a:pt x="37985" y="306187"/>
                        <a:pt x="14267" y="299805"/>
                        <a:pt x="3980" y="261991"/>
                      </a:cubicBezTo>
                      <a:cubicBezTo>
                        <a:pt x="-7831" y="219128"/>
                        <a:pt x="9600" y="179409"/>
                        <a:pt x="17982" y="160549"/>
                      </a:cubicBezTo>
                      <a:cubicBezTo>
                        <a:pt x="63226" y="57298"/>
                        <a:pt x="229913" y="32819"/>
                        <a:pt x="357263" y="13579"/>
                      </a:cubicBezTo>
                      <a:cubicBezTo>
                        <a:pt x="434987" y="1863"/>
                        <a:pt x="502709" y="625"/>
                        <a:pt x="541000" y="148"/>
                      </a:cubicBezTo>
                      <a:cubicBezTo>
                        <a:pt x="632821" y="-1185"/>
                        <a:pt x="780077" y="6625"/>
                        <a:pt x="827988" y="17103"/>
                      </a:cubicBezTo>
                      <a:cubicBezTo>
                        <a:pt x="841895" y="20151"/>
                        <a:pt x="1071733" y="73110"/>
                        <a:pt x="1106213" y="216556"/>
                      </a:cubicBezTo>
                      <a:cubicBezTo>
                        <a:pt x="1121072" y="278564"/>
                        <a:pt x="1107928" y="328570"/>
                        <a:pt x="1107928" y="328570"/>
                      </a:cubicBezTo>
                      <a:cubicBezTo>
                        <a:pt x="1103927" y="343906"/>
                        <a:pt x="1093259" y="376481"/>
                        <a:pt x="1086973" y="395055"/>
                      </a:cubicBezTo>
                      <a:cubicBezTo>
                        <a:pt x="1073543" y="434774"/>
                        <a:pt x="1069447" y="441823"/>
                        <a:pt x="1071257" y="456301"/>
                      </a:cubicBezTo>
                      <a:cubicBezTo>
                        <a:pt x="1074781" y="485923"/>
                        <a:pt x="1095831" y="490972"/>
                        <a:pt x="1094021" y="514022"/>
                      </a:cubicBezTo>
                      <a:cubicBezTo>
                        <a:pt x="1092402" y="534501"/>
                        <a:pt x="1073638" y="557742"/>
                        <a:pt x="1052016" y="557742"/>
                      </a:cubicBezTo>
                      <a:cubicBezTo>
                        <a:pt x="1031347" y="557742"/>
                        <a:pt x="1014392" y="536501"/>
                        <a:pt x="1010011" y="517546"/>
                      </a:cubicBezTo>
                      <a:cubicBezTo>
                        <a:pt x="1003629" y="489733"/>
                        <a:pt x="1027156" y="479351"/>
                        <a:pt x="1029251" y="440584"/>
                      </a:cubicBezTo>
                      <a:cubicBezTo>
                        <a:pt x="1029537" y="434679"/>
                        <a:pt x="1031442" y="387244"/>
                        <a:pt x="1001248" y="368861"/>
                      </a:cubicBezTo>
                      <a:cubicBezTo>
                        <a:pt x="972006" y="351049"/>
                        <a:pt x="933144" y="372957"/>
                        <a:pt x="931239" y="374100"/>
                      </a:cubicBezTo>
                      <a:cubicBezTo>
                        <a:pt x="901807" y="391340"/>
                        <a:pt x="902093" y="415724"/>
                        <a:pt x="875232" y="461539"/>
                      </a:cubicBezTo>
                      <a:cubicBezTo>
                        <a:pt x="852086" y="501068"/>
                        <a:pt x="824559" y="548122"/>
                        <a:pt x="780744" y="557742"/>
                      </a:cubicBezTo>
                      <a:cubicBezTo>
                        <a:pt x="729309" y="569077"/>
                        <a:pt x="676636" y="524119"/>
                        <a:pt x="668730" y="517546"/>
                      </a:cubicBezTo>
                      <a:cubicBezTo>
                        <a:pt x="634440" y="488305"/>
                        <a:pt x="632059" y="462111"/>
                        <a:pt x="595197" y="445823"/>
                      </a:cubicBezTo>
                      <a:cubicBezTo>
                        <a:pt x="580529" y="439346"/>
                        <a:pt x="566051" y="436965"/>
                        <a:pt x="533951" y="437060"/>
                      </a:cubicBezTo>
                      <a:cubicBezTo>
                        <a:pt x="488803" y="437251"/>
                        <a:pt x="462895" y="442299"/>
                        <a:pt x="434606" y="447442"/>
                      </a:cubicBezTo>
                      <a:close/>
                    </a:path>
                  </a:pathLst>
                </a:custGeom>
                <a:solidFill>
                  <a:srgbClr val="3F272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4" name="Google Shape;1414;p8"/>
                <p:cNvSpPr/>
                <p:nvPr/>
              </p:nvSpPr>
              <p:spPr>
                <a:xfrm>
                  <a:off x="6607265" y="3185825"/>
                  <a:ext cx="667353" cy="398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23" h="92133" extrusionOk="0">
                      <a:moveTo>
                        <a:pt x="108903" y="92028"/>
                      </a:moveTo>
                      <a:cubicBezTo>
                        <a:pt x="119285" y="91933"/>
                        <a:pt x="130049" y="91647"/>
                        <a:pt x="139383" y="87075"/>
                      </a:cubicBezTo>
                      <a:cubicBezTo>
                        <a:pt x="148718" y="82503"/>
                        <a:pt x="156052" y="72121"/>
                        <a:pt x="153671" y="62024"/>
                      </a:cubicBezTo>
                      <a:cubicBezTo>
                        <a:pt x="151194" y="51451"/>
                        <a:pt x="139574" y="45546"/>
                        <a:pt x="128715" y="44308"/>
                      </a:cubicBezTo>
                      <a:cubicBezTo>
                        <a:pt x="92520" y="40307"/>
                        <a:pt x="78233" y="37831"/>
                        <a:pt x="48610" y="15256"/>
                      </a:cubicBezTo>
                      <a:cubicBezTo>
                        <a:pt x="30608" y="1540"/>
                        <a:pt x="18225" y="-10366"/>
                        <a:pt x="6033" y="14304"/>
                      </a:cubicBezTo>
                      <a:cubicBezTo>
                        <a:pt x="-24923" y="76312"/>
                        <a:pt x="71470" y="92599"/>
                        <a:pt x="108808" y="92123"/>
                      </a:cubicBezTo>
                      <a:close/>
                    </a:path>
                  </a:pathLst>
                </a:custGeom>
                <a:solidFill>
                  <a:srgbClr val="FFFFFF">
                    <a:alpha val="28630"/>
                  </a:srgbClr>
                </a:solidFill>
                <a:ln>
                  <a:noFill/>
                </a:ln>
                <a:effectLst>
                  <a:outerShdw blurRad="342900" algn="ctr" rotWithShape="0">
                    <a:srgbClr val="FFFFFF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5" name="Google Shape;1415;p8"/>
                <p:cNvSpPr/>
                <p:nvPr/>
              </p:nvSpPr>
              <p:spPr>
                <a:xfrm>
                  <a:off x="8599732" y="3789048"/>
                  <a:ext cx="468506" cy="255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00" h="58979" extrusionOk="0">
                      <a:moveTo>
                        <a:pt x="70199" y="588"/>
                      </a:moveTo>
                      <a:cubicBezTo>
                        <a:pt x="44006" y="-1889"/>
                        <a:pt x="16859" y="9351"/>
                        <a:pt x="0" y="29639"/>
                      </a:cubicBezTo>
                      <a:cubicBezTo>
                        <a:pt x="5144" y="45355"/>
                        <a:pt x="21336" y="55547"/>
                        <a:pt x="37624" y="58119"/>
                      </a:cubicBezTo>
                      <a:cubicBezTo>
                        <a:pt x="53912" y="60691"/>
                        <a:pt x="70676" y="57071"/>
                        <a:pt x="86678" y="52880"/>
                      </a:cubicBezTo>
                      <a:cubicBezTo>
                        <a:pt x="92107" y="51451"/>
                        <a:pt x="97727" y="49832"/>
                        <a:pt x="101918" y="46213"/>
                      </a:cubicBezTo>
                      <a:cubicBezTo>
                        <a:pt x="114014" y="35735"/>
                        <a:pt x="107252" y="14113"/>
                        <a:pt x="93440" y="6112"/>
                      </a:cubicBezTo>
                      <a:cubicBezTo>
                        <a:pt x="79629" y="-1889"/>
                        <a:pt x="62484" y="-365"/>
                        <a:pt x="46577" y="1445"/>
                      </a:cubicBezTo>
                    </a:path>
                  </a:pathLst>
                </a:custGeom>
                <a:solidFill>
                  <a:srgbClr val="FFFFFF">
                    <a:alpha val="28630"/>
                  </a:srgbClr>
                </a:solidFill>
                <a:ln>
                  <a:noFill/>
                </a:ln>
                <a:effectLst>
                  <a:outerShdw blurRad="342900" algn="ctr" rotWithShape="0">
                    <a:srgbClr val="FFFFFF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6" name="Google Shape;1416;p8"/>
                <p:cNvSpPr/>
                <p:nvPr/>
              </p:nvSpPr>
              <p:spPr>
                <a:xfrm>
                  <a:off x="5675558" y="3446068"/>
                  <a:ext cx="91670" cy="244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71" h="56568" extrusionOk="0">
                      <a:moveTo>
                        <a:pt x="4669" y="21622"/>
                      </a:moveTo>
                      <a:cubicBezTo>
                        <a:pt x="1526" y="30290"/>
                        <a:pt x="-1808" y="39624"/>
                        <a:pt x="1145" y="48387"/>
                      </a:cubicBezTo>
                      <a:cubicBezTo>
                        <a:pt x="2764" y="53054"/>
                        <a:pt x="7241" y="57531"/>
                        <a:pt x="12003" y="56388"/>
                      </a:cubicBezTo>
                      <a:cubicBezTo>
                        <a:pt x="15813" y="55531"/>
                        <a:pt x="18194" y="51626"/>
                        <a:pt x="19337" y="47911"/>
                      </a:cubicBezTo>
                      <a:cubicBezTo>
                        <a:pt x="22100" y="39338"/>
                        <a:pt x="21528" y="29908"/>
                        <a:pt x="19052" y="21241"/>
                      </a:cubicBezTo>
                      <a:cubicBezTo>
                        <a:pt x="17051" y="14097"/>
                        <a:pt x="14003" y="5525"/>
                        <a:pt x="9050" y="0"/>
                      </a:cubicBezTo>
                      <a:cubicBezTo>
                        <a:pt x="8669" y="7430"/>
                        <a:pt x="7241" y="14478"/>
                        <a:pt x="4669" y="21622"/>
                      </a:cubicBezTo>
                      <a:close/>
                    </a:path>
                  </a:pathLst>
                </a:custGeom>
                <a:solidFill>
                  <a:srgbClr val="FFFFFF">
                    <a:alpha val="28630"/>
                  </a:srgbClr>
                </a:solidFill>
                <a:ln>
                  <a:noFill/>
                </a:ln>
                <a:effectLst>
                  <a:outerShdw blurRad="342900" algn="ctr" rotWithShape="0">
                    <a:srgbClr val="FFFFFF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7" name="Google Shape;1417;p8"/>
                <p:cNvSpPr/>
                <p:nvPr/>
              </p:nvSpPr>
              <p:spPr>
                <a:xfrm>
                  <a:off x="10045883" y="3819215"/>
                  <a:ext cx="126479" cy="250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 h="57827" extrusionOk="0">
                      <a:moveTo>
                        <a:pt x="5014" y="44958"/>
                      </a:moveTo>
                      <a:cubicBezTo>
                        <a:pt x="6348" y="48482"/>
                        <a:pt x="8158" y="51911"/>
                        <a:pt x="10920" y="54483"/>
                      </a:cubicBezTo>
                      <a:cubicBezTo>
                        <a:pt x="13682" y="57055"/>
                        <a:pt x="17683" y="58484"/>
                        <a:pt x="21302" y="57531"/>
                      </a:cubicBezTo>
                      <a:cubicBezTo>
                        <a:pt x="26350" y="56198"/>
                        <a:pt x="29303" y="50578"/>
                        <a:pt x="29208" y="45434"/>
                      </a:cubicBezTo>
                      <a:cubicBezTo>
                        <a:pt x="29113" y="40291"/>
                        <a:pt x="26636" y="35433"/>
                        <a:pt x="23969" y="30956"/>
                      </a:cubicBezTo>
                      <a:cubicBezTo>
                        <a:pt x="19683" y="23813"/>
                        <a:pt x="14730" y="17050"/>
                        <a:pt x="9205" y="10763"/>
                      </a:cubicBezTo>
                      <a:cubicBezTo>
                        <a:pt x="6253" y="7430"/>
                        <a:pt x="3490" y="4191"/>
                        <a:pt x="1681" y="0"/>
                      </a:cubicBezTo>
                      <a:cubicBezTo>
                        <a:pt x="-1558" y="13240"/>
                        <a:pt x="61" y="31814"/>
                        <a:pt x="5014" y="44863"/>
                      </a:cubicBezTo>
                      <a:close/>
                    </a:path>
                  </a:pathLst>
                </a:custGeom>
                <a:solidFill>
                  <a:srgbClr val="FFFFFF">
                    <a:alpha val="28630"/>
                  </a:srgbClr>
                </a:solidFill>
                <a:ln>
                  <a:noFill/>
                </a:ln>
                <a:effectLst>
                  <a:outerShdw blurRad="342900" algn="ctr" rotWithShape="0">
                    <a:srgbClr val="FFFFFF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18" name="Google Shape;1418;p8"/>
              <p:cNvSpPr/>
              <p:nvPr/>
            </p:nvSpPr>
            <p:spPr>
              <a:xfrm>
                <a:off x="1666634" y="3140078"/>
                <a:ext cx="968784" cy="361324"/>
              </a:xfrm>
              <a:custGeom>
                <a:avLst/>
                <a:gdLst/>
                <a:ahLst/>
                <a:cxnLst/>
                <a:rect l="l" t="t" r="r" b="b"/>
                <a:pathLst>
                  <a:path w="4613256" h="1078580" extrusionOk="0">
                    <a:moveTo>
                      <a:pt x="2363312" y="1078485"/>
                    </a:moveTo>
                    <a:cubicBezTo>
                      <a:pt x="2332356" y="1078485"/>
                      <a:pt x="2301495" y="1078295"/>
                      <a:pt x="2270539" y="1077914"/>
                    </a:cubicBezTo>
                    <a:cubicBezTo>
                      <a:pt x="1600074" y="1069532"/>
                      <a:pt x="933324" y="970853"/>
                      <a:pt x="288958" y="784448"/>
                    </a:cubicBezTo>
                    <a:cubicBezTo>
                      <a:pt x="76741" y="723012"/>
                      <a:pt x="-45560" y="501270"/>
                      <a:pt x="15876" y="288958"/>
                    </a:cubicBezTo>
                    <a:cubicBezTo>
                      <a:pt x="77312" y="76741"/>
                      <a:pt x="299150" y="-45560"/>
                      <a:pt x="511366" y="15876"/>
                    </a:cubicBezTo>
                    <a:cubicBezTo>
                      <a:pt x="1086772" y="182278"/>
                      <a:pt x="1681989" y="270479"/>
                      <a:pt x="2280540" y="277909"/>
                    </a:cubicBezTo>
                    <a:cubicBezTo>
                      <a:pt x="2897474" y="285529"/>
                      <a:pt x="3512504" y="207519"/>
                      <a:pt x="4108387" y="45880"/>
                    </a:cubicBezTo>
                    <a:cubicBezTo>
                      <a:pt x="4321653" y="-11937"/>
                      <a:pt x="4541394" y="113984"/>
                      <a:pt x="4599211" y="327248"/>
                    </a:cubicBezTo>
                    <a:cubicBezTo>
                      <a:pt x="4657028" y="540513"/>
                      <a:pt x="4531107" y="760255"/>
                      <a:pt x="4317843" y="818072"/>
                    </a:cubicBezTo>
                    <a:cubicBezTo>
                      <a:pt x="3680334" y="991046"/>
                      <a:pt x="3023300" y="1078580"/>
                      <a:pt x="2363312" y="107858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19" name="Google Shape;1419;p8"/>
              <p:cNvGrpSpPr/>
              <p:nvPr/>
            </p:nvGrpSpPr>
            <p:grpSpPr>
              <a:xfrm>
                <a:off x="1692269" y="2665946"/>
                <a:ext cx="969109" cy="691407"/>
                <a:chOff x="522194" y="707971"/>
                <a:chExt cx="2016457" cy="1438632"/>
              </a:xfrm>
            </p:grpSpPr>
            <p:grpSp>
              <p:nvGrpSpPr>
                <p:cNvPr id="1420" name="Google Shape;1420;p8"/>
                <p:cNvGrpSpPr/>
                <p:nvPr/>
              </p:nvGrpSpPr>
              <p:grpSpPr>
                <a:xfrm flipH="1">
                  <a:off x="522194" y="1300139"/>
                  <a:ext cx="1269917" cy="831335"/>
                  <a:chOff x="8367806" y="4837617"/>
                  <a:chExt cx="1161545" cy="1307131"/>
                </a:xfrm>
              </p:grpSpPr>
              <p:sp>
                <p:nvSpPr>
                  <p:cNvPr id="1421" name="Google Shape;1421;p8"/>
                  <p:cNvSpPr/>
                  <p:nvPr/>
                </p:nvSpPr>
                <p:spPr>
                  <a:xfrm>
                    <a:off x="8429097" y="4837617"/>
                    <a:ext cx="1100254" cy="13071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4603" h="2215476" extrusionOk="0">
                        <a:moveTo>
                          <a:pt x="675418" y="0"/>
                        </a:moveTo>
                        <a:cubicBezTo>
                          <a:pt x="675418" y="0"/>
                          <a:pt x="1442085" y="113824"/>
                          <a:pt x="1700213" y="736283"/>
                        </a:cubicBezTo>
                        <a:cubicBezTo>
                          <a:pt x="1958245" y="1358741"/>
                          <a:pt x="1517999" y="2256949"/>
                          <a:pt x="796957" y="2213991"/>
                        </a:cubicBezTo>
                        <a:cubicBezTo>
                          <a:pt x="75819" y="2170938"/>
                          <a:pt x="0" y="1798987"/>
                          <a:pt x="0" y="1798987"/>
                        </a:cubicBezTo>
                        <a:cubicBezTo>
                          <a:pt x="0" y="1798987"/>
                          <a:pt x="470154" y="996887"/>
                          <a:pt x="440246" y="941261"/>
                        </a:cubicBezTo>
                        <a:cubicBezTo>
                          <a:pt x="410337" y="885539"/>
                          <a:pt x="721138" y="318897"/>
                          <a:pt x="721138" y="318897"/>
                        </a:cubicBezTo>
                        <a:lnTo>
                          <a:pt x="675608" y="9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13500032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36A7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2" name="Google Shape;1422;p8"/>
                  <p:cNvSpPr/>
                  <p:nvPr/>
                </p:nvSpPr>
                <p:spPr>
                  <a:xfrm>
                    <a:off x="8367806" y="4856834"/>
                    <a:ext cx="1042889" cy="11807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0135" h="1789034" extrusionOk="0">
                        <a:moveTo>
                          <a:pt x="918233" y="95"/>
                        </a:moveTo>
                        <a:cubicBezTo>
                          <a:pt x="918233" y="95"/>
                          <a:pt x="1548216" y="303657"/>
                          <a:pt x="1578601" y="819817"/>
                        </a:cubicBezTo>
                        <a:cubicBezTo>
                          <a:pt x="1608986" y="1335977"/>
                          <a:pt x="1187790" y="1943290"/>
                          <a:pt x="354734" y="1753457"/>
                        </a:cubicBezTo>
                        <a:cubicBezTo>
                          <a:pt x="-478418" y="1563719"/>
                          <a:pt x="417313" y="1073944"/>
                          <a:pt x="417313" y="1073944"/>
                        </a:cubicBezTo>
                        <a:cubicBezTo>
                          <a:pt x="417313" y="1073944"/>
                          <a:pt x="515992" y="362045"/>
                          <a:pt x="538757" y="317659"/>
                        </a:cubicBezTo>
                        <a:cubicBezTo>
                          <a:pt x="561522" y="273272"/>
                          <a:pt x="918328" y="0"/>
                          <a:pt x="918328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3700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36A7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23" name="Google Shape;1423;p8"/>
                <p:cNvGrpSpPr/>
                <p:nvPr/>
              </p:nvGrpSpPr>
              <p:grpSpPr>
                <a:xfrm rot="1198242" flipH="1">
                  <a:off x="1362959" y="1134543"/>
                  <a:ext cx="1061338" cy="856566"/>
                  <a:chOff x="7187727" y="4796572"/>
                  <a:chExt cx="1281332" cy="1536386"/>
                </a:xfrm>
              </p:grpSpPr>
              <p:sp>
                <p:nvSpPr>
                  <p:cNvPr id="1424" name="Google Shape;1424;p8"/>
                  <p:cNvSpPr/>
                  <p:nvPr/>
                </p:nvSpPr>
                <p:spPr>
                  <a:xfrm>
                    <a:off x="7187727" y="4796572"/>
                    <a:ext cx="1230699" cy="15363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4695" h="2327858" extrusionOk="0">
                        <a:moveTo>
                          <a:pt x="1154893" y="0"/>
                        </a:moveTo>
                        <a:cubicBezTo>
                          <a:pt x="1154893" y="0"/>
                          <a:pt x="349363" y="119634"/>
                          <a:pt x="78187" y="773621"/>
                        </a:cubicBezTo>
                        <a:cubicBezTo>
                          <a:pt x="-192990" y="1427702"/>
                          <a:pt x="269639" y="2371535"/>
                          <a:pt x="1027258" y="2326291"/>
                        </a:cubicBezTo>
                        <a:cubicBezTo>
                          <a:pt x="1784971" y="2281142"/>
                          <a:pt x="1864696" y="1890236"/>
                          <a:pt x="1864696" y="1890236"/>
                        </a:cubicBezTo>
                        <a:cubicBezTo>
                          <a:pt x="1864696" y="1890236"/>
                          <a:pt x="1370634" y="1047464"/>
                          <a:pt x="1402066" y="988981"/>
                        </a:cubicBezTo>
                        <a:cubicBezTo>
                          <a:pt x="1433499" y="930497"/>
                          <a:pt x="1106982" y="334994"/>
                          <a:pt x="1106982" y="334994"/>
                        </a:cubicBezTo>
                        <a:lnTo>
                          <a:pt x="11547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36A7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5" name="Google Shape;1425;p8"/>
                  <p:cNvSpPr/>
                  <p:nvPr/>
                </p:nvSpPr>
                <p:spPr>
                  <a:xfrm>
                    <a:off x="7411889" y="4865008"/>
                    <a:ext cx="1057170" cy="12898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5513" h="1240232" extrusionOk="0">
                        <a:moveTo>
                          <a:pt x="458881" y="0"/>
                        </a:moveTo>
                        <a:cubicBezTo>
                          <a:pt x="458881" y="0"/>
                          <a:pt x="706235" y="189412"/>
                          <a:pt x="722009" y="220205"/>
                        </a:cubicBezTo>
                        <a:cubicBezTo>
                          <a:pt x="737783" y="250999"/>
                          <a:pt x="806220" y="744513"/>
                          <a:pt x="806220" y="744513"/>
                        </a:cubicBezTo>
                        <a:cubicBezTo>
                          <a:pt x="806220" y="744513"/>
                          <a:pt x="1427181" y="1083995"/>
                          <a:pt x="849583" y="1215591"/>
                        </a:cubicBezTo>
                        <a:cubicBezTo>
                          <a:pt x="271984" y="1347123"/>
                          <a:pt x="-19990" y="926131"/>
                          <a:pt x="1063" y="568298"/>
                        </a:cubicBezTo>
                        <a:cubicBezTo>
                          <a:pt x="22116" y="210464"/>
                          <a:pt x="458881" y="0"/>
                          <a:pt x="458881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13500032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36A7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26" name="Google Shape;1426;p8"/>
                <p:cNvSpPr/>
                <p:nvPr/>
              </p:nvSpPr>
              <p:spPr>
                <a:xfrm flipH="1">
                  <a:off x="676936" y="963287"/>
                  <a:ext cx="749770" cy="936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4603" h="2215476" extrusionOk="0">
                      <a:moveTo>
                        <a:pt x="675418" y="0"/>
                      </a:moveTo>
                      <a:cubicBezTo>
                        <a:pt x="675418" y="0"/>
                        <a:pt x="1442085" y="113824"/>
                        <a:pt x="1700213" y="736283"/>
                      </a:cubicBezTo>
                      <a:cubicBezTo>
                        <a:pt x="1958245" y="1358741"/>
                        <a:pt x="1517999" y="2256949"/>
                        <a:pt x="796957" y="2213991"/>
                      </a:cubicBezTo>
                      <a:cubicBezTo>
                        <a:pt x="75819" y="2170938"/>
                        <a:pt x="0" y="1798987"/>
                        <a:pt x="0" y="1798987"/>
                      </a:cubicBezTo>
                      <a:cubicBezTo>
                        <a:pt x="0" y="1798987"/>
                        <a:pt x="470154" y="996887"/>
                        <a:pt x="440246" y="941261"/>
                      </a:cubicBezTo>
                      <a:cubicBezTo>
                        <a:pt x="410337" y="885539"/>
                        <a:pt x="721138" y="318897"/>
                        <a:pt x="721138" y="318897"/>
                      </a:cubicBezTo>
                      <a:lnTo>
                        <a:pt x="675608" y="95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7" name="Google Shape;1427;p8"/>
                <p:cNvSpPr/>
                <p:nvPr/>
              </p:nvSpPr>
              <p:spPr>
                <a:xfrm flipH="1">
                  <a:off x="775125" y="1011880"/>
                  <a:ext cx="667607" cy="75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135" h="1789034" extrusionOk="0">
                      <a:moveTo>
                        <a:pt x="918233" y="95"/>
                      </a:moveTo>
                      <a:cubicBezTo>
                        <a:pt x="918233" y="95"/>
                        <a:pt x="1548216" y="303657"/>
                        <a:pt x="1578601" y="819817"/>
                      </a:cubicBezTo>
                      <a:cubicBezTo>
                        <a:pt x="1608986" y="1335977"/>
                        <a:pt x="1187790" y="1943290"/>
                        <a:pt x="354734" y="1753457"/>
                      </a:cubicBezTo>
                      <a:cubicBezTo>
                        <a:pt x="-478418" y="1563719"/>
                        <a:pt x="417313" y="1073944"/>
                        <a:pt x="417313" y="1073944"/>
                      </a:cubicBezTo>
                      <a:cubicBezTo>
                        <a:pt x="417313" y="1073944"/>
                        <a:pt x="515992" y="362045"/>
                        <a:pt x="538757" y="317659"/>
                      </a:cubicBezTo>
                      <a:cubicBezTo>
                        <a:pt x="561522" y="273272"/>
                        <a:pt x="918328" y="0"/>
                        <a:pt x="9183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8" name="Google Shape;1428;p8"/>
                <p:cNvSpPr/>
                <p:nvPr/>
              </p:nvSpPr>
              <p:spPr>
                <a:xfrm flipH="1">
                  <a:off x="988269" y="707971"/>
                  <a:ext cx="799836" cy="833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3103" h="1972133" extrusionOk="0">
                      <a:moveTo>
                        <a:pt x="356616" y="122085"/>
                      </a:moveTo>
                      <a:cubicBezTo>
                        <a:pt x="356616" y="122085"/>
                        <a:pt x="757428" y="-116040"/>
                        <a:pt x="1346454" y="72840"/>
                      </a:cubicBezTo>
                      <a:cubicBezTo>
                        <a:pt x="1935480" y="261626"/>
                        <a:pt x="1956721" y="986859"/>
                        <a:pt x="1830991" y="1288611"/>
                      </a:cubicBezTo>
                      <a:cubicBezTo>
                        <a:pt x="1705261" y="1590363"/>
                        <a:pt x="1404080" y="1931454"/>
                        <a:pt x="1160431" y="1962410"/>
                      </a:cubicBezTo>
                      <a:cubicBezTo>
                        <a:pt x="916876" y="1993461"/>
                        <a:pt x="425196" y="1940217"/>
                        <a:pt x="425196" y="1940217"/>
                      </a:cubicBezTo>
                      <a:lnTo>
                        <a:pt x="0" y="1926882"/>
                      </a:lnTo>
                      <a:lnTo>
                        <a:pt x="180784" y="1571218"/>
                      </a:lnTo>
                      <a:cubicBezTo>
                        <a:pt x="180784" y="1571218"/>
                        <a:pt x="655606" y="1256322"/>
                        <a:pt x="686562" y="1215174"/>
                      </a:cubicBezTo>
                      <a:cubicBezTo>
                        <a:pt x="717518" y="1174026"/>
                        <a:pt x="1187101" y="952569"/>
                        <a:pt x="1191482" y="939234"/>
                      </a:cubicBezTo>
                      <a:cubicBezTo>
                        <a:pt x="1195864" y="925995"/>
                        <a:pt x="1337596" y="757688"/>
                        <a:pt x="1337596" y="757688"/>
                      </a:cubicBezTo>
                      <a:cubicBezTo>
                        <a:pt x="1337596" y="757688"/>
                        <a:pt x="1195864" y="505275"/>
                        <a:pt x="1206913" y="474224"/>
                      </a:cubicBezTo>
                      <a:cubicBezTo>
                        <a:pt x="1217962" y="443172"/>
                        <a:pt x="1023176" y="279342"/>
                        <a:pt x="992124" y="239433"/>
                      </a:cubicBezTo>
                      <a:cubicBezTo>
                        <a:pt x="961072" y="199618"/>
                        <a:pt x="744093" y="121799"/>
                        <a:pt x="744093" y="121799"/>
                      </a:cubicBezTo>
                      <a:lnTo>
                        <a:pt x="356521" y="1220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9" name="Google Shape;1429;p8"/>
                <p:cNvSpPr/>
                <p:nvPr/>
              </p:nvSpPr>
              <p:spPr>
                <a:xfrm flipH="1">
                  <a:off x="1099896" y="738718"/>
                  <a:ext cx="717208" cy="77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637" h="1211016" extrusionOk="0">
                      <a:moveTo>
                        <a:pt x="558818" y="1052"/>
                      </a:moveTo>
                      <a:cubicBezTo>
                        <a:pt x="653842" y="5804"/>
                        <a:pt x="762737" y="27583"/>
                        <a:pt x="867938" y="85109"/>
                      </a:cubicBezTo>
                      <a:cubicBezTo>
                        <a:pt x="1148473" y="238511"/>
                        <a:pt x="1222440" y="739502"/>
                        <a:pt x="951206" y="922315"/>
                      </a:cubicBezTo>
                      <a:cubicBezTo>
                        <a:pt x="680034" y="1105128"/>
                        <a:pt x="320001" y="1150628"/>
                        <a:pt x="320001" y="1150628"/>
                      </a:cubicBezTo>
                      <a:cubicBezTo>
                        <a:pt x="320001" y="1150628"/>
                        <a:pt x="103378" y="1203228"/>
                        <a:pt x="99859" y="1210895"/>
                      </a:cubicBezTo>
                      <a:cubicBezTo>
                        <a:pt x="96340" y="1218562"/>
                        <a:pt x="0" y="860980"/>
                        <a:pt x="0" y="860980"/>
                      </a:cubicBezTo>
                      <a:lnTo>
                        <a:pt x="314080" y="765623"/>
                      </a:lnTo>
                      <a:lnTo>
                        <a:pt x="351833" y="725025"/>
                      </a:lnTo>
                      <a:cubicBezTo>
                        <a:pt x="421417" y="649965"/>
                        <a:pt x="491001" y="573814"/>
                        <a:pt x="491001" y="569446"/>
                      </a:cubicBezTo>
                      <a:cubicBezTo>
                        <a:pt x="491001" y="560711"/>
                        <a:pt x="587906" y="266979"/>
                        <a:pt x="595322" y="258243"/>
                      </a:cubicBezTo>
                      <a:cubicBezTo>
                        <a:pt x="599030" y="253844"/>
                        <a:pt x="580570" y="230890"/>
                        <a:pt x="559847" y="207505"/>
                      </a:cubicBezTo>
                      <a:lnTo>
                        <a:pt x="535973" y="181389"/>
                      </a:lnTo>
                      <a:lnTo>
                        <a:pt x="280736" y="32589"/>
                      </a:lnTo>
                      <a:lnTo>
                        <a:pt x="280536" y="32508"/>
                      </a:lnTo>
                      <a:lnTo>
                        <a:pt x="280599" y="32508"/>
                      </a:lnTo>
                      <a:lnTo>
                        <a:pt x="294329" y="28476"/>
                      </a:lnTo>
                      <a:cubicBezTo>
                        <a:pt x="330077" y="18650"/>
                        <a:pt x="432118" y="-5284"/>
                        <a:pt x="558818" y="105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93000">
                      <a:schemeClr val="accent2"/>
                    </a:gs>
                    <a:gs pos="100000">
                      <a:schemeClr val="accent2"/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0" name="Google Shape;1430;p8"/>
                <p:cNvSpPr/>
                <p:nvPr/>
              </p:nvSpPr>
              <p:spPr>
                <a:xfrm flipH="1">
                  <a:off x="1360655" y="759403"/>
                  <a:ext cx="645321" cy="921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559" h="1899591" extrusionOk="0">
                      <a:moveTo>
                        <a:pt x="776585" y="34"/>
                      </a:moveTo>
                      <a:cubicBezTo>
                        <a:pt x="859995" y="1060"/>
                        <a:pt x="1200258" y="26943"/>
                        <a:pt x="1306252" y="375405"/>
                      </a:cubicBezTo>
                      <a:cubicBezTo>
                        <a:pt x="1427471" y="773648"/>
                        <a:pt x="1067704" y="1098746"/>
                        <a:pt x="836850" y="1233369"/>
                      </a:cubicBezTo>
                      <a:cubicBezTo>
                        <a:pt x="605997" y="1367991"/>
                        <a:pt x="483041" y="1533230"/>
                        <a:pt x="477166" y="1743066"/>
                      </a:cubicBezTo>
                      <a:cubicBezTo>
                        <a:pt x="471374" y="1952903"/>
                        <a:pt x="67339" y="1895148"/>
                        <a:pt x="59644" y="1883646"/>
                      </a:cubicBezTo>
                      <a:cubicBezTo>
                        <a:pt x="56759" y="1879333"/>
                        <a:pt x="66859" y="1823614"/>
                        <a:pt x="80811" y="1755038"/>
                      </a:cubicBezTo>
                      <a:lnTo>
                        <a:pt x="83673" y="1741320"/>
                      </a:lnTo>
                      <a:lnTo>
                        <a:pt x="59553" y="1739365"/>
                      </a:lnTo>
                      <a:cubicBezTo>
                        <a:pt x="47652" y="1737068"/>
                        <a:pt x="39538" y="1734544"/>
                        <a:pt x="39538" y="1734544"/>
                      </a:cubicBezTo>
                      <a:lnTo>
                        <a:pt x="8013" y="1604141"/>
                      </a:lnTo>
                      <a:cubicBezTo>
                        <a:pt x="8013" y="1604141"/>
                        <a:pt x="60224" y="1350700"/>
                        <a:pt x="8013" y="1148723"/>
                      </a:cubicBezTo>
                      <a:cubicBezTo>
                        <a:pt x="-44115" y="946747"/>
                        <a:pt x="175154" y="813945"/>
                        <a:pt x="175154" y="813945"/>
                      </a:cubicBezTo>
                      <a:cubicBezTo>
                        <a:pt x="175154" y="813945"/>
                        <a:pt x="723410" y="629262"/>
                        <a:pt x="734994" y="629262"/>
                      </a:cubicBezTo>
                      <a:cubicBezTo>
                        <a:pt x="746578" y="629262"/>
                        <a:pt x="991745" y="447476"/>
                        <a:pt x="997537" y="435892"/>
                      </a:cubicBezTo>
                      <a:cubicBezTo>
                        <a:pt x="1002605" y="425828"/>
                        <a:pt x="981129" y="247823"/>
                        <a:pt x="975681" y="203478"/>
                      </a:cubicBezTo>
                      <a:lnTo>
                        <a:pt x="975075" y="198575"/>
                      </a:lnTo>
                      <a:lnTo>
                        <a:pt x="961951" y="177582"/>
                      </a:lnTo>
                      <a:cubicBezTo>
                        <a:pt x="956953" y="169644"/>
                        <a:pt x="954098" y="165155"/>
                        <a:pt x="954098" y="165155"/>
                      </a:cubicBezTo>
                      <a:lnTo>
                        <a:pt x="757831" y="248"/>
                      </a:lnTo>
                      <a:lnTo>
                        <a:pt x="757996" y="248"/>
                      </a:lnTo>
                      <a:lnTo>
                        <a:pt x="758078" y="166"/>
                      </a:lnTo>
                      <a:lnTo>
                        <a:pt x="758190" y="242"/>
                      </a:lnTo>
                      <a:lnTo>
                        <a:pt x="762822" y="86"/>
                      </a:lnTo>
                      <a:cubicBezTo>
                        <a:pt x="765980" y="14"/>
                        <a:pt x="770628" y="-39"/>
                        <a:pt x="776585" y="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91000">
                      <a:schemeClr val="accent2"/>
                    </a:gs>
                    <a:gs pos="100000">
                      <a:schemeClr val="accent2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1" name="Google Shape;1431;p8"/>
                <p:cNvSpPr/>
                <p:nvPr/>
              </p:nvSpPr>
              <p:spPr>
                <a:xfrm flipH="1">
                  <a:off x="1489400" y="759524"/>
                  <a:ext cx="568900" cy="804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508" h="1903380" extrusionOk="0">
                      <a:moveTo>
                        <a:pt x="996482" y="0"/>
                      </a:moveTo>
                      <a:cubicBezTo>
                        <a:pt x="996482" y="0"/>
                        <a:pt x="1235654" y="176022"/>
                        <a:pt x="1155930" y="438531"/>
                      </a:cubicBezTo>
                      <a:cubicBezTo>
                        <a:pt x="1076206" y="700945"/>
                        <a:pt x="541377" y="651129"/>
                        <a:pt x="352020" y="720852"/>
                      </a:cubicBezTo>
                      <a:cubicBezTo>
                        <a:pt x="162663" y="790575"/>
                        <a:pt x="-96417" y="1026414"/>
                        <a:pt x="36457" y="1361980"/>
                      </a:cubicBezTo>
                      <a:cubicBezTo>
                        <a:pt x="169331" y="1697546"/>
                        <a:pt x="149423" y="1813751"/>
                        <a:pt x="116181" y="1903381"/>
                      </a:cubicBezTo>
                      <a:cubicBezTo>
                        <a:pt x="116181" y="1903381"/>
                        <a:pt x="190381" y="1798130"/>
                        <a:pt x="179332" y="1576769"/>
                      </a:cubicBezTo>
                      <a:cubicBezTo>
                        <a:pt x="168283" y="1355312"/>
                        <a:pt x="265724" y="999839"/>
                        <a:pt x="637770" y="936784"/>
                      </a:cubicBezTo>
                      <a:cubicBezTo>
                        <a:pt x="1009817" y="873728"/>
                        <a:pt x="1302139" y="774002"/>
                        <a:pt x="1342049" y="478441"/>
                      </a:cubicBezTo>
                      <a:cubicBezTo>
                        <a:pt x="1381863" y="182785"/>
                        <a:pt x="1146024" y="33338"/>
                        <a:pt x="996577" y="9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2" name="Google Shape;1432;p8"/>
                <p:cNvSpPr/>
                <p:nvPr/>
              </p:nvSpPr>
              <p:spPr>
                <a:xfrm flipH="1">
                  <a:off x="949099" y="1161480"/>
                  <a:ext cx="1425271" cy="783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5176" h="1614487" extrusionOk="0">
                      <a:moveTo>
                        <a:pt x="122169" y="1614488"/>
                      </a:moveTo>
                      <a:cubicBezTo>
                        <a:pt x="122169" y="1614488"/>
                        <a:pt x="-224446" y="970978"/>
                        <a:pt x="249995" y="797147"/>
                      </a:cubicBezTo>
                      <a:cubicBezTo>
                        <a:pt x="724530" y="623316"/>
                        <a:pt x="1698938" y="836390"/>
                        <a:pt x="2124038" y="650557"/>
                      </a:cubicBezTo>
                      <a:cubicBezTo>
                        <a:pt x="2549235" y="464725"/>
                        <a:pt x="2582477" y="0"/>
                        <a:pt x="2582477" y="0"/>
                      </a:cubicBezTo>
                      <a:cubicBezTo>
                        <a:pt x="2582477" y="0"/>
                        <a:pt x="2741925" y="605981"/>
                        <a:pt x="2356639" y="1081659"/>
                      </a:cubicBezTo>
                      <a:cubicBezTo>
                        <a:pt x="1971353" y="1557433"/>
                        <a:pt x="1230212" y="1512856"/>
                        <a:pt x="856737" y="1401318"/>
                      </a:cubicBezTo>
                      <a:cubicBezTo>
                        <a:pt x="483167" y="1289780"/>
                        <a:pt x="146553" y="1411224"/>
                        <a:pt x="122169" y="161448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">
                      <a:schemeClr val="accent1"/>
                    </a:gs>
                    <a:gs pos="64000">
                      <a:schemeClr val="accent2"/>
                    </a:gs>
                    <a:gs pos="100000">
                      <a:schemeClr val="accent2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3" name="Google Shape;1433;p8"/>
                <p:cNvSpPr/>
                <p:nvPr/>
              </p:nvSpPr>
              <p:spPr>
                <a:xfrm rot="200180" flipH="1">
                  <a:off x="961426" y="1137345"/>
                  <a:ext cx="1443534" cy="756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910" h="1614487" extrusionOk="0">
                      <a:moveTo>
                        <a:pt x="249995" y="797147"/>
                      </a:moveTo>
                      <a:cubicBezTo>
                        <a:pt x="724530" y="623316"/>
                        <a:pt x="1698938" y="836390"/>
                        <a:pt x="2124038" y="650557"/>
                      </a:cubicBezTo>
                      <a:cubicBezTo>
                        <a:pt x="2549235" y="464725"/>
                        <a:pt x="2582477" y="0"/>
                        <a:pt x="2582477" y="0"/>
                      </a:cubicBezTo>
                      <a:cubicBezTo>
                        <a:pt x="2582477" y="0"/>
                        <a:pt x="2655533" y="742855"/>
                        <a:pt x="2001166" y="981075"/>
                      </a:cubicBezTo>
                      <a:cubicBezTo>
                        <a:pt x="1346798" y="1219295"/>
                        <a:pt x="562891" y="762095"/>
                        <a:pt x="263901" y="1040797"/>
                      </a:cubicBezTo>
                      <a:cubicBezTo>
                        <a:pt x="2821" y="1226153"/>
                        <a:pt x="122169" y="1614488"/>
                        <a:pt x="122169" y="1614488"/>
                      </a:cubicBezTo>
                      <a:cubicBezTo>
                        <a:pt x="122169" y="1614488"/>
                        <a:pt x="-224446" y="970978"/>
                        <a:pt x="249995" y="797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4" name="Google Shape;1434;p8"/>
                <p:cNvSpPr/>
                <p:nvPr/>
              </p:nvSpPr>
              <p:spPr>
                <a:xfrm>
                  <a:off x="764823" y="1286015"/>
                  <a:ext cx="1652224" cy="84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792" h="607987" extrusionOk="0">
                      <a:moveTo>
                        <a:pt x="1190792" y="501491"/>
                      </a:moveTo>
                      <a:cubicBezTo>
                        <a:pt x="907709" y="547973"/>
                        <a:pt x="949715" y="538163"/>
                        <a:pt x="619102" y="597408"/>
                      </a:cubicBezTo>
                      <a:cubicBezTo>
                        <a:pt x="357926" y="644176"/>
                        <a:pt x="140947" y="528923"/>
                        <a:pt x="57698" y="388620"/>
                      </a:cubicBezTo>
                      <a:cubicBezTo>
                        <a:pt x="-49648" y="207455"/>
                        <a:pt x="25694" y="0"/>
                        <a:pt x="25694" y="0"/>
                      </a:cubicBezTo>
                      <a:cubicBezTo>
                        <a:pt x="25694" y="0"/>
                        <a:pt x="25980" y="2762"/>
                        <a:pt x="26742" y="7715"/>
                      </a:cubicBezTo>
                      <a:cubicBezTo>
                        <a:pt x="25504" y="76391"/>
                        <a:pt x="45316" y="144971"/>
                        <a:pt x="75224" y="205264"/>
                      </a:cubicBezTo>
                      <a:cubicBezTo>
                        <a:pt x="120659" y="296894"/>
                        <a:pt x="191620" y="373571"/>
                        <a:pt x="276488" y="422720"/>
                      </a:cubicBezTo>
                      <a:cubicBezTo>
                        <a:pt x="361451" y="471964"/>
                        <a:pt x="508802" y="482251"/>
                        <a:pt x="602147" y="457581"/>
                      </a:cubicBezTo>
                      <a:cubicBezTo>
                        <a:pt x="807030" y="403384"/>
                        <a:pt x="926950" y="314801"/>
                        <a:pt x="1190792" y="50158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80000">
                      <a:schemeClr val="accent2"/>
                    </a:gs>
                    <a:gs pos="100000">
                      <a:schemeClr val="accent1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5" name="Google Shape;1435;p8"/>
                <p:cNvSpPr/>
                <p:nvPr/>
              </p:nvSpPr>
              <p:spPr>
                <a:xfrm>
                  <a:off x="801819" y="1316781"/>
                  <a:ext cx="1615196" cy="685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4105" h="493871" extrusionOk="0">
                      <a:moveTo>
                        <a:pt x="1164105" y="493871"/>
                      </a:moveTo>
                      <a:cubicBezTo>
                        <a:pt x="933124" y="353187"/>
                        <a:pt x="711858" y="457867"/>
                        <a:pt x="529264" y="476250"/>
                      </a:cubicBezTo>
                      <a:cubicBezTo>
                        <a:pt x="433252" y="485870"/>
                        <a:pt x="334763" y="464344"/>
                        <a:pt x="249800" y="415100"/>
                      </a:cubicBezTo>
                      <a:cubicBezTo>
                        <a:pt x="164933" y="365951"/>
                        <a:pt x="93971" y="289274"/>
                        <a:pt x="48537" y="197644"/>
                      </a:cubicBezTo>
                      <a:cubicBezTo>
                        <a:pt x="18629" y="137255"/>
                        <a:pt x="-1183" y="68675"/>
                        <a:pt x="55" y="0"/>
                      </a:cubicBezTo>
                      <a:cubicBezTo>
                        <a:pt x="4817" y="30385"/>
                        <a:pt x="28535" y="144971"/>
                        <a:pt x="123499" y="237458"/>
                      </a:cubicBezTo>
                      <a:cubicBezTo>
                        <a:pt x="258849" y="369284"/>
                        <a:pt x="496974" y="360236"/>
                        <a:pt x="723002" y="319564"/>
                      </a:cubicBezTo>
                      <a:cubicBezTo>
                        <a:pt x="912455" y="285560"/>
                        <a:pt x="1114861" y="324898"/>
                        <a:pt x="1164010" y="493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36" name="Google Shape;1436;p8"/>
            <p:cNvGrpSpPr/>
            <p:nvPr/>
          </p:nvGrpSpPr>
          <p:grpSpPr>
            <a:xfrm flipH="1">
              <a:off x="1049482" y="4599319"/>
              <a:ext cx="742102" cy="562619"/>
              <a:chOff x="5305754" y="6595337"/>
              <a:chExt cx="3341299" cy="2533180"/>
            </a:xfrm>
          </p:grpSpPr>
          <p:grpSp>
            <p:nvGrpSpPr>
              <p:cNvPr id="1437" name="Google Shape;1437;p8"/>
              <p:cNvGrpSpPr/>
              <p:nvPr/>
            </p:nvGrpSpPr>
            <p:grpSpPr>
              <a:xfrm>
                <a:off x="5357818" y="7013919"/>
                <a:ext cx="3226900" cy="1986512"/>
                <a:chOff x="4296925" y="2658508"/>
                <a:chExt cx="3226900" cy="1986512"/>
              </a:xfrm>
            </p:grpSpPr>
            <p:grpSp>
              <p:nvGrpSpPr>
                <p:cNvPr id="1438" name="Google Shape;1438;p8"/>
                <p:cNvGrpSpPr/>
                <p:nvPr/>
              </p:nvGrpSpPr>
              <p:grpSpPr>
                <a:xfrm>
                  <a:off x="4296925" y="2720530"/>
                  <a:ext cx="1136973" cy="1924490"/>
                  <a:chOff x="4323505" y="2715214"/>
                  <a:chExt cx="1136973" cy="1924490"/>
                </a:xfrm>
              </p:grpSpPr>
              <p:sp>
                <p:nvSpPr>
                  <p:cNvPr id="1439" name="Google Shape;1439;p8"/>
                  <p:cNvSpPr/>
                  <p:nvPr/>
                </p:nvSpPr>
                <p:spPr>
                  <a:xfrm rot="9840178" flipH="1">
                    <a:off x="4876115" y="2725577"/>
                    <a:ext cx="335980" cy="18439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914" h="2427501" extrusionOk="0">
                        <a:moveTo>
                          <a:pt x="19199" y="2424869"/>
                        </a:moveTo>
                        <a:cubicBezTo>
                          <a:pt x="114529" y="2457441"/>
                          <a:pt x="199750" y="2176976"/>
                          <a:pt x="268643" y="2176976"/>
                        </a:cubicBezTo>
                        <a:cubicBezTo>
                          <a:pt x="342128" y="2176976"/>
                          <a:pt x="312122" y="2453136"/>
                          <a:pt x="440914" y="2414005"/>
                        </a:cubicBezTo>
                        <a:lnTo>
                          <a:pt x="350892" y="41069"/>
                        </a:lnTo>
                        <a:lnTo>
                          <a:pt x="307991" y="31806"/>
                        </a:lnTo>
                        <a:cubicBezTo>
                          <a:pt x="255286" y="21850"/>
                          <a:pt x="200685" y="12918"/>
                          <a:pt x="144130" y="5019"/>
                        </a:cubicBezTo>
                        <a:lnTo>
                          <a:pt x="91581" y="0"/>
                        </a:lnTo>
                        <a:lnTo>
                          <a:pt x="0" y="2414005"/>
                        </a:lnTo>
                        <a:cubicBezTo>
                          <a:pt x="6443" y="2419135"/>
                          <a:pt x="12843" y="2422698"/>
                          <a:pt x="19199" y="242486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55000">
                        <a:srgbClr val="D6C8B7"/>
                      </a:gs>
                      <a:gs pos="96740">
                        <a:srgbClr val="BE9B69"/>
                      </a:gs>
                      <a:gs pos="100000">
                        <a:srgbClr val="BE9B69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0" name="Google Shape;1440;p8"/>
                  <p:cNvSpPr/>
                  <p:nvPr/>
                </p:nvSpPr>
                <p:spPr>
                  <a:xfrm rot="9420981">
                    <a:off x="4669344" y="2806326"/>
                    <a:ext cx="347227" cy="18388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914" h="2417625" extrusionOk="0">
                        <a:moveTo>
                          <a:pt x="38128" y="2417509"/>
                        </a:moveTo>
                        <a:cubicBezTo>
                          <a:pt x="25601" y="2418380"/>
                          <a:pt x="12887" y="2414389"/>
                          <a:pt x="0" y="2404129"/>
                        </a:cubicBezTo>
                        <a:lnTo>
                          <a:pt x="18187" y="0"/>
                        </a:lnTo>
                        <a:lnTo>
                          <a:pt x="74452" y="1187"/>
                        </a:lnTo>
                        <a:lnTo>
                          <a:pt x="351038" y="35049"/>
                        </a:lnTo>
                        <a:lnTo>
                          <a:pt x="440914" y="2404129"/>
                        </a:lnTo>
                        <a:cubicBezTo>
                          <a:pt x="312122" y="2443260"/>
                          <a:pt x="342128" y="2167100"/>
                          <a:pt x="268643" y="2167100"/>
                        </a:cubicBezTo>
                        <a:cubicBezTo>
                          <a:pt x="204343" y="2167100"/>
                          <a:pt x="125819" y="2411416"/>
                          <a:pt x="38128" y="241750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55000">
                        <a:srgbClr val="D6C8B7"/>
                      </a:gs>
                      <a:gs pos="96740">
                        <a:srgbClr val="BE9B69"/>
                      </a:gs>
                      <a:gs pos="100000">
                        <a:srgbClr val="BE9B69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41" name="Google Shape;1441;p8"/>
                <p:cNvSpPr/>
                <p:nvPr/>
              </p:nvSpPr>
              <p:spPr>
                <a:xfrm rot="-9840178">
                  <a:off x="6635234" y="2668871"/>
                  <a:ext cx="335980" cy="1843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914" h="2427501" extrusionOk="0">
                      <a:moveTo>
                        <a:pt x="19199" y="2424869"/>
                      </a:moveTo>
                      <a:cubicBezTo>
                        <a:pt x="114529" y="2457441"/>
                        <a:pt x="199750" y="2176976"/>
                        <a:pt x="268643" y="2176976"/>
                      </a:cubicBezTo>
                      <a:cubicBezTo>
                        <a:pt x="342128" y="2176976"/>
                        <a:pt x="312122" y="2453136"/>
                        <a:pt x="440914" y="2414005"/>
                      </a:cubicBezTo>
                      <a:lnTo>
                        <a:pt x="350892" y="41069"/>
                      </a:lnTo>
                      <a:lnTo>
                        <a:pt x="307991" y="31806"/>
                      </a:lnTo>
                      <a:cubicBezTo>
                        <a:pt x="255286" y="21850"/>
                        <a:pt x="200685" y="12918"/>
                        <a:pt x="144130" y="5019"/>
                      </a:cubicBezTo>
                      <a:lnTo>
                        <a:pt x="91581" y="0"/>
                      </a:lnTo>
                      <a:lnTo>
                        <a:pt x="0" y="2414005"/>
                      </a:lnTo>
                      <a:cubicBezTo>
                        <a:pt x="6443" y="2419135"/>
                        <a:pt x="12843" y="2422698"/>
                        <a:pt x="19199" y="242486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2" name="Google Shape;1442;p8"/>
                <p:cNvSpPr/>
                <p:nvPr/>
              </p:nvSpPr>
              <p:spPr>
                <a:xfrm rot="-9420981" flipH="1">
                  <a:off x="6830758" y="2749620"/>
                  <a:ext cx="347227" cy="1838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914" h="2417625" extrusionOk="0">
                      <a:moveTo>
                        <a:pt x="38128" y="2417509"/>
                      </a:moveTo>
                      <a:cubicBezTo>
                        <a:pt x="25601" y="2418380"/>
                        <a:pt x="12887" y="2414389"/>
                        <a:pt x="0" y="2404129"/>
                      </a:cubicBezTo>
                      <a:lnTo>
                        <a:pt x="18187" y="0"/>
                      </a:lnTo>
                      <a:lnTo>
                        <a:pt x="74452" y="1187"/>
                      </a:lnTo>
                      <a:lnTo>
                        <a:pt x="351038" y="35049"/>
                      </a:lnTo>
                      <a:lnTo>
                        <a:pt x="440914" y="2404129"/>
                      </a:lnTo>
                      <a:cubicBezTo>
                        <a:pt x="312122" y="2443260"/>
                        <a:pt x="342128" y="2167100"/>
                        <a:pt x="268643" y="2167100"/>
                      </a:cubicBezTo>
                      <a:cubicBezTo>
                        <a:pt x="204343" y="2167100"/>
                        <a:pt x="125819" y="2411416"/>
                        <a:pt x="38128" y="241750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43" name="Google Shape;1443;p8"/>
              <p:cNvSpPr/>
              <p:nvPr/>
            </p:nvSpPr>
            <p:spPr>
              <a:xfrm>
                <a:off x="5925288" y="8360681"/>
                <a:ext cx="2126400" cy="736800"/>
              </a:xfrm>
              <a:prstGeom prst="ellipse">
                <a:avLst/>
              </a:prstGeom>
              <a:noFill/>
              <a:ln w="57150" cap="flat" cmpd="sng">
                <a:solidFill>
                  <a:srgbClr val="D6C8B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44" name="Google Shape;1444;p8"/>
              <p:cNvGrpSpPr/>
              <p:nvPr/>
            </p:nvGrpSpPr>
            <p:grpSpPr>
              <a:xfrm>
                <a:off x="5420931" y="6595337"/>
                <a:ext cx="3149697" cy="1638549"/>
                <a:chOff x="8088522" y="1876646"/>
                <a:chExt cx="3149697" cy="1638549"/>
              </a:xfrm>
            </p:grpSpPr>
            <p:sp>
              <p:nvSpPr>
                <p:cNvPr id="1445" name="Google Shape;1445;p8"/>
                <p:cNvSpPr/>
                <p:nvPr/>
              </p:nvSpPr>
              <p:spPr>
                <a:xfrm>
                  <a:off x="8088522" y="1876646"/>
                  <a:ext cx="3149697" cy="1638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2840" h="2436504" extrusionOk="0">
                      <a:moveTo>
                        <a:pt x="1837314" y="70"/>
                      </a:moveTo>
                      <a:cubicBezTo>
                        <a:pt x="3052170" y="7159"/>
                        <a:pt x="3852840" y="700133"/>
                        <a:pt x="3852840" y="1084592"/>
                      </a:cubicBezTo>
                      <a:lnTo>
                        <a:pt x="3395056" y="2436504"/>
                      </a:lnTo>
                      <a:lnTo>
                        <a:pt x="399345" y="2436504"/>
                      </a:lnTo>
                      <a:lnTo>
                        <a:pt x="0" y="914471"/>
                      </a:lnTo>
                      <a:cubicBezTo>
                        <a:pt x="0" y="530012"/>
                        <a:pt x="622458" y="-7019"/>
                        <a:pt x="1837314" y="70"/>
                      </a:cubicBezTo>
                      <a:close/>
                    </a:path>
                  </a:pathLst>
                </a:custGeom>
                <a:solidFill>
                  <a:srgbClr val="C18B6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446" name="Google Shape;1446;p8" descr="A black and white image of a mountain&#10;&#10;Description automatically generated with low confidence"/>
                <p:cNvPicPr preferRelativeResize="0"/>
                <p:nvPr/>
              </p:nvPicPr>
              <p:blipFill rotWithShape="1">
                <a:blip r:embed="rId2">
                  <a:alphaModFix amt="8000"/>
                </a:blip>
                <a:srcRect/>
                <a:stretch/>
              </p:blipFill>
              <p:spPr>
                <a:xfrm>
                  <a:off x="8150226" y="2365317"/>
                  <a:ext cx="2985089" cy="4699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447" name="Google Shape;1447;p8"/>
              <p:cNvGrpSpPr/>
              <p:nvPr/>
            </p:nvGrpSpPr>
            <p:grpSpPr>
              <a:xfrm>
                <a:off x="5305754" y="7265805"/>
                <a:ext cx="3341299" cy="1862712"/>
                <a:chOff x="4244861" y="2910394"/>
                <a:chExt cx="3341299" cy="1862712"/>
              </a:xfrm>
            </p:grpSpPr>
            <p:sp>
              <p:nvSpPr>
                <p:cNvPr id="1448" name="Google Shape;1448;p8"/>
                <p:cNvSpPr/>
                <p:nvPr/>
              </p:nvSpPr>
              <p:spPr>
                <a:xfrm rot="10567725" flipH="1">
                  <a:off x="5655430" y="3173630"/>
                  <a:ext cx="347210" cy="1574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286" h="1570690" extrusionOk="0">
                      <a:moveTo>
                        <a:pt x="347286" y="1559218"/>
                      </a:moveTo>
                      <a:lnTo>
                        <a:pt x="285925" y="0"/>
                      </a:lnTo>
                      <a:lnTo>
                        <a:pt x="185682" y="1126"/>
                      </a:lnTo>
                      <a:cubicBezTo>
                        <a:pt x="175408" y="1405"/>
                        <a:pt x="165213" y="1817"/>
                        <a:pt x="155086" y="2225"/>
                      </a:cubicBezTo>
                      <a:lnTo>
                        <a:pt x="24330" y="10649"/>
                      </a:lnTo>
                      <a:lnTo>
                        <a:pt x="0" y="1559218"/>
                      </a:lnTo>
                      <a:cubicBezTo>
                        <a:pt x="10150" y="1567007"/>
                        <a:pt x="19368" y="1570513"/>
                        <a:pt x="27841" y="1570684"/>
                      </a:cubicBezTo>
                      <a:cubicBezTo>
                        <a:pt x="87153" y="1571877"/>
                        <a:pt x="109974" y="1409646"/>
                        <a:pt x="160620" y="1409645"/>
                      </a:cubicBezTo>
                      <a:cubicBezTo>
                        <a:pt x="218501" y="1409645"/>
                        <a:pt x="245842" y="1588930"/>
                        <a:pt x="347286" y="155921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9" name="Google Shape;1449;p8"/>
                <p:cNvSpPr/>
                <p:nvPr/>
              </p:nvSpPr>
              <p:spPr>
                <a:xfrm rot="-10679728" flipH="1">
                  <a:off x="5920846" y="3171361"/>
                  <a:ext cx="336637" cy="1573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431" h="1572864" extrusionOk="0">
                      <a:moveTo>
                        <a:pt x="14650" y="1570866"/>
                      </a:moveTo>
                      <a:cubicBezTo>
                        <a:pt x="87389" y="1595598"/>
                        <a:pt x="152415" y="1382640"/>
                        <a:pt x="204983" y="1382640"/>
                      </a:cubicBezTo>
                      <a:cubicBezTo>
                        <a:pt x="261054" y="1382640"/>
                        <a:pt x="238159" y="1592329"/>
                        <a:pt x="336431" y="1562617"/>
                      </a:cubicBezTo>
                      <a:lnTo>
                        <a:pt x="277770" y="23880"/>
                      </a:lnTo>
                      <a:lnTo>
                        <a:pt x="180229" y="10908"/>
                      </a:lnTo>
                      <a:lnTo>
                        <a:pt x="59573" y="0"/>
                      </a:lnTo>
                      <a:lnTo>
                        <a:pt x="0" y="1562616"/>
                      </a:lnTo>
                      <a:cubicBezTo>
                        <a:pt x="4916" y="1566512"/>
                        <a:pt x="9799" y="1569217"/>
                        <a:pt x="14650" y="15708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0" name="Google Shape;1450;p8"/>
                <p:cNvSpPr/>
                <p:nvPr/>
              </p:nvSpPr>
              <p:spPr>
                <a:xfrm rot="-10593467" flipH="1">
                  <a:off x="6178205" y="3079429"/>
                  <a:ext cx="324361" cy="1660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587" h="1661565" extrusionOk="0">
                      <a:moveTo>
                        <a:pt x="324587" y="1661565"/>
                      </a:moveTo>
                      <a:lnTo>
                        <a:pt x="237759" y="44454"/>
                      </a:lnTo>
                      <a:lnTo>
                        <a:pt x="104481" y="16732"/>
                      </a:lnTo>
                      <a:lnTo>
                        <a:pt x="0" y="0"/>
                      </a:lnTo>
                      <a:lnTo>
                        <a:pt x="36291" y="1537114"/>
                      </a:lnTo>
                      <a:cubicBezTo>
                        <a:pt x="114954" y="1599435"/>
                        <a:pt x="191402" y="1362253"/>
                        <a:pt x="239451" y="1382994"/>
                      </a:cubicBezTo>
                      <a:cubicBezTo>
                        <a:pt x="287500" y="1403736"/>
                        <a:pt x="304473" y="1643568"/>
                        <a:pt x="324587" y="166156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1" name="Google Shape;1451;p8"/>
                <p:cNvSpPr/>
                <p:nvPr/>
              </p:nvSpPr>
              <p:spPr>
                <a:xfrm rot="10722664" flipH="1">
                  <a:off x="6593274" y="3082537"/>
                  <a:ext cx="524914" cy="1555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781" h="1555288" extrusionOk="0">
                      <a:moveTo>
                        <a:pt x="524781" y="1552457"/>
                      </a:moveTo>
                      <a:lnTo>
                        <a:pt x="233650" y="87285"/>
                      </a:lnTo>
                      <a:lnTo>
                        <a:pt x="230046" y="85263"/>
                      </a:lnTo>
                      <a:cubicBezTo>
                        <a:pt x="190800" y="65246"/>
                        <a:pt x="143616" y="45111"/>
                        <a:pt x="86976" y="26054"/>
                      </a:cubicBezTo>
                      <a:lnTo>
                        <a:pt x="0" y="0"/>
                      </a:lnTo>
                      <a:lnTo>
                        <a:pt x="240211" y="1542070"/>
                      </a:lnTo>
                      <a:cubicBezTo>
                        <a:pt x="250362" y="1549861"/>
                        <a:pt x="260294" y="1552933"/>
                        <a:pt x="269997" y="1552349"/>
                      </a:cubicBezTo>
                      <a:cubicBezTo>
                        <a:pt x="337919" y="1548265"/>
                        <a:pt x="394608" y="1365016"/>
                        <a:pt x="436108" y="1366530"/>
                      </a:cubicBezTo>
                      <a:cubicBezTo>
                        <a:pt x="483536" y="1368262"/>
                        <a:pt x="423338" y="1582169"/>
                        <a:pt x="524781" y="155245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26000">
                      <a:srgbClr val="BE9B69"/>
                    </a:gs>
                    <a:gs pos="51000">
                      <a:srgbClr val="D6C8B7"/>
                    </a:gs>
                    <a:gs pos="81000">
                      <a:srgbClr val="BE9B69"/>
                    </a:gs>
                    <a:gs pos="100000">
                      <a:srgbClr val="BE9B69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2" name="Google Shape;1452;p8"/>
                <p:cNvSpPr/>
                <p:nvPr/>
              </p:nvSpPr>
              <p:spPr>
                <a:xfrm rot="10725637" flipH="1">
                  <a:off x="6342815" y="3079417"/>
                  <a:ext cx="524321" cy="1614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037" h="1614297" extrusionOk="0">
                      <a:moveTo>
                        <a:pt x="214612" y="1613150"/>
                      </a:moveTo>
                      <a:cubicBezTo>
                        <a:pt x="282530" y="1633234"/>
                        <a:pt x="360562" y="1383094"/>
                        <a:pt x="407885" y="1383094"/>
                      </a:cubicBezTo>
                      <a:cubicBezTo>
                        <a:pt x="458360" y="1383094"/>
                        <a:pt x="415570" y="1635088"/>
                        <a:pt x="504037" y="1605376"/>
                      </a:cubicBezTo>
                      <a:lnTo>
                        <a:pt x="259869" y="52937"/>
                      </a:lnTo>
                      <a:lnTo>
                        <a:pt x="245021" y="48489"/>
                      </a:lnTo>
                      <a:cubicBezTo>
                        <a:pt x="178547" y="30807"/>
                        <a:pt x="101860" y="14797"/>
                        <a:pt x="13443" y="1653"/>
                      </a:cubicBezTo>
                      <a:lnTo>
                        <a:pt x="0" y="0"/>
                      </a:lnTo>
                      <a:lnTo>
                        <a:pt x="201175" y="1605376"/>
                      </a:lnTo>
                      <a:cubicBezTo>
                        <a:pt x="205601" y="1609271"/>
                        <a:pt x="210084" y="1611811"/>
                        <a:pt x="214612" y="161315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26000">
                      <a:srgbClr val="BE9B69"/>
                    </a:gs>
                    <a:gs pos="51000">
                      <a:srgbClr val="D6C8B7"/>
                    </a:gs>
                    <a:gs pos="81000">
                      <a:srgbClr val="BE9B69"/>
                    </a:gs>
                    <a:gs pos="100000">
                      <a:srgbClr val="BE9B69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3" name="Google Shape;1453;p8"/>
                <p:cNvSpPr/>
                <p:nvPr/>
              </p:nvSpPr>
              <p:spPr>
                <a:xfrm rot="10722664" flipH="1">
                  <a:off x="6999950" y="2916616"/>
                  <a:ext cx="569760" cy="1468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616" h="1468620" extrusionOk="0">
                      <a:moveTo>
                        <a:pt x="538552" y="1468620"/>
                      </a:moveTo>
                      <a:lnTo>
                        <a:pt x="569616" y="1465714"/>
                      </a:lnTo>
                      <a:lnTo>
                        <a:pt x="5748" y="584"/>
                      </a:lnTo>
                      <a:cubicBezTo>
                        <a:pt x="-41937" y="-28932"/>
                        <a:pt x="220922" y="1070767"/>
                        <a:pt x="283506" y="1288616"/>
                      </a:cubicBezTo>
                      <a:cubicBezTo>
                        <a:pt x="367849" y="1354249"/>
                        <a:pt x="332647" y="1278249"/>
                        <a:pt x="381253" y="1307679"/>
                      </a:cubicBezTo>
                      <a:cubicBezTo>
                        <a:pt x="423783" y="1333430"/>
                        <a:pt x="459659" y="1458674"/>
                        <a:pt x="538552" y="146862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41000">
                      <a:srgbClr val="BE9B69"/>
                    </a:gs>
                    <a:gs pos="51000">
                      <a:srgbClr val="D6C8B7"/>
                    </a:gs>
                    <a:gs pos="69000">
                      <a:srgbClr val="BE9B69"/>
                    </a:gs>
                    <a:gs pos="100000">
                      <a:srgbClr val="BE9B69"/>
                    </a:gs>
                  </a:gsLst>
                  <a:lin ang="959990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4" name="Google Shape;1454;p8"/>
                <p:cNvSpPr/>
                <p:nvPr/>
              </p:nvSpPr>
              <p:spPr>
                <a:xfrm rot="10722664" flipH="1">
                  <a:off x="6792441" y="3036281"/>
                  <a:ext cx="538734" cy="152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598" h="1525288" extrusionOk="0">
                      <a:moveTo>
                        <a:pt x="505776" y="1525287"/>
                      </a:moveTo>
                      <a:cubicBezTo>
                        <a:pt x="507634" y="1525243"/>
                        <a:pt x="509459" y="1524348"/>
                        <a:pt x="511247" y="1522491"/>
                      </a:cubicBezTo>
                      <a:cubicBezTo>
                        <a:pt x="602964" y="1542043"/>
                        <a:pt x="447596" y="975582"/>
                        <a:pt x="288367" y="399964"/>
                      </a:cubicBezTo>
                      <a:lnTo>
                        <a:pt x="239811" y="224011"/>
                      </a:lnTo>
                      <a:lnTo>
                        <a:pt x="216505" y="171906"/>
                      </a:lnTo>
                      <a:cubicBezTo>
                        <a:pt x="216505" y="171906"/>
                        <a:pt x="186542" y="93696"/>
                        <a:pt x="29561" y="13625"/>
                      </a:cubicBezTo>
                      <a:lnTo>
                        <a:pt x="0" y="0"/>
                      </a:lnTo>
                      <a:lnTo>
                        <a:pt x="296719" y="1465362"/>
                      </a:lnTo>
                      <a:cubicBezTo>
                        <a:pt x="382847" y="1527684"/>
                        <a:pt x="373124" y="1316657"/>
                        <a:pt x="408879" y="1326178"/>
                      </a:cubicBezTo>
                      <a:cubicBezTo>
                        <a:pt x="442398" y="1335104"/>
                        <a:pt x="477899" y="1525949"/>
                        <a:pt x="505776" y="152528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6C8B7"/>
                    </a:gs>
                    <a:gs pos="44000">
                      <a:srgbClr val="D6C8B7"/>
                    </a:gs>
                    <a:gs pos="68000">
                      <a:srgbClr val="BE9B69"/>
                    </a:gs>
                    <a:gs pos="100000">
                      <a:srgbClr val="BE9B69"/>
                    </a:gs>
                  </a:gsLst>
                  <a:lin ang="959990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5" name="Google Shape;1455;p8"/>
                <p:cNvSpPr/>
                <p:nvPr/>
              </p:nvSpPr>
              <p:spPr>
                <a:xfrm rot="10516321">
                  <a:off x="5367570" y="3201394"/>
                  <a:ext cx="347625" cy="156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10" h="1558628" extrusionOk="0">
                      <a:moveTo>
                        <a:pt x="30034" y="1558540"/>
                      </a:moveTo>
                      <a:cubicBezTo>
                        <a:pt x="20166" y="1559201"/>
                        <a:pt x="10151" y="1556171"/>
                        <a:pt x="0" y="1548381"/>
                      </a:cubicBezTo>
                      <a:lnTo>
                        <a:pt x="12151" y="0"/>
                      </a:lnTo>
                      <a:lnTo>
                        <a:pt x="63011" y="4038"/>
                      </a:lnTo>
                      <a:cubicBezTo>
                        <a:pt x="117092" y="9726"/>
                        <a:pt x="168598" y="16740"/>
                        <a:pt x="217640" y="24894"/>
                      </a:cubicBezTo>
                      <a:lnTo>
                        <a:pt x="287899" y="38805"/>
                      </a:lnTo>
                      <a:lnTo>
                        <a:pt x="347310" y="1548380"/>
                      </a:lnTo>
                      <a:cubicBezTo>
                        <a:pt x="245860" y="1578093"/>
                        <a:pt x="269496" y="1368404"/>
                        <a:pt x="211611" y="1368404"/>
                      </a:cubicBezTo>
                      <a:cubicBezTo>
                        <a:pt x="160962" y="1368404"/>
                        <a:pt x="99108" y="1553913"/>
                        <a:pt x="30034" y="155854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6" name="Google Shape;1456;p8"/>
                <p:cNvSpPr/>
                <p:nvPr/>
              </p:nvSpPr>
              <p:spPr>
                <a:xfrm rot="10400396">
                  <a:off x="5153224" y="3130171"/>
                  <a:ext cx="283903" cy="1617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09" h="1619348" extrusionOk="0">
                      <a:moveTo>
                        <a:pt x="40556" y="1515753"/>
                      </a:moveTo>
                      <a:cubicBezTo>
                        <a:pt x="27019" y="1516190"/>
                        <a:pt x="13459" y="1513022"/>
                        <a:pt x="0" y="1505161"/>
                      </a:cubicBezTo>
                      <a:lnTo>
                        <a:pt x="33604" y="0"/>
                      </a:lnTo>
                      <a:lnTo>
                        <a:pt x="108981" y="17520"/>
                      </a:lnTo>
                      <a:cubicBezTo>
                        <a:pt x="152844" y="29212"/>
                        <a:pt x="194323" y="41778"/>
                        <a:pt x="233535" y="55032"/>
                      </a:cubicBezTo>
                      <a:lnTo>
                        <a:pt x="271934" y="69444"/>
                      </a:lnTo>
                      <a:lnTo>
                        <a:pt x="326729" y="1365441"/>
                      </a:lnTo>
                      <a:lnTo>
                        <a:pt x="322009" y="1357752"/>
                      </a:lnTo>
                      <a:cubicBezTo>
                        <a:pt x="313022" y="1350849"/>
                        <a:pt x="299173" y="1356793"/>
                        <a:pt x="278082" y="1349657"/>
                      </a:cubicBezTo>
                      <a:cubicBezTo>
                        <a:pt x="228868" y="1333004"/>
                        <a:pt x="135310" y="1512696"/>
                        <a:pt x="40556" y="1515753"/>
                      </a:cubicBezTo>
                      <a:close/>
                      <a:moveTo>
                        <a:pt x="337464" y="1619348"/>
                      </a:moveTo>
                      <a:lnTo>
                        <a:pt x="326729" y="1365441"/>
                      </a:lnTo>
                      <a:lnTo>
                        <a:pt x="329464" y="1369897"/>
                      </a:lnTo>
                      <a:cubicBezTo>
                        <a:pt x="337479" y="1394360"/>
                        <a:pt x="338264" y="1457025"/>
                        <a:pt x="337464" y="161934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7" name="Google Shape;1457;p8"/>
                <p:cNvSpPr/>
                <p:nvPr/>
              </p:nvSpPr>
              <p:spPr>
                <a:xfrm rot="10727254">
                  <a:off x="4834084" y="3160141"/>
                  <a:ext cx="471170" cy="1538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481" h="1569952" extrusionOk="0">
                      <a:moveTo>
                        <a:pt x="222762" y="1569373"/>
                      </a:moveTo>
                      <a:cubicBezTo>
                        <a:pt x="213551" y="1571191"/>
                        <a:pt x="204471" y="1568821"/>
                        <a:pt x="195620" y="1561031"/>
                      </a:cubicBezTo>
                      <a:lnTo>
                        <a:pt x="0" y="0"/>
                      </a:lnTo>
                      <a:lnTo>
                        <a:pt x="99494" y="27105"/>
                      </a:lnTo>
                      <a:cubicBezTo>
                        <a:pt x="135481" y="38254"/>
                        <a:pt x="169374" y="50106"/>
                        <a:pt x="201272" y="62465"/>
                      </a:cubicBezTo>
                      <a:lnTo>
                        <a:pt x="267221" y="90667"/>
                      </a:lnTo>
                      <a:lnTo>
                        <a:pt x="498481" y="1561031"/>
                      </a:lnTo>
                      <a:cubicBezTo>
                        <a:pt x="492952" y="1562888"/>
                        <a:pt x="487935" y="1563645"/>
                        <a:pt x="483377" y="1563431"/>
                      </a:cubicBezTo>
                      <a:cubicBezTo>
                        <a:pt x="414998" y="1560228"/>
                        <a:pt x="449650" y="1338749"/>
                        <a:pt x="402328" y="1338749"/>
                      </a:cubicBezTo>
                      <a:cubicBezTo>
                        <a:pt x="358160" y="1338749"/>
                        <a:pt x="287242" y="1556649"/>
                        <a:pt x="222762" y="156937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26000">
                      <a:srgbClr val="BE9B69"/>
                    </a:gs>
                    <a:gs pos="51000">
                      <a:srgbClr val="D6C8B7"/>
                    </a:gs>
                    <a:gs pos="81000">
                      <a:srgbClr val="BE9B69"/>
                    </a:gs>
                    <a:gs pos="100000">
                      <a:srgbClr val="BE9B69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8" name="Google Shape;1458;p8"/>
                <p:cNvSpPr/>
                <p:nvPr/>
              </p:nvSpPr>
              <p:spPr>
                <a:xfrm rot="-10722060">
                  <a:off x="4260972" y="2975405"/>
                  <a:ext cx="618363" cy="1479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729" h="1439185" extrusionOk="0">
                      <a:moveTo>
                        <a:pt x="529665" y="1439185"/>
                      </a:moveTo>
                      <a:lnTo>
                        <a:pt x="560729" y="1436279"/>
                      </a:lnTo>
                      <a:lnTo>
                        <a:pt x="0" y="0"/>
                      </a:lnTo>
                      <a:lnTo>
                        <a:pt x="274619" y="1259181"/>
                      </a:lnTo>
                      <a:cubicBezTo>
                        <a:pt x="358962" y="1324814"/>
                        <a:pt x="323760" y="1248814"/>
                        <a:pt x="372366" y="1278244"/>
                      </a:cubicBezTo>
                      <a:cubicBezTo>
                        <a:pt x="414896" y="1303995"/>
                        <a:pt x="450772" y="1429239"/>
                        <a:pt x="529665" y="143918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41000">
                      <a:srgbClr val="BE9B69"/>
                    </a:gs>
                    <a:gs pos="51000">
                      <a:srgbClr val="D6C8B7"/>
                    </a:gs>
                    <a:gs pos="69000">
                      <a:srgbClr val="BE9B69"/>
                    </a:gs>
                    <a:gs pos="100000">
                      <a:srgbClr val="BE9B69"/>
                    </a:gs>
                  </a:gsLst>
                  <a:lin ang="959990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9" name="Google Shape;1459;p8"/>
                <p:cNvSpPr/>
                <p:nvPr/>
              </p:nvSpPr>
              <p:spPr>
                <a:xfrm rot="10721705">
                  <a:off x="4561721" y="3159261"/>
                  <a:ext cx="563614" cy="1471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410" h="1482286" extrusionOk="0">
                      <a:moveTo>
                        <a:pt x="258626" y="1479348"/>
                      </a:moveTo>
                      <a:cubicBezTo>
                        <a:pt x="248923" y="1479931"/>
                        <a:pt x="238990" y="1476858"/>
                        <a:pt x="228840" y="1469068"/>
                      </a:cubicBezTo>
                      <a:lnTo>
                        <a:pt x="0" y="0"/>
                      </a:lnTo>
                      <a:lnTo>
                        <a:pt x="25127" y="10745"/>
                      </a:lnTo>
                      <a:cubicBezTo>
                        <a:pt x="81141" y="37104"/>
                        <a:pt x="129571" y="64714"/>
                        <a:pt x="171211" y="92022"/>
                      </a:cubicBezTo>
                      <a:lnTo>
                        <a:pt x="249453" y="151039"/>
                      </a:lnTo>
                      <a:lnTo>
                        <a:pt x="513410" y="1479455"/>
                      </a:lnTo>
                      <a:cubicBezTo>
                        <a:pt x="411967" y="1509167"/>
                        <a:pt x="472165" y="1295260"/>
                        <a:pt x="424737" y="1293529"/>
                      </a:cubicBezTo>
                      <a:cubicBezTo>
                        <a:pt x="383238" y="1292014"/>
                        <a:pt x="326548" y="1475263"/>
                        <a:pt x="258626" y="147934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26000">
                      <a:srgbClr val="BE9B69"/>
                    </a:gs>
                    <a:gs pos="51000">
                      <a:srgbClr val="D6C8B7"/>
                    </a:gs>
                    <a:gs pos="81000">
                      <a:srgbClr val="BE9B69"/>
                    </a:gs>
                    <a:gs pos="100000">
                      <a:srgbClr val="BE9B69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60" name="Google Shape;1460;p8"/>
            <p:cNvGrpSpPr/>
            <p:nvPr/>
          </p:nvGrpSpPr>
          <p:grpSpPr>
            <a:xfrm>
              <a:off x="1095691" y="4256306"/>
              <a:ext cx="652234" cy="525732"/>
              <a:chOff x="7251622" y="2606175"/>
              <a:chExt cx="2024315" cy="1631696"/>
            </a:xfrm>
          </p:grpSpPr>
          <p:sp>
            <p:nvSpPr>
              <p:cNvPr id="1461" name="Google Shape;1461;p8"/>
              <p:cNvSpPr/>
              <p:nvPr/>
            </p:nvSpPr>
            <p:spPr>
              <a:xfrm>
                <a:off x="7257521" y="2610077"/>
                <a:ext cx="2018416" cy="1627794"/>
              </a:xfrm>
              <a:custGeom>
                <a:avLst/>
                <a:gdLst/>
                <a:ahLst/>
                <a:cxnLst/>
                <a:rect l="l" t="t" r="r" b="b"/>
                <a:pathLst>
                  <a:path w="2018416" h="1627794" extrusionOk="0">
                    <a:moveTo>
                      <a:pt x="1293840" y="1278950"/>
                    </a:moveTo>
                    <a:lnTo>
                      <a:pt x="1290175" y="1279805"/>
                    </a:lnTo>
                    <a:lnTo>
                      <a:pt x="1291016" y="1279690"/>
                    </a:lnTo>
                    <a:close/>
                    <a:moveTo>
                      <a:pt x="1011102" y="529"/>
                    </a:moveTo>
                    <a:cubicBezTo>
                      <a:pt x="1025989" y="-996"/>
                      <a:pt x="1041420" y="627"/>
                      <a:pt x="1056585" y="7271"/>
                    </a:cubicBezTo>
                    <a:cubicBezTo>
                      <a:pt x="1092494" y="23098"/>
                      <a:pt x="1108319" y="56575"/>
                      <a:pt x="1112984" y="67532"/>
                    </a:cubicBezTo>
                    <a:cubicBezTo>
                      <a:pt x="1076466" y="52924"/>
                      <a:pt x="1038529" y="57386"/>
                      <a:pt x="1019053" y="78894"/>
                    </a:cubicBezTo>
                    <a:cubicBezTo>
                      <a:pt x="991055" y="109936"/>
                      <a:pt x="1012966" y="164312"/>
                      <a:pt x="1034065" y="191703"/>
                    </a:cubicBezTo>
                    <a:cubicBezTo>
                      <a:pt x="1042028" y="202051"/>
                      <a:pt x="1051195" y="210293"/>
                      <a:pt x="1061051" y="216950"/>
                    </a:cubicBezTo>
                    <a:lnTo>
                      <a:pt x="1091912" y="232560"/>
                    </a:lnTo>
                    <a:lnTo>
                      <a:pt x="1092339" y="232731"/>
                    </a:lnTo>
                    <a:lnTo>
                      <a:pt x="1154371" y="248106"/>
                    </a:lnTo>
                    <a:cubicBezTo>
                      <a:pt x="1160255" y="249223"/>
                      <a:pt x="1210365" y="259215"/>
                      <a:pt x="1272953" y="278033"/>
                    </a:cubicBezTo>
                    <a:lnTo>
                      <a:pt x="1301754" y="288141"/>
                    </a:lnTo>
                    <a:lnTo>
                      <a:pt x="1327571" y="295471"/>
                    </a:lnTo>
                    <a:lnTo>
                      <a:pt x="1368841" y="311686"/>
                    </a:lnTo>
                    <a:lnTo>
                      <a:pt x="1372223" y="312874"/>
                    </a:lnTo>
                    <a:lnTo>
                      <a:pt x="1373434" y="313491"/>
                    </a:lnTo>
                    <a:lnTo>
                      <a:pt x="1408931" y="327439"/>
                    </a:lnTo>
                    <a:lnTo>
                      <a:pt x="1447271" y="351159"/>
                    </a:lnTo>
                    <a:lnTo>
                      <a:pt x="1466397" y="360915"/>
                    </a:lnTo>
                    <a:lnTo>
                      <a:pt x="1487991" y="376350"/>
                    </a:lnTo>
                    <a:lnTo>
                      <a:pt x="1490367" y="377820"/>
                    </a:lnTo>
                    <a:lnTo>
                      <a:pt x="1491474" y="378840"/>
                    </a:lnTo>
                    <a:lnTo>
                      <a:pt x="1496397" y="382359"/>
                    </a:lnTo>
                    <a:cubicBezTo>
                      <a:pt x="1537974" y="415037"/>
                      <a:pt x="1606483" y="481840"/>
                      <a:pt x="1631742" y="586533"/>
                    </a:cubicBezTo>
                    <a:lnTo>
                      <a:pt x="1632843" y="591769"/>
                    </a:lnTo>
                    <a:lnTo>
                      <a:pt x="1645536" y="592619"/>
                    </a:lnTo>
                    <a:cubicBezTo>
                      <a:pt x="1673737" y="597896"/>
                      <a:pt x="1763003" y="618387"/>
                      <a:pt x="1826300" y="699342"/>
                    </a:cubicBezTo>
                    <a:cubicBezTo>
                      <a:pt x="1839487" y="716183"/>
                      <a:pt x="1850734" y="734608"/>
                      <a:pt x="1859877" y="754010"/>
                    </a:cubicBezTo>
                    <a:lnTo>
                      <a:pt x="1880635" y="813989"/>
                    </a:lnTo>
                    <a:lnTo>
                      <a:pt x="1904683" y="831899"/>
                    </a:lnTo>
                    <a:cubicBezTo>
                      <a:pt x="1933421" y="855419"/>
                      <a:pt x="1967808" y="891179"/>
                      <a:pt x="1991241" y="942003"/>
                    </a:cubicBezTo>
                    <a:cubicBezTo>
                      <a:pt x="2053320" y="1076320"/>
                      <a:pt x="1992053" y="1213069"/>
                      <a:pt x="1974402" y="1252229"/>
                    </a:cubicBezTo>
                    <a:cubicBezTo>
                      <a:pt x="1875398" y="1472975"/>
                      <a:pt x="1589138" y="1543178"/>
                      <a:pt x="1432923" y="1579292"/>
                    </a:cubicBezTo>
                    <a:cubicBezTo>
                      <a:pt x="844984" y="1715029"/>
                      <a:pt x="102251" y="1554946"/>
                      <a:pt x="11767" y="1235186"/>
                    </a:cubicBezTo>
                    <a:cubicBezTo>
                      <a:pt x="-1824" y="1187303"/>
                      <a:pt x="-12983" y="1092956"/>
                      <a:pt x="34287" y="1054610"/>
                    </a:cubicBezTo>
                    <a:lnTo>
                      <a:pt x="41688" y="1050805"/>
                    </a:lnTo>
                    <a:lnTo>
                      <a:pt x="42731" y="1045429"/>
                    </a:lnTo>
                    <a:cubicBezTo>
                      <a:pt x="47270" y="1031023"/>
                      <a:pt x="54878" y="1014538"/>
                      <a:pt x="67761" y="998814"/>
                    </a:cubicBezTo>
                    <a:cubicBezTo>
                      <a:pt x="112800" y="943829"/>
                      <a:pt x="182590" y="946468"/>
                      <a:pt x="191110" y="946873"/>
                    </a:cubicBezTo>
                    <a:lnTo>
                      <a:pt x="191505" y="922675"/>
                    </a:lnTo>
                    <a:lnTo>
                      <a:pt x="187864" y="913598"/>
                    </a:lnTo>
                    <a:cubicBezTo>
                      <a:pt x="183806" y="883367"/>
                      <a:pt x="195776" y="835282"/>
                      <a:pt x="232903" y="808295"/>
                    </a:cubicBezTo>
                    <a:lnTo>
                      <a:pt x="257328" y="797253"/>
                    </a:lnTo>
                    <a:lnTo>
                      <a:pt x="245861" y="754048"/>
                    </a:lnTo>
                    <a:cubicBezTo>
                      <a:pt x="240003" y="709183"/>
                      <a:pt x="247509" y="664141"/>
                      <a:pt x="279766" y="632186"/>
                    </a:cubicBezTo>
                    <a:cubicBezTo>
                      <a:pt x="306445" y="605708"/>
                      <a:pt x="339070" y="586648"/>
                      <a:pt x="374837" y="573289"/>
                    </a:cubicBezTo>
                    <a:lnTo>
                      <a:pt x="425269" y="558810"/>
                    </a:lnTo>
                    <a:lnTo>
                      <a:pt x="425775" y="545404"/>
                    </a:lnTo>
                    <a:cubicBezTo>
                      <a:pt x="447769" y="451262"/>
                      <a:pt x="590626" y="374790"/>
                      <a:pt x="694650" y="348338"/>
                    </a:cubicBezTo>
                    <a:cubicBezTo>
                      <a:pt x="716739" y="342733"/>
                      <a:pt x="739981" y="338643"/>
                      <a:pt x="763820" y="336009"/>
                    </a:cubicBezTo>
                    <a:lnTo>
                      <a:pt x="774273" y="335491"/>
                    </a:lnTo>
                    <a:lnTo>
                      <a:pt x="765658" y="330075"/>
                    </a:lnTo>
                    <a:cubicBezTo>
                      <a:pt x="704795" y="277323"/>
                      <a:pt x="718995" y="184803"/>
                      <a:pt x="720011" y="178920"/>
                    </a:cubicBezTo>
                    <a:cubicBezTo>
                      <a:pt x="735632" y="84777"/>
                      <a:pt x="872575" y="8085"/>
                      <a:pt x="1001605" y="1997"/>
                    </a:cubicBezTo>
                    <a:lnTo>
                      <a:pt x="999354" y="342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8"/>
              <p:cNvSpPr/>
              <p:nvPr/>
            </p:nvSpPr>
            <p:spPr>
              <a:xfrm>
                <a:off x="7251622" y="3422026"/>
                <a:ext cx="2018469" cy="815799"/>
              </a:xfrm>
              <a:custGeom>
                <a:avLst/>
                <a:gdLst/>
                <a:ahLst/>
                <a:cxnLst/>
                <a:rect l="l" t="t" r="r" b="b"/>
                <a:pathLst>
                  <a:path w="947638" h="383004" extrusionOk="0">
                    <a:moveTo>
                      <a:pt x="881921" y="0"/>
                    </a:moveTo>
                    <a:cubicBezTo>
                      <a:pt x="864585" y="39148"/>
                      <a:pt x="831153" y="99441"/>
                      <a:pt x="768097" y="148304"/>
                    </a:cubicBezTo>
                    <a:cubicBezTo>
                      <a:pt x="630651" y="254603"/>
                      <a:pt x="454915" y="227171"/>
                      <a:pt x="407957" y="219837"/>
                    </a:cubicBezTo>
                    <a:cubicBezTo>
                      <a:pt x="373476" y="214408"/>
                      <a:pt x="281846" y="196691"/>
                      <a:pt x="174975" y="153638"/>
                    </a:cubicBezTo>
                    <a:cubicBezTo>
                      <a:pt x="99442" y="123253"/>
                      <a:pt x="43911" y="91345"/>
                      <a:pt x="16098" y="113919"/>
                    </a:cubicBezTo>
                    <a:cubicBezTo>
                      <a:pt x="-6095" y="131921"/>
                      <a:pt x="-856" y="176213"/>
                      <a:pt x="5525" y="198692"/>
                    </a:cubicBezTo>
                    <a:cubicBezTo>
                      <a:pt x="48007" y="348806"/>
                      <a:pt x="396717" y="423958"/>
                      <a:pt x="672752" y="360235"/>
                    </a:cubicBezTo>
                    <a:cubicBezTo>
                      <a:pt x="746094" y="343281"/>
                      <a:pt x="880492" y="310324"/>
                      <a:pt x="926974" y="206693"/>
                    </a:cubicBezTo>
                    <a:cubicBezTo>
                      <a:pt x="935261" y="188309"/>
                      <a:pt x="964026" y="124111"/>
                      <a:pt x="934880" y="61055"/>
                    </a:cubicBezTo>
                    <a:cubicBezTo>
                      <a:pt x="920211" y="29242"/>
                      <a:pt x="896399" y="10001"/>
                      <a:pt x="881921" y="19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8"/>
              <p:cNvSpPr/>
              <p:nvPr/>
            </p:nvSpPr>
            <p:spPr>
              <a:xfrm>
                <a:off x="7574711" y="3702036"/>
                <a:ext cx="1569646" cy="471113"/>
              </a:xfrm>
              <a:custGeom>
                <a:avLst/>
                <a:gdLst/>
                <a:ahLst/>
                <a:cxnLst/>
                <a:rect l="l" t="t" r="r" b="b"/>
                <a:pathLst>
                  <a:path w="736923" h="221180" extrusionOk="0">
                    <a:moveTo>
                      <a:pt x="13990" y="157544"/>
                    </a:moveTo>
                    <a:cubicBezTo>
                      <a:pt x="8751" y="150114"/>
                      <a:pt x="4655" y="142113"/>
                      <a:pt x="2084" y="133350"/>
                    </a:cubicBezTo>
                    <a:cubicBezTo>
                      <a:pt x="-393" y="125063"/>
                      <a:pt x="-1250" y="115729"/>
                      <a:pt x="2846" y="108109"/>
                    </a:cubicBezTo>
                    <a:cubicBezTo>
                      <a:pt x="5132" y="103918"/>
                      <a:pt x="8751" y="100584"/>
                      <a:pt x="12656" y="97822"/>
                    </a:cubicBezTo>
                    <a:cubicBezTo>
                      <a:pt x="41041" y="78010"/>
                      <a:pt x="79522" y="87440"/>
                      <a:pt x="113336" y="95345"/>
                    </a:cubicBezTo>
                    <a:cubicBezTo>
                      <a:pt x="228779" y="122396"/>
                      <a:pt x="349079" y="121444"/>
                      <a:pt x="466999" y="109728"/>
                    </a:cubicBezTo>
                    <a:cubicBezTo>
                      <a:pt x="515005" y="104966"/>
                      <a:pt x="563106" y="98393"/>
                      <a:pt x="608922" y="83153"/>
                    </a:cubicBezTo>
                    <a:cubicBezTo>
                      <a:pt x="657880" y="66866"/>
                      <a:pt x="704267" y="40100"/>
                      <a:pt x="736842" y="0"/>
                    </a:cubicBezTo>
                    <a:cubicBezTo>
                      <a:pt x="738462" y="29528"/>
                      <a:pt x="715602" y="52864"/>
                      <a:pt x="694361" y="72581"/>
                    </a:cubicBezTo>
                    <a:cubicBezTo>
                      <a:pt x="674549" y="90964"/>
                      <a:pt x="654737" y="109538"/>
                      <a:pt x="632353" y="124682"/>
                    </a:cubicBezTo>
                    <a:cubicBezTo>
                      <a:pt x="581299" y="159448"/>
                      <a:pt x="519863" y="175355"/>
                      <a:pt x="459379" y="187928"/>
                    </a:cubicBezTo>
                    <a:cubicBezTo>
                      <a:pt x="381845" y="204025"/>
                      <a:pt x="303359" y="215741"/>
                      <a:pt x="224302" y="220027"/>
                    </a:cubicBezTo>
                    <a:cubicBezTo>
                      <a:pt x="164961" y="223266"/>
                      <a:pt x="102191" y="221456"/>
                      <a:pt x="51233" y="190881"/>
                    </a:cubicBezTo>
                    <a:cubicBezTo>
                      <a:pt x="36945" y="182309"/>
                      <a:pt x="23610" y="171069"/>
                      <a:pt x="13990" y="15754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8"/>
              <p:cNvSpPr/>
              <p:nvPr/>
            </p:nvSpPr>
            <p:spPr>
              <a:xfrm>
                <a:off x="7589766" y="3701629"/>
                <a:ext cx="1542275" cy="406359"/>
              </a:xfrm>
              <a:custGeom>
                <a:avLst/>
                <a:gdLst/>
                <a:ahLst/>
                <a:cxnLst/>
                <a:rect l="l" t="t" r="r" b="b"/>
                <a:pathLst>
                  <a:path w="724073" h="190779" extrusionOk="0">
                    <a:moveTo>
                      <a:pt x="10811" y="142208"/>
                    </a:moveTo>
                    <a:cubicBezTo>
                      <a:pt x="7001" y="137541"/>
                      <a:pt x="3953" y="132588"/>
                      <a:pt x="1953" y="127254"/>
                    </a:cubicBezTo>
                    <a:cubicBezTo>
                      <a:pt x="-333" y="121253"/>
                      <a:pt x="-1190" y="114491"/>
                      <a:pt x="2620" y="108966"/>
                    </a:cubicBezTo>
                    <a:cubicBezTo>
                      <a:pt x="4715" y="105918"/>
                      <a:pt x="8144" y="103537"/>
                      <a:pt x="11859" y="101537"/>
                    </a:cubicBezTo>
                    <a:cubicBezTo>
                      <a:pt x="38434" y="87154"/>
                      <a:pt x="74438" y="94012"/>
                      <a:pt x="105966" y="99727"/>
                    </a:cubicBezTo>
                    <a:cubicBezTo>
                      <a:pt x="213884" y="119348"/>
                      <a:pt x="326470" y="118682"/>
                      <a:pt x="436769" y="110109"/>
                    </a:cubicBezTo>
                    <a:cubicBezTo>
                      <a:pt x="481632" y="106680"/>
                      <a:pt x="526685" y="101822"/>
                      <a:pt x="569453" y="90773"/>
                    </a:cubicBezTo>
                    <a:cubicBezTo>
                      <a:pt x="615173" y="78962"/>
                      <a:pt x="693563" y="29147"/>
                      <a:pt x="724043" y="0"/>
                    </a:cubicBezTo>
                    <a:cubicBezTo>
                      <a:pt x="725567" y="21431"/>
                      <a:pt x="669275" y="68771"/>
                      <a:pt x="649367" y="83058"/>
                    </a:cubicBezTo>
                    <a:cubicBezTo>
                      <a:pt x="630889" y="96393"/>
                      <a:pt x="612315" y="109823"/>
                      <a:pt x="591360" y="120872"/>
                    </a:cubicBezTo>
                    <a:cubicBezTo>
                      <a:pt x="543545" y="146114"/>
                      <a:pt x="486109" y="157639"/>
                      <a:pt x="429530" y="166688"/>
                    </a:cubicBezTo>
                    <a:cubicBezTo>
                      <a:pt x="357045" y="178308"/>
                      <a:pt x="283607" y="186785"/>
                      <a:pt x="209598" y="189928"/>
                    </a:cubicBezTo>
                    <a:cubicBezTo>
                      <a:pt x="154067" y="192310"/>
                      <a:pt x="95393" y="190976"/>
                      <a:pt x="47673" y="168878"/>
                    </a:cubicBezTo>
                    <a:cubicBezTo>
                      <a:pt x="33100" y="162116"/>
                      <a:pt x="19670" y="153067"/>
                      <a:pt x="10621" y="142113"/>
                    </a:cubicBezTo>
                    <a:close/>
                  </a:path>
                </a:pathLst>
              </a:custGeom>
              <a:solidFill>
                <a:srgbClr val="FFFFFF">
                  <a:alpha val="4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8"/>
              <p:cNvSpPr/>
              <p:nvPr/>
            </p:nvSpPr>
            <p:spPr>
              <a:xfrm>
                <a:off x="7865569" y="3869613"/>
                <a:ext cx="1018585" cy="180756"/>
              </a:xfrm>
              <a:custGeom>
                <a:avLst/>
                <a:gdLst/>
                <a:ahLst/>
                <a:cxnLst/>
                <a:rect l="l" t="t" r="r" b="b"/>
                <a:pathLst>
                  <a:path w="478209" h="84862" extrusionOk="0">
                    <a:moveTo>
                      <a:pt x="5286" y="62294"/>
                    </a:moveTo>
                    <a:cubicBezTo>
                      <a:pt x="3572" y="60579"/>
                      <a:pt x="2143" y="58769"/>
                      <a:pt x="1191" y="56864"/>
                    </a:cubicBezTo>
                    <a:cubicBezTo>
                      <a:pt x="-238" y="54197"/>
                      <a:pt x="-714" y="51244"/>
                      <a:pt x="1667" y="48768"/>
                    </a:cubicBezTo>
                    <a:cubicBezTo>
                      <a:pt x="3000" y="47434"/>
                      <a:pt x="5096" y="46387"/>
                      <a:pt x="7287" y="45434"/>
                    </a:cubicBezTo>
                    <a:cubicBezTo>
                      <a:pt x="23479" y="39052"/>
                      <a:pt x="45482" y="42100"/>
                      <a:pt x="64722" y="44672"/>
                    </a:cubicBezTo>
                    <a:cubicBezTo>
                      <a:pt x="130635" y="53340"/>
                      <a:pt x="199406" y="54007"/>
                      <a:pt x="266748" y="49244"/>
                    </a:cubicBezTo>
                    <a:cubicBezTo>
                      <a:pt x="363617" y="42386"/>
                      <a:pt x="459534" y="12859"/>
                      <a:pt x="478203" y="0"/>
                    </a:cubicBezTo>
                    <a:cubicBezTo>
                      <a:pt x="479155" y="9430"/>
                      <a:pt x="373999" y="49149"/>
                      <a:pt x="361236" y="54007"/>
                    </a:cubicBezTo>
                    <a:cubicBezTo>
                      <a:pt x="332089" y="65151"/>
                      <a:pt x="297037" y="70199"/>
                      <a:pt x="262461" y="74200"/>
                    </a:cubicBezTo>
                    <a:cubicBezTo>
                      <a:pt x="218170" y="79343"/>
                      <a:pt x="173307" y="83058"/>
                      <a:pt x="128159" y="84487"/>
                    </a:cubicBezTo>
                    <a:cubicBezTo>
                      <a:pt x="94250" y="85534"/>
                      <a:pt x="58436" y="84963"/>
                      <a:pt x="29289" y="75152"/>
                    </a:cubicBezTo>
                    <a:cubicBezTo>
                      <a:pt x="19669" y="71914"/>
                      <a:pt x="10811" y="67532"/>
                      <a:pt x="5382" y="62103"/>
                    </a:cubicBez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8"/>
              <p:cNvSpPr/>
              <p:nvPr/>
            </p:nvSpPr>
            <p:spPr>
              <a:xfrm>
                <a:off x="8617999" y="3509722"/>
                <a:ext cx="624942" cy="610311"/>
              </a:xfrm>
              <a:custGeom>
                <a:avLst/>
                <a:gdLst/>
                <a:ahLst/>
                <a:cxnLst/>
                <a:rect l="l" t="t" r="r" b="b"/>
                <a:pathLst>
                  <a:path w="293400" h="286531" extrusionOk="0">
                    <a:moveTo>
                      <a:pt x="183166" y="248507"/>
                    </a:moveTo>
                    <a:cubicBezTo>
                      <a:pt x="107347" y="290608"/>
                      <a:pt x="20002" y="287084"/>
                      <a:pt x="0" y="285940"/>
                    </a:cubicBezTo>
                    <a:cubicBezTo>
                      <a:pt x="45720" y="278035"/>
                      <a:pt x="130397" y="256508"/>
                      <a:pt x="197263" y="190595"/>
                    </a:cubicBezTo>
                    <a:cubicBezTo>
                      <a:pt x="233934" y="154495"/>
                      <a:pt x="245554" y="124492"/>
                      <a:pt x="248888" y="115157"/>
                    </a:cubicBezTo>
                    <a:cubicBezTo>
                      <a:pt x="266700" y="65342"/>
                      <a:pt x="257175" y="20193"/>
                      <a:pt x="251555" y="0"/>
                    </a:cubicBezTo>
                    <a:cubicBezTo>
                      <a:pt x="263366" y="11620"/>
                      <a:pt x="287846" y="39148"/>
                      <a:pt x="292608" y="79439"/>
                    </a:cubicBezTo>
                    <a:cubicBezTo>
                      <a:pt x="299180" y="135255"/>
                      <a:pt x="263271" y="177165"/>
                      <a:pt x="244983" y="198596"/>
                    </a:cubicBezTo>
                    <a:cubicBezTo>
                      <a:pt x="226695" y="219932"/>
                      <a:pt x="205454" y="236220"/>
                      <a:pt x="183261" y="248507"/>
                    </a:cubicBezTo>
                  </a:path>
                </a:pathLst>
              </a:custGeom>
              <a:solidFill>
                <a:srgbClr val="FFFFFF">
                  <a:alpha val="4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8"/>
              <p:cNvSpPr/>
              <p:nvPr/>
            </p:nvSpPr>
            <p:spPr>
              <a:xfrm>
                <a:off x="7432835" y="2615975"/>
                <a:ext cx="1452962" cy="1121436"/>
              </a:xfrm>
              <a:custGeom>
                <a:avLst/>
                <a:gdLst/>
                <a:ahLst/>
                <a:cxnLst/>
                <a:rect l="l" t="t" r="r" b="b"/>
                <a:pathLst>
                  <a:path w="682142" h="526496" extrusionOk="0">
                    <a:moveTo>
                      <a:pt x="76268" y="374127"/>
                    </a:moveTo>
                    <a:cubicBezTo>
                      <a:pt x="73029" y="372984"/>
                      <a:pt x="44168" y="362888"/>
                      <a:pt x="21499" y="379461"/>
                    </a:cubicBezTo>
                    <a:cubicBezTo>
                      <a:pt x="4068" y="392130"/>
                      <a:pt x="-1552" y="414704"/>
                      <a:pt x="353" y="428896"/>
                    </a:cubicBezTo>
                    <a:cubicBezTo>
                      <a:pt x="7021" y="480903"/>
                      <a:pt x="124178" y="505287"/>
                      <a:pt x="164564" y="513669"/>
                    </a:cubicBezTo>
                    <a:cubicBezTo>
                      <a:pt x="314202" y="544720"/>
                      <a:pt x="433550" y="511859"/>
                      <a:pt x="494701" y="494238"/>
                    </a:cubicBezTo>
                    <a:cubicBezTo>
                      <a:pt x="621193" y="457757"/>
                      <a:pt x="649577" y="416133"/>
                      <a:pt x="657102" y="404226"/>
                    </a:cubicBezTo>
                    <a:cubicBezTo>
                      <a:pt x="694154" y="345267"/>
                      <a:pt x="679486" y="280497"/>
                      <a:pt x="678248" y="275353"/>
                    </a:cubicBezTo>
                    <a:cubicBezTo>
                      <a:pt x="662436" y="209821"/>
                      <a:pt x="610525" y="175912"/>
                      <a:pt x="600619" y="169435"/>
                    </a:cubicBezTo>
                    <a:cubicBezTo>
                      <a:pt x="548231" y="135240"/>
                      <a:pt x="459649" y="117524"/>
                      <a:pt x="454124" y="116476"/>
                    </a:cubicBezTo>
                    <a:cubicBezTo>
                      <a:pt x="436598" y="113047"/>
                      <a:pt x="412595" y="109428"/>
                      <a:pt x="397641" y="89997"/>
                    </a:cubicBezTo>
                    <a:cubicBezTo>
                      <a:pt x="387735" y="77138"/>
                      <a:pt x="377448" y="51611"/>
                      <a:pt x="390593" y="37038"/>
                    </a:cubicBezTo>
                    <a:cubicBezTo>
                      <a:pt x="399737" y="26941"/>
                      <a:pt x="417548" y="24846"/>
                      <a:pt x="434693" y="31704"/>
                    </a:cubicBezTo>
                    <a:cubicBezTo>
                      <a:pt x="432503" y="26560"/>
                      <a:pt x="425073" y="10844"/>
                      <a:pt x="408214" y="3414"/>
                    </a:cubicBezTo>
                    <a:cubicBezTo>
                      <a:pt x="379734" y="-9063"/>
                      <a:pt x="349254" y="16178"/>
                      <a:pt x="341158" y="22845"/>
                    </a:cubicBezTo>
                    <a:cubicBezTo>
                      <a:pt x="336300" y="26846"/>
                      <a:pt x="304296" y="53992"/>
                      <a:pt x="305820" y="96950"/>
                    </a:cubicBezTo>
                    <a:cubicBezTo>
                      <a:pt x="306106" y="105332"/>
                      <a:pt x="307154" y="133526"/>
                      <a:pt x="326966" y="149909"/>
                    </a:cubicBezTo>
                    <a:cubicBezTo>
                      <a:pt x="347921" y="167244"/>
                      <a:pt x="368876" y="154195"/>
                      <a:pt x="408214" y="162291"/>
                    </a:cubicBezTo>
                    <a:cubicBezTo>
                      <a:pt x="415167" y="163720"/>
                      <a:pt x="463268" y="174102"/>
                      <a:pt x="489462" y="208202"/>
                    </a:cubicBezTo>
                    <a:cubicBezTo>
                      <a:pt x="522800" y="251541"/>
                      <a:pt x="508703" y="317835"/>
                      <a:pt x="489462" y="356506"/>
                    </a:cubicBezTo>
                    <a:cubicBezTo>
                      <a:pt x="455553" y="424610"/>
                      <a:pt x="385354" y="447470"/>
                      <a:pt x="344682" y="460614"/>
                    </a:cubicBezTo>
                    <a:cubicBezTo>
                      <a:pt x="271530" y="484427"/>
                      <a:pt x="213142" y="472806"/>
                      <a:pt x="152277" y="460614"/>
                    </a:cubicBezTo>
                    <a:cubicBezTo>
                      <a:pt x="74458" y="445089"/>
                      <a:pt x="65981" y="423753"/>
                      <a:pt x="63980" y="416514"/>
                    </a:cubicBezTo>
                    <a:cubicBezTo>
                      <a:pt x="59789" y="400988"/>
                      <a:pt x="68457" y="384986"/>
                      <a:pt x="76363" y="374127"/>
                    </a:cubicBezTo>
                    <a:close/>
                  </a:path>
                </a:pathLst>
              </a:custGeom>
              <a:solidFill>
                <a:srgbClr val="FFFFFF">
                  <a:alpha val="2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8"/>
              <p:cNvSpPr/>
              <p:nvPr/>
            </p:nvSpPr>
            <p:spPr>
              <a:xfrm>
                <a:off x="7675671" y="2637841"/>
                <a:ext cx="1207026" cy="1065584"/>
              </a:xfrm>
              <a:custGeom>
                <a:avLst/>
                <a:gdLst/>
                <a:ahLst/>
                <a:cxnLst/>
                <a:rect l="l" t="t" r="r" b="b"/>
                <a:pathLst>
                  <a:path w="566679" h="500274" extrusionOk="0">
                    <a:moveTo>
                      <a:pt x="266231" y="0"/>
                    </a:moveTo>
                    <a:cubicBezTo>
                      <a:pt x="236132" y="9049"/>
                      <a:pt x="215749" y="29718"/>
                      <a:pt x="216797" y="47625"/>
                    </a:cubicBezTo>
                    <a:cubicBezTo>
                      <a:pt x="218130" y="70009"/>
                      <a:pt x="252611" y="86297"/>
                      <a:pt x="267946" y="93535"/>
                    </a:cubicBezTo>
                    <a:cubicBezTo>
                      <a:pt x="271661" y="95250"/>
                      <a:pt x="278328" y="98203"/>
                      <a:pt x="285948" y="100965"/>
                    </a:cubicBezTo>
                    <a:cubicBezTo>
                      <a:pt x="298902" y="105823"/>
                      <a:pt x="308332" y="108204"/>
                      <a:pt x="318809" y="110966"/>
                    </a:cubicBezTo>
                    <a:cubicBezTo>
                      <a:pt x="369768" y="124301"/>
                      <a:pt x="387389" y="130588"/>
                      <a:pt x="396819" y="134112"/>
                    </a:cubicBezTo>
                    <a:cubicBezTo>
                      <a:pt x="400439" y="135446"/>
                      <a:pt x="403201" y="136493"/>
                      <a:pt x="406725" y="137922"/>
                    </a:cubicBezTo>
                    <a:cubicBezTo>
                      <a:pt x="411202" y="139732"/>
                      <a:pt x="461113" y="160496"/>
                      <a:pt x="483306" y="187071"/>
                    </a:cubicBezTo>
                    <a:cubicBezTo>
                      <a:pt x="513881" y="223552"/>
                      <a:pt x="507214" y="282607"/>
                      <a:pt x="486545" y="322612"/>
                    </a:cubicBezTo>
                    <a:cubicBezTo>
                      <a:pt x="440158" y="412718"/>
                      <a:pt x="297378" y="456819"/>
                      <a:pt x="203462" y="465392"/>
                    </a:cubicBezTo>
                    <a:cubicBezTo>
                      <a:pt x="147074" y="470535"/>
                      <a:pt x="83256" y="467773"/>
                      <a:pt x="29249" y="452628"/>
                    </a:cubicBezTo>
                    <a:cubicBezTo>
                      <a:pt x="23915" y="451104"/>
                      <a:pt x="8866" y="446723"/>
                      <a:pt x="4484" y="452628"/>
                    </a:cubicBezTo>
                    <a:cubicBezTo>
                      <a:pt x="-20947" y="487871"/>
                      <a:pt x="69254" y="491014"/>
                      <a:pt x="88019" y="494348"/>
                    </a:cubicBezTo>
                    <a:cubicBezTo>
                      <a:pt x="151550" y="505682"/>
                      <a:pt x="217178" y="498348"/>
                      <a:pt x="280900" y="492252"/>
                    </a:cubicBezTo>
                    <a:cubicBezTo>
                      <a:pt x="341384" y="486442"/>
                      <a:pt x="402153" y="475012"/>
                      <a:pt x="457017" y="447961"/>
                    </a:cubicBezTo>
                    <a:cubicBezTo>
                      <a:pt x="509214" y="422243"/>
                      <a:pt x="554172" y="374618"/>
                      <a:pt x="564364" y="315944"/>
                    </a:cubicBezTo>
                    <a:cubicBezTo>
                      <a:pt x="565983" y="306705"/>
                      <a:pt x="575032" y="250126"/>
                      <a:pt x="541409" y="199454"/>
                    </a:cubicBezTo>
                    <a:cubicBezTo>
                      <a:pt x="504547" y="143732"/>
                      <a:pt x="436824" y="126111"/>
                      <a:pt x="400153" y="116491"/>
                    </a:cubicBezTo>
                    <a:cubicBezTo>
                      <a:pt x="369768" y="108585"/>
                      <a:pt x="337097" y="104870"/>
                      <a:pt x="288901" y="82963"/>
                    </a:cubicBezTo>
                    <a:cubicBezTo>
                      <a:pt x="259183" y="69437"/>
                      <a:pt x="245372" y="58960"/>
                      <a:pt x="242990" y="44101"/>
                    </a:cubicBezTo>
                    <a:cubicBezTo>
                      <a:pt x="239657" y="23241"/>
                      <a:pt x="260707" y="4477"/>
                      <a:pt x="265946" y="0"/>
                    </a:cubicBez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8"/>
              <p:cNvSpPr/>
              <p:nvPr/>
            </p:nvSpPr>
            <p:spPr>
              <a:xfrm>
                <a:off x="7501563" y="2606175"/>
                <a:ext cx="1122504" cy="1012304"/>
              </a:xfrm>
              <a:custGeom>
                <a:avLst/>
                <a:gdLst/>
                <a:ahLst/>
                <a:cxnLst/>
                <a:rect l="l" t="t" r="r" b="b"/>
                <a:pathLst>
                  <a:path w="526997" h="475260" extrusionOk="0">
                    <a:moveTo>
                      <a:pt x="355673" y="0"/>
                    </a:moveTo>
                    <a:cubicBezTo>
                      <a:pt x="349767" y="4286"/>
                      <a:pt x="273186" y="46673"/>
                      <a:pt x="283759" y="88678"/>
                    </a:cubicBezTo>
                    <a:cubicBezTo>
                      <a:pt x="286045" y="97822"/>
                      <a:pt x="293570" y="114681"/>
                      <a:pt x="353958" y="142780"/>
                    </a:cubicBezTo>
                    <a:cubicBezTo>
                      <a:pt x="414347" y="170879"/>
                      <a:pt x="517598" y="167069"/>
                      <a:pt x="526170" y="247555"/>
                    </a:cubicBezTo>
                    <a:cubicBezTo>
                      <a:pt x="531123" y="294418"/>
                      <a:pt x="513407" y="345948"/>
                      <a:pt x="484641" y="383572"/>
                    </a:cubicBezTo>
                    <a:cubicBezTo>
                      <a:pt x="433206" y="450914"/>
                      <a:pt x="349672" y="461296"/>
                      <a:pt x="283854" y="469487"/>
                    </a:cubicBezTo>
                    <a:cubicBezTo>
                      <a:pt x="242135" y="474631"/>
                      <a:pt x="80305" y="494729"/>
                      <a:pt x="22583" y="409766"/>
                    </a:cubicBezTo>
                    <a:cubicBezTo>
                      <a:pt x="2676" y="380429"/>
                      <a:pt x="-13516" y="325850"/>
                      <a:pt x="16773" y="295847"/>
                    </a:cubicBezTo>
                    <a:cubicBezTo>
                      <a:pt x="66875" y="246126"/>
                      <a:pt x="161648" y="252127"/>
                      <a:pt x="216798" y="262223"/>
                    </a:cubicBezTo>
                    <a:cubicBezTo>
                      <a:pt x="337956" y="284321"/>
                      <a:pt x="390915" y="200692"/>
                      <a:pt x="365769" y="180118"/>
                    </a:cubicBezTo>
                    <a:cubicBezTo>
                      <a:pt x="329860" y="150686"/>
                      <a:pt x="280711" y="184976"/>
                      <a:pt x="244897" y="154019"/>
                    </a:cubicBezTo>
                    <a:cubicBezTo>
                      <a:pt x="216322" y="129254"/>
                      <a:pt x="222989" y="85820"/>
                      <a:pt x="223466" y="83058"/>
                    </a:cubicBezTo>
                    <a:cubicBezTo>
                      <a:pt x="230800" y="38862"/>
                      <a:pt x="295094" y="2858"/>
                      <a:pt x="355673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8"/>
              <p:cNvSpPr/>
              <p:nvPr/>
            </p:nvSpPr>
            <p:spPr>
              <a:xfrm>
                <a:off x="7584080" y="2960833"/>
                <a:ext cx="865666" cy="582365"/>
              </a:xfrm>
              <a:custGeom>
                <a:avLst/>
                <a:gdLst/>
                <a:ahLst/>
                <a:cxnLst/>
                <a:rect l="l" t="t" r="r" b="b"/>
                <a:pathLst>
                  <a:path w="406416" h="273411" extrusionOk="0">
                    <a:moveTo>
                      <a:pt x="403850" y="65350"/>
                    </a:moveTo>
                    <a:cubicBezTo>
                      <a:pt x="392324" y="26964"/>
                      <a:pt x="342890" y="-563"/>
                      <a:pt x="280977" y="9"/>
                    </a:cubicBezTo>
                    <a:cubicBezTo>
                      <a:pt x="206206" y="675"/>
                      <a:pt x="95240" y="43062"/>
                      <a:pt x="71237" y="82495"/>
                    </a:cubicBezTo>
                    <a:cubicBezTo>
                      <a:pt x="116861" y="63826"/>
                      <a:pt x="176964" y="43443"/>
                      <a:pt x="243163" y="52682"/>
                    </a:cubicBezTo>
                    <a:cubicBezTo>
                      <a:pt x="254783" y="54301"/>
                      <a:pt x="273929" y="56397"/>
                      <a:pt x="283358" y="63255"/>
                    </a:cubicBezTo>
                    <a:cubicBezTo>
                      <a:pt x="294788" y="71541"/>
                      <a:pt x="297741" y="81733"/>
                      <a:pt x="294788" y="95449"/>
                    </a:cubicBezTo>
                    <a:cubicBezTo>
                      <a:pt x="290597" y="114690"/>
                      <a:pt x="277739" y="118119"/>
                      <a:pt x="261451" y="129168"/>
                    </a:cubicBezTo>
                    <a:cubicBezTo>
                      <a:pt x="210111" y="163934"/>
                      <a:pt x="142579" y="157647"/>
                      <a:pt x="84000" y="157076"/>
                    </a:cubicBezTo>
                    <a:cubicBezTo>
                      <a:pt x="61235" y="156790"/>
                      <a:pt x="8753" y="154599"/>
                      <a:pt x="1133" y="184317"/>
                    </a:cubicBezTo>
                    <a:cubicBezTo>
                      <a:pt x="-2677" y="199176"/>
                      <a:pt x="3609" y="214988"/>
                      <a:pt x="12753" y="227370"/>
                    </a:cubicBezTo>
                    <a:cubicBezTo>
                      <a:pt x="41233" y="265661"/>
                      <a:pt x="94382" y="277662"/>
                      <a:pt x="141722" y="272138"/>
                    </a:cubicBezTo>
                    <a:cubicBezTo>
                      <a:pt x="220970" y="262804"/>
                      <a:pt x="318315" y="229275"/>
                      <a:pt x="368512" y="164124"/>
                    </a:cubicBezTo>
                    <a:cubicBezTo>
                      <a:pt x="385847" y="141645"/>
                      <a:pt x="415280" y="103545"/>
                      <a:pt x="403850" y="65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8"/>
              <p:cNvSpPr/>
              <p:nvPr/>
            </p:nvSpPr>
            <p:spPr>
              <a:xfrm>
                <a:off x="7695862" y="3066618"/>
                <a:ext cx="630359" cy="439690"/>
              </a:xfrm>
              <a:custGeom>
                <a:avLst/>
                <a:gdLst/>
                <a:ahLst/>
                <a:cxnLst/>
                <a:rect l="l" t="t" r="r" b="b"/>
                <a:pathLst>
                  <a:path w="295943" h="206427" extrusionOk="0">
                    <a:moveTo>
                      <a:pt x="273065" y="0"/>
                    </a:moveTo>
                    <a:cubicBezTo>
                      <a:pt x="273065" y="0"/>
                      <a:pt x="300878" y="58293"/>
                      <a:pt x="258683" y="94679"/>
                    </a:cubicBezTo>
                    <a:cubicBezTo>
                      <a:pt x="210105" y="136589"/>
                      <a:pt x="145240" y="145066"/>
                      <a:pt x="86185" y="145733"/>
                    </a:cubicBezTo>
                    <a:cubicBezTo>
                      <a:pt x="70088" y="145923"/>
                      <a:pt x="53705" y="145828"/>
                      <a:pt x="37893" y="149543"/>
                    </a:cubicBezTo>
                    <a:cubicBezTo>
                      <a:pt x="21129" y="153448"/>
                      <a:pt x="-15161" y="171450"/>
                      <a:pt x="6937" y="192119"/>
                    </a:cubicBezTo>
                    <a:cubicBezTo>
                      <a:pt x="20177" y="204502"/>
                      <a:pt x="42084" y="204597"/>
                      <a:pt x="59039" y="205930"/>
                    </a:cubicBezTo>
                    <a:cubicBezTo>
                      <a:pt x="79041" y="207454"/>
                      <a:pt x="99329" y="205359"/>
                      <a:pt x="118951" y="201168"/>
                    </a:cubicBezTo>
                    <a:cubicBezTo>
                      <a:pt x="156956" y="192881"/>
                      <a:pt x="192865" y="175736"/>
                      <a:pt x="226107" y="155639"/>
                    </a:cubicBezTo>
                    <a:cubicBezTo>
                      <a:pt x="348218" y="81725"/>
                      <a:pt x="273065" y="95"/>
                      <a:pt x="273065" y="95"/>
                    </a:cubicBezTo>
                    <a:close/>
                  </a:path>
                </a:pathLst>
              </a:custGeom>
              <a:solidFill>
                <a:srgbClr val="FFFFFF">
                  <a:alpha val="556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8"/>
              <p:cNvSpPr/>
              <p:nvPr/>
            </p:nvSpPr>
            <p:spPr>
              <a:xfrm>
                <a:off x="7879835" y="3018884"/>
                <a:ext cx="305576" cy="67613"/>
              </a:xfrm>
              <a:custGeom>
                <a:avLst/>
                <a:gdLst/>
                <a:ahLst/>
                <a:cxnLst/>
                <a:rect l="l" t="t" r="r" b="b"/>
                <a:pathLst>
                  <a:path w="143463" h="31743" extrusionOk="0">
                    <a:moveTo>
                      <a:pt x="0" y="31744"/>
                    </a:moveTo>
                    <a:cubicBezTo>
                      <a:pt x="43339" y="10122"/>
                      <a:pt x="70676" y="4598"/>
                      <a:pt x="96679" y="1264"/>
                    </a:cubicBezTo>
                    <a:cubicBezTo>
                      <a:pt x="114300" y="-1022"/>
                      <a:pt x="140589" y="-736"/>
                      <a:pt x="142970" y="6598"/>
                    </a:cubicBezTo>
                    <a:cubicBezTo>
                      <a:pt x="148304" y="22505"/>
                      <a:pt x="108871" y="19076"/>
                      <a:pt x="95441" y="19361"/>
                    </a:cubicBezTo>
                    <a:cubicBezTo>
                      <a:pt x="47530" y="20504"/>
                      <a:pt x="51721" y="20695"/>
                      <a:pt x="0" y="31744"/>
                    </a:cubicBez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8"/>
              <p:cNvSpPr/>
              <p:nvPr/>
            </p:nvSpPr>
            <p:spPr>
              <a:xfrm rot="-755171">
                <a:off x="8246049" y="3349704"/>
                <a:ext cx="801285" cy="439967"/>
              </a:xfrm>
              <a:custGeom>
                <a:avLst/>
                <a:gdLst/>
                <a:ahLst/>
                <a:cxnLst/>
                <a:rect l="l" t="t" r="r" b="b"/>
                <a:pathLst>
                  <a:path w="295943" h="206427" extrusionOk="0">
                    <a:moveTo>
                      <a:pt x="273065" y="0"/>
                    </a:moveTo>
                    <a:cubicBezTo>
                      <a:pt x="273065" y="0"/>
                      <a:pt x="300878" y="58293"/>
                      <a:pt x="258683" y="94679"/>
                    </a:cubicBezTo>
                    <a:cubicBezTo>
                      <a:pt x="210105" y="136589"/>
                      <a:pt x="145240" y="145066"/>
                      <a:pt x="86185" y="145733"/>
                    </a:cubicBezTo>
                    <a:cubicBezTo>
                      <a:pt x="70088" y="145923"/>
                      <a:pt x="53705" y="145828"/>
                      <a:pt x="37893" y="149543"/>
                    </a:cubicBezTo>
                    <a:cubicBezTo>
                      <a:pt x="21129" y="153448"/>
                      <a:pt x="-15161" y="171450"/>
                      <a:pt x="6937" y="192119"/>
                    </a:cubicBezTo>
                    <a:cubicBezTo>
                      <a:pt x="20177" y="204502"/>
                      <a:pt x="42084" y="204597"/>
                      <a:pt x="59039" y="205930"/>
                    </a:cubicBezTo>
                    <a:cubicBezTo>
                      <a:pt x="79041" y="207454"/>
                      <a:pt x="99329" y="205359"/>
                      <a:pt x="118951" y="201168"/>
                    </a:cubicBezTo>
                    <a:cubicBezTo>
                      <a:pt x="156956" y="192881"/>
                      <a:pt x="192865" y="175736"/>
                      <a:pt x="226107" y="155639"/>
                    </a:cubicBezTo>
                    <a:cubicBezTo>
                      <a:pt x="348218" y="81725"/>
                      <a:pt x="273065" y="95"/>
                      <a:pt x="273065" y="95"/>
                    </a:cubicBezTo>
                    <a:close/>
                  </a:path>
                </a:pathLst>
              </a:custGeom>
              <a:solidFill>
                <a:srgbClr val="FFFFFF">
                  <a:alpha val="368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8"/>
              <p:cNvSpPr/>
              <p:nvPr/>
            </p:nvSpPr>
            <p:spPr>
              <a:xfrm rot="9968593">
                <a:off x="8451154" y="3690364"/>
                <a:ext cx="305501" cy="67596"/>
              </a:xfrm>
              <a:custGeom>
                <a:avLst/>
                <a:gdLst/>
                <a:ahLst/>
                <a:cxnLst/>
                <a:rect l="l" t="t" r="r" b="b"/>
                <a:pathLst>
                  <a:path w="143463" h="31743" extrusionOk="0">
                    <a:moveTo>
                      <a:pt x="0" y="31744"/>
                    </a:moveTo>
                    <a:cubicBezTo>
                      <a:pt x="43339" y="10122"/>
                      <a:pt x="70676" y="4598"/>
                      <a:pt x="96679" y="1264"/>
                    </a:cubicBezTo>
                    <a:cubicBezTo>
                      <a:pt x="114300" y="-1022"/>
                      <a:pt x="140589" y="-736"/>
                      <a:pt x="142970" y="6598"/>
                    </a:cubicBezTo>
                    <a:cubicBezTo>
                      <a:pt x="148304" y="22505"/>
                      <a:pt x="108871" y="19076"/>
                      <a:pt x="95441" y="19361"/>
                    </a:cubicBezTo>
                    <a:cubicBezTo>
                      <a:pt x="47530" y="20504"/>
                      <a:pt x="51721" y="20695"/>
                      <a:pt x="0" y="31744"/>
                    </a:cubicBez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" name="Google Shape;1475;p8"/>
            <p:cNvGrpSpPr/>
            <p:nvPr/>
          </p:nvGrpSpPr>
          <p:grpSpPr>
            <a:xfrm>
              <a:off x="1894175" y="5885162"/>
              <a:ext cx="742102" cy="562619"/>
              <a:chOff x="3699722" y="1806532"/>
              <a:chExt cx="3341299" cy="2533180"/>
            </a:xfrm>
          </p:grpSpPr>
          <p:grpSp>
            <p:nvGrpSpPr>
              <p:cNvPr id="1476" name="Google Shape;1476;p8"/>
              <p:cNvGrpSpPr/>
              <p:nvPr/>
            </p:nvGrpSpPr>
            <p:grpSpPr>
              <a:xfrm>
                <a:off x="3751786" y="2225114"/>
                <a:ext cx="3226900" cy="1986512"/>
                <a:chOff x="4296925" y="2658508"/>
                <a:chExt cx="3226900" cy="1986512"/>
              </a:xfrm>
            </p:grpSpPr>
            <p:grpSp>
              <p:nvGrpSpPr>
                <p:cNvPr id="1477" name="Google Shape;1477;p8"/>
                <p:cNvGrpSpPr/>
                <p:nvPr/>
              </p:nvGrpSpPr>
              <p:grpSpPr>
                <a:xfrm>
                  <a:off x="4296925" y="2720530"/>
                  <a:ext cx="1136973" cy="1924490"/>
                  <a:chOff x="4323505" y="2715214"/>
                  <a:chExt cx="1136973" cy="1924490"/>
                </a:xfrm>
              </p:grpSpPr>
              <p:sp>
                <p:nvSpPr>
                  <p:cNvPr id="1478" name="Google Shape;1478;p8"/>
                  <p:cNvSpPr/>
                  <p:nvPr/>
                </p:nvSpPr>
                <p:spPr>
                  <a:xfrm rot="9840178" flipH="1">
                    <a:off x="4876115" y="2725577"/>
                    <a:ext cx="335980" cy="18439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914" h="2427501" extrusionOk="0">
                        <a:moveTo>
                          <a:pt x="19199" y="2424869"/>
                        </a:moveTo>
                        <a:cubicBezTo>
                          <a:pt x="114529" y="2457441"/>
                          <a:pt x="199750" y="2176976"/>
                          <a:pt x="268643" y="2176976"/>
                        </a:cubicBezTo>
                        <a:cubicBezTo>
                          <a:pt x="342128" y="2176976"/>
                          <a:pt x="312122" y="2453136"/>
                          <a:pt x="440914" y="2414005"/>
                        </a:cubicBezTo>
                        <a:lnTo>
                          <a:pt x="350892" y="41069"/>
                        </a:lnTo>
                        <a:lnTo>
                          <a:pt x="307991" y="31806"/>
                        </a:lnTo>
                        <a:cubicBezTo>
                          <a:pt x="255286" y="21850"/>
                          <a:pt x="200685" y="12918"/>
                          <a:pt x="144130" y="5019"/>
                        </a:cubicBezTo>
                        <a:lnTo>
                          <a:pt x="91581" y="0"/>
                        </a:lnTo>
                        <a:lnTo>
                          <a:pt x="0" y="2414005"/>
                        </a:lnTo>
                        <a:cubicBezTo>
                          <a:pt x="6443" y="2419135"/>
                          <a:pt x="12843" y="2422698"/>
                          <a:pt x="19199" y="242486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55000">
                        <a:srgbClr val="D6C8B7"/>
                      </a:gs>
                      <a:gs pos="96740">
                        <a:srgbClr val="BE9B69"/>
                      </a:gs>
                      <a:gs pos="100000">
                        <a:srgbClr val="BE9B69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9" name="Google Shape;1479;p8"/>
                  <p:cNvSpPr/>
                  <p:nvPr/>
                </p:nvSpPr>
                <p:spPr>
                  <a:xfrm rot="9420981">
                    <a:off x="4669344" y="2806326"/>
                    <a:ext cx="347227" cy="18388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914" h="2417625" extrusionOk="0">
                        <a:moveTo>
                          <a:pt x="38128" y="2417509"/>
                        </a:moveTo>
                        <a:cubicBezTo>
                          <a:pt x="25601" y="2418380"/>
                          <a:pt x="12887" y="2414389"/>
                          <a:pt x="0" y="2404129"/>
                        </a:cubicBezTo>
                        <a:lnTo>
                          <a:pt x="18187" y="0"/>
                        </a:lnTo>
                        <a:lnTo>
                          <a:pt x="74452" y="1187"/>
                        </a:lnTo>
                        <a:lnTo>
                          <a:pt x="351038" y="35049"/>
                        </a:lnTo>
                        <a:lnTo>
                          <a:pt x="440914" y="2404129"/>
                        </a:lnTo>
                        <a:cubicBezTo>
                          <a:pt x="312122" y="2443260"/>
                          <a:pt x="342128" y="2167100"/>
                          <a:pt x="268643" y="2167100"/>
                        </a:cubicBezTo>
                        <a:cubicBezTo>
                          <a:pt x="204343" y="2167100"/>
                          <a:pt x="125819" y="2411416"/>
                          <a:pt x="38128" y="241750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55000">
                        <a:srgbClr val="D6C8B7"/>
                      </a:gs>
                      <a:gs pos="96740">
                        <a:srgbClr val="BE9B69"/>
                      </a:gs>
                      <a:gs pos="100000">
                        <a:srgbClr val="BE9B69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80" name="Google Shape;1480;p8"/>
                <p:cNvSpPr/>
                <p:nvPr/>
              </p:nvSpPr>
              <p:spPr>
                <a:xfrm rot="-9840178">
                  <a:off x="6635234" y="2668871"/>
                  <a:ext cx="335980" cy="1843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914" h="2427501" extrusionOk="0">
                      <a:moveTo>
                        <a:pt x="19199" y="2424869"/>
                      </a:moveTo>
                      <a:cubicBezTo>
                        <a:pt x="114529" y="2457441"/>
                        <a:pt x="199750" y="2176976"/>
                        <a:pt x="268643" y="2176976"/>
                      </a:cubicBezTo>
                      <a:cubicBezTo>
                        <a:pt x="342128" y="2176976"/>
                        <a:pt x="312122" y="2453136"/>
                        <a:pt x="440914" y="2414005"/>
                      </a:cubicBezTo>
                      <a:lnTo>
                        <a:pt x="350892" y="41069"/>
                      </a:lnTo>
                      <a:lnTo>
                        <a:pt x="307991" y="31806"/>
                      </a:lnTo>
                      <a:cubicBezTo>
                        <a:pt x="255286" y="21850"/>
                        <a:pt x="200685" y="12918"/>
                        <a:pt x="144130" y="5019"/>
                      </a:cubicBezTo>
                      <a:lnTo>
                        <a:pt x="91581" y="0"/>
                      </a:lnTo>
                      <a:lnTo>
                        <a:pt x="0" y="2414005"/>
                      </a:lnTo>
                      <a:cubicBezTo>
                        <a:pt x="6443" y="2419135"/>
                        <a:pt x="12843" y="2422698"/>
                        <a:pt x="19199" y="242486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1" name="Google Shape;1481;p8"/>
                <p:cNvSpPr/>
                <p:nvPr/>
              </p:nvSpPr>
              <p:spPr>
                <a:xfrm rot="-9420981" flipH="1">
                  <a:off x="6830758" y="2749620"/>
                  <a:ext cx="347227" cy="1838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914" h="2417625" extrusionOk="0">
                      <a:moveTo>
                        <a:pt x="38128" y="2417509"/>
                      </a:moveTo>
                      <a:cubicBezTo>
                        <a:pt x="25601" y="2418380"/>
                        <a:pt x="12887" y="2414389"/>
                        <a:pt x="0" y="2404129"/>
                      </a:cubicBezTo>
                      <a:lnTo>
                        <a:pt x="18187" y="0"/>
                      </a:lnTo>
                      <a:lnTo>
                        <a:pt x="74452" y="1187"/>
                      </a:lnTo>
                      <a:lnTo>
                        <a:pt x="351038" y="35049"/>
                      </a:lnTo>
                      <a:lnTo>
                        <a:pt x="440914" y="2404129"/>
                      </a:lnTo>
                      <a:cubicBezTo>
                        <a:pt x="312122" y="2443260"/>
                        <a:pt x="342128" y="2167100"/>
                        <a:pt x="268643" y="2167100"/>
                      </a:cubicBezTo>
                      <a:cubicBezTo>
                        <a:pt x="204343" y="2167100"/>
                        <a:pt x="125819" y="2411416"/>
                        <a:pt x="38128" y="241750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82" name="Google Shape;1482;p8"/>
              <p:cNvSpPr/>
              <p:nvPr/>
            </p:nvSpPr>
            <p:spPr>
              <a:xfrm>
                <a:off x="4319256" y="3571876"/>
                <a:ext cx="2126400" cy="736800"/>
              </a:xfrm>
              <a:prstGeom prst="ellipse">
                <a:avLst/>
              </a:prstGeom>
              <a:noFill/>
              <a:ln w="57150" cap="flat" cmpd="sng">
                <a:solidFill>
                  <a:srgbClr val="D6C8B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83" name="Google Shape;1483;p8"/>
              <p:cNvGrpSpPr/>
              <p:nvPr/>
            </p:nvGrpSpPr>
            <p:grpSpPr>
              <a:xfrm>
                <a:off x="3814899" y="1806532"/>
                <a:ext cx="3149697" cy="1638549"/>
                <a:chOff x="8088522" y="1876646"/>
                <a:chExt cx="3149697" cy="1638549"/>
              </a:xfrm>
            </p:grpSpPr>
            <p:sp>
              <p:nvSpPr>
                <p:cNvPr id="1484" name="Google Shape;1484;p8"/>
                <p:cNvSpPr/>
                <p:nvPr/>
              </p:nvSpPr>
              <p:spPr>
                <a:xfrm>
                  <a:off x="8088522" y="1876646"/>
                  <a:ext cx="3149697" cy="1638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2840" h="2436504" extrusionOk="0">
                      <a:moveTo>
                        <a:pt x="1837314" y="70"/>
                      </a:moveTo>
                      <a:cubicBezTo>
                        <a:pt x="3052170" y="7159"/>
                        <a:pt x="3852840" y="700133"/>
                        <a:pt x="3852840" y="1084592"/>
                      </a:cubicBezTo>
                      <a:lnTo>
                        <a:pt x="3395056" y="2436504"/>
                      </a:lnTo>
                      <a:lnTo>
                        <a:pt x="399345" y="2436504"/>
                      </a:lnTo>
                      <a:lnTo>
                        <a:pt x="0" y="914471"/>
                      </a:lnTo>
                      <a:cubicBezTo>
                        <a:pt x="0" y="530012"/>
                        <a:pt x="622458" y="-7019"/>
                        <a:pt x="1837314" y="70"/>
                      </a:cubicBezTo>
                      <a:close/>
                    </a:path>
                  </a:pathLst>
                </a:custGeom>
                <a:solidFill>
                  <a:srgbClr val="C18B6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485" name="Google Shape;1485;p8" descr="A black and white image of a mountain&#10;&#10;Description automatically generated with low confidence"/>
                <p:cNvPicPr preferRelativeResize="0"/>
                <p:nvPr/>
              </p:nvPicPr>
              <p:blipFill rotWithShape="1">
                <a:blip r:embed="rId2">
                  <a:alphaModFix amt="8000"/>
                </a:blip>
                <a:srcRect/>
                <a:stretch/>
              </p:blipFill>
              <p:spPr>
                <a:xfrm>
                  <a:off x="8150226" y="2365317"/>
                  <a:ext cx="2985089" cy="4699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486" name="Google Shape;1486;p8"/>
              <p:cNvGrpSpPr/>
              <p:nvPr/>
            </p:nvGrpSpPr>
            <p:grpSpPr>
              <a:xfrm>
                <a:off x="3699722" y="2477000"/>
                <a:ext cx="3341299" cy="1862712"/>
                <a:chOff x="4244861" y="2910394"/>
                <a:chExt cx="3341299" cy="1862712"/>
              </a:xfrm>
            </p:grpSpPr>
            <p:sp>
              <p:nvSpPr>
                <p:cNvPr id="1487" name="Google Shape;1487;p8"/>
                <p:cNvSpPr/>
                <p:nvPr/>
              </p:nvSpPr>
              <p:spPr>
                <a:xfrm rot="10567725" flipH="1">
                  <a:off x="5655430" y="3173630"/>
                  <a:ext cx="347210" cy="1574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286" h="1570690" extrusionOk="0">
                      <a:moveTo>
                        <a:pt x="347286" y="1559218"/>
                      </a:moveTo>
                      <a:lnTo>
                        <a:pt x="285925" y="0"/>
                      </a:lnTo>
                      <a:lnTo>
                        <a:pt x="185682" y="1126"/>
                      </a:lnTo>
                      <a:cubicBezTo>
                        <a:pt x="175408" y="1405"/>
                        <a:pt x="165213" y="1817"/>
                        <a:pt x="155086" y="2225"/>
                      </a:cubicBezTo>
                      <a:lnTo>
                        <a:pt x="24330" y="10649"/>
                      </a:lnTo>
                      <a:lnTo>
                        <a:pt x="0" y="1559218"/>
                      </a:lnTo>
                      <a:cubicBezTo>
                        <a:pt x="10150" y="1567007"/>
                        <a:pt x="19368" y="1570513"/>
                        <a:pt x="27841" y="1570684"/>
                      </a:cubicBezTo>
                      <a:cubicBezTo>
                        <a:pt x="87153" y="1571877"/>
                        <a:pt x="109974" y="1409646"/>
                        <a:pt x="160620" y="1409645"/>
                      </a:cubicBezTo>
                      <a:cubicBezTo>
                        <a:pt x="218501" y="1409645"/>
                        <a:pt x="245842" y="1588930"/>
                        <a:pt x="347286" y="155921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8" name="Google Shape;1488;p8"/>
                <p:cNvSpPr/>
                <p:nvPr/>
              </p:nvSpPr>
              <p:spPr>
                <a:xfrm rot="-10679728" flipH="1">
                  <a:off x="5920846" y="3171361"/>
                  <a:ext cx="336637" cy="1573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431" h="1572864" extrusionOk="0">
                      <a:moveTo>
                        <a:pt x="14650" y="1570866"/>
                      </a:moveTo>
                      <a:cubicBezTo>
                        <a:pt x="87389" y="1595598"/>
                        <a:pt x="152415" y="1382640"/>
                        <a:pt x="204983" y="1382640"/>
                      </a:cubicBezTo>
                      <a:cubicBezTo>
                        <a:pt x="261054" y="1382640"/>
                        <a:pt x="238159" y="1592329"/>
                        <a:pt x="336431" y="1562617"/>
                      </a:cubicBezTo>
                      <a:lnTo>
                        <a:pt x="277770" y="23880"/>
                      </a:lnTo>
                      <a:lnTo>
                        <a:pt x="180229" y="10908"/>
                      </a:lnTo>
                      <a:lnTo>
                        <a:pt x="59573" y="0"/>
                      </a:lnTo>
                      <a:lnTo>
                        <a:pt x="0" y="1562616"/>
                      </a:lnTo>
                      <a:cubicBezTo>
                        <a:pt x="4916" y="1566512"/>
                        <a:pt x="9799" y="1569217"/>
                        <a:pt x="14650" y="15708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9" name="Google Shape;1489;p8"/>
                <p:cNvSpPr/>
                <p:nvPr/>
              </p:nvSpPr>
              <p:spPr>
                <a:xfrm rot="-10593467" flipH="1">
                  <a:off x="6178205" y="3079429"/>
                  <a:ext cx="324361" cy="1660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587" h="1661565" extrusionOk="0">
                      <a:moveTo>
                        <a:pt x="324587" y="1661565"/>
                      </a:moveTo>
                      <a:lnTo>
                        <a:pt x="237759" y="44454"/>
                      </a:lnTo>
                      <a:lnTo>
                        <a:pt x="104481" y="16732"/>
                      </a:lnTo>
                      <a:lnTo>
                        <a:pt x="0" y="0"/>
                      </a:lnTo>
                      <a:lnTo>
                        <a:pt x="36291" y="1537114"/>
                      </a:lnTo>
                      <a:cubicBezTo>
                        <a:pt x="114954" y="1599435"/>
                        <a:pt x="191402" y="1362253"/>
                        <a:pt x="239451" y="1382994"/>
                      </a:cubicBezTo>
                      <a:cubicBezTo>
                        <a:pt x="287500" y="1403736"/>
                        <a:pt x="304473" y="1643568"/>
                        <a:pt x="324587" y="166156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0" name="Google Shape;1490;p8"/>
                <p:cNvSpPr/>
                <p:nvPr/>
              </p:nvSpPr>
              <p:spPr>
                <a:xfrm rot="10722664" flipH="1">
                  <a:off x="6593274" y="3082537"/>
                  <a:ext cx="524914" cy="1555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781" h="1555288" extrusionOk="0">
                      <a:moveTo>
                        <a:pt x="524781" y="1552457"/>
                      </a:moveTo>
                      <a:lnTo>
                        <a:pt x="233650" y="87285"/>
                      </a:lnTo>
                      <a:lnTo>
                        <a:pt x="230046" y="85263"/>
                      </a:lnTo>
                      <a:cubicBezTo>
                        <a:pt x="190800" y="65246"/>
                        <a:pt x="143616" y="45111"/>
                        <a:pt x="86976" y="26054"/>
                      </a:cubicBezTo>
                      <a:lnTo>
                        <a:pt x="0" y="0"/>
                      </a:lnTo>
                      <a:lnTo>
                        <a:pt x="240211" y="1542070"/>
                      </a:lnTo>
                      <a:cubicBezTo>
                        <a:pt x="250362" y="1549861"/>
                        <a:pt x="260294" y="1552933"/>
                        <a:pt x="269997" y="1552349"/>
                      </a:cubicBezTo>
                      <a:cubicBezTo>
                        <a:pt x="337919" y="1548265"/>
                        <a:pt x="394608" y="1365016"/>
                        <a:pt x="436108" y="1366530"/>
                      </a:cubicBezTo>
                      <a:cubicBezTo>
                        <a:pt x="483536" y="1368262"/>
                        <a:pt x="423338" y="1582169"/>
                        <a:pt x="524781" y="155245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26000">
                      <a:srgbClr val="BE9B69"/>
                    </a:gs>
                    <a:gs pos="51000">
                      <a:srgbClr val="D6C8B7"/>
                    </a:gs>
                    <a:gs pos="81000">
                      <a:srgbClr val="BE9B69"/>
                    </a:gs>
                    <a:gs pos="100000">
                      <a:srgbClr val="BE9B69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1" name="Google Shape;1491;p8"/>
                <p:cNvSpPr/>
                <p:nvPr/>
              </p:nvSpPr>
              <p:spPr>
                <a:xfrm rot="10725637" flipH="1">
                  <a:off x="6342815" y="3079417"/>
                  <a:ext cx="524321" cy="1614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037" h="1614297" extrusionOk="0">
                      <a:moveTo>
                        <a:pt x="214612" y="1613150"/>
                      </a:moveTo>
                      <a:cubicBezTo>
                        <a:pt x="282530" y="1633234"/>
                        <a:pt x="360562" y="1383094"/>
                        <a:pt x="407885" y="1383094"/>
                      </a:cubicBezTo>
                      <a:cubicBezTo>
                        <a:pt x="458360" y="1383094"/>
                        <a:pt x="415570" y="1635088"/>
                        <a:pt x="504037" y="1605376"/>
                      </a:cubicBezTo>
                      <a:lnTo>
                        <a:pt x="259869" y="52937"/>
                      </a:lnTo>
                      <a:lnTo>
                        <a:pt x="245021" y="48489"/>
                      </a:lnTo>
                      <a:cubicBezTo>
                        <a:pt x="178547" y="30807"/>
                        <a:pt x="101860" y="14797"/>
                        <a:pt x="13443" y="1653"/>
                      </a:cubicBezTo>
                      <a:lnTo>
                        <a:pt x="0" y="0"/>
                      </a:lnTo>
                      <a:lnTo>
                        <a:pt x="201175" y="1605376"/>
                      </a:lnTo>
                      <a:cubicBezTo>
                        <a:pt x="205601" y="1609271"/>
                        <a:pt x="210084" y="1611811"/>
                        <a:pt x="214612" y="161315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26000">
                      <a:srgbClr val="BE9B69"/>
                    </a:gs>
                    <a:gs pos="51000">
                      <a:srgbClr val="D6C8B7"/>
                    </a:gs>
                    <a:gs pos="81000">
                      <a:srgbClr val="BE9B69"/>
                    </a:gs>
                    <a:gs pos="100000">
                      <a:srgbClr val="BE9B69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2" name="Google Shape;1492;p8"/>
                <p:cNvSpPr/>
                <p:nvPr/>
              </p:nvSpPr>
              <p:spPr>
                <a:xfrm rot="10722664" flipH="1">
                  <a:off x="6999950" y="2916616"/>
                  <a:ext cx="569760" cy="1468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616" h="1468620" extrusionOk="0">
                      <a:moveTo>
                        <a:pt x="538552" y="1468620"/>
                      </a:moveTo>
                      <a:lnTo>
                        <a:pt x="569616" y="1465714"/>
                      </a:lnTo>
                      <a:lnTo>
                        <a:pt x="5748" y="584"/>
                      </a:lnTo>
                      <a:cubicBezTo>
                        <a:pt x="-41937" y="-28932"/>
                        <a:pt x="220922" y="1070767"/>
                        <a:pt x="283506" y="1288616"/>
                      </a:cubicBezTo>
                      <a:cubicBezTo>
                        <a:pt x="367849" y="1354249"/>
                        <a:pt x="332647" y="1278249"/>
                        <a:pt x="381253" y="1307679"/>
                      </a:cubicBezTo>
                      <a:cubicBezTo>
                        <a:pt x="423783" y="1333430"/>
                        <a:pt x="459659" y="1458674"/>
                        <a:pt x="538552" y="146862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41000">
                      <a:srgbClr val="BE9B69"/>
                    </a:gs>
                    <a:gs pos="51000">
                      <a:srgbClr val="D6C8B7"/>
                    </a:gs>
                    <a:gs pos="69000">
                      <a:srgbClr val="BE9B69"/>
                    </a:gs>
                    <a:gs pos="100000">
                      <a:srgbClr val="BE9B69"/>
                    </a:gs>
                  </a:gsLst>
                  <a:lin ang="959990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3" name="Google Shape;1493;p8"/>
                <p:cNvSpPr/>
                <p:nvPr/>
              </p:nvSpPr>
              <p:spPr>
                <a:xfrm rot="10722664" flipH="1">
                  <a:off x="6792441" y="3036281"/>
                  <a:ext cx="538734" cy="152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598" h="1525288" extrusionOk="0">
                      <a:moveTo>
                        <a:pt x="505776" y="1525287"/>
                      </a:moveTo>
                      <a:cubicBezTo>
                        <a:pt x="507634" y="1525243"/>
                        <a:pt x="509459" y="1524348"/>
                        <a:pt x="511247" y="1522491"/>
                      </a:cubicBezTo>
                      <a:cubicBezTo>
                        <a:pt x="602964" y="1542043"/>
                        <a:pt x="447596" y="975582"/>
                        <a:pt x="288367" y="399964"/>
                      </a:cubicBezTo>
                      <a:lnTo>
                        <a:pt x="239811" y="224011"/>
                      </a:lnTo>
                      <a:lnTo>
                        <a:pt x="216505" y="171906"/>
                      </a:lnTo>
                      <a:cubicBezTo>
                        <a:pt x="216505" y="171906"/>
                        <a:pt x="186542" y="93696"/>
                        <a:pt x="29561" y="13625"/>
                      </a:cubicBezTo>
                      <a:lnTo>
                        <a:pt x="0" y="0"/>
                      </a:lnTo>
                      <a:lnTo>
                        <a:pt x="296719" y="1465362"/>
                      </a:lnTo>
                      <a:cubicBezTo>
                        <a:pt x="382847" y="1527684"/>
                        <a:pt x="373124" y="1316657"/>
                        <a:pt x="408879" y="1326178"/>
                      </a:cubicBezTo>
                      <a:cubicBezTo>
                        <a:pt x="442398" y="1335104"/>
                        <a:pt x="477899" y="1525949"/>
                        <a:pt x="505776" y="152528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6C8B7"/>
                    </a:gs>
                    <a:gs pos="44000">
                      <a:srgbClr val="D6C8B7"/>
                    </a:gs>
                    <a:gs pos="68000">
                      <a:srgbClr val="BE9B69"/>
                    </a:gs>
                    <a:gs pos="100000">
                      <a:srgbClr val="BE9B69"/>
                    </a:gs>
                  </a:gsLst>
                  <a:lin ang="959990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4" name="Google Shape;1494;p8"/>
                <p:cNvSpPr/>
                <p:nvPr/>
              </p:nvSpPr>
              <p:spPr>
                <a:xfrm rot="10516321">
                  <a:off x="5367570" y="3201394"/>
                  <a:ext cx="347625" cy="156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10" h="1558628" extrusionOk="0">
                      <a:moveTo>
                        <a:pt x="30034" y="1558540"/>
                      </a:moveTo>
                      <a:cubicBezTo>
                        <a:pt x="20166" y="1559201"/>
                        <a:pt x="10151" y="1556171"/>
                        <a:pt x="0" y="1548381"/>
                      </a:cubicBezTo>
                      <a:lnTo>
                        <a:pt x="12151" y="0"/>
                      </a:lnTo>
                      <a:lnTo>
                        <a:pt x="63011" y="4038"/>
                      </a:lnTo>
                      <a:cubicBezTo>
                        <a:pt x="117092" y="9726"/>
                        <a:pt x="168598" y="16740"/>
                        <a:pt x="217640" y="24894"/>
                      </a:cubicBezTo>
                      <a:lnTo>
                        <a:pt x="287899" y="38805"/>
                      </a:lnTo>
                      <a:lnTo>
                        <a:pt x="347310" y="1548380"/>
                      </a:lnTo>
                      <a:cubicBezTo>
                        <a:pt x="245860" y="1578093"/>
                        <a:pt x="269496" y="1368404"/>
                        <a:pt x="211611" y="1368404"/>
                      </a:cubicBezTo>
                      <a:cubicBezTo>
                        <a:pt x="160962" y="1368404"/>
                        <a:pt x="99108" y="1553913"/>
                        <a:pt x="30034" y="155854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5" name="Google Shape;1495;p8"/>
                <p:cNvSpPr/>
                <p:nvPr/>
              </p:nvSpPr>
              <p:spPr>
                <a:xfrm rot="10400396">
                  <a:off x="5153224" y="3130171"/>
                  <a:ext cx="283903" cy="1617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09" h="1619348" extrusionOk="0">
                      <a:moveTo>
                        <a:pt x="40556" y="1515753"/>
                      </a:moveTo>
                      <a:cubicBezTo>
                        <a:pt x="27019" y="1516190"/>
                        <a:pt x="13459" y="1513022"/>
                        <a:pt x="0" y="1505161"/>
                      </a:cubicBezTo>
                      <a:lnTo>
                        <a:pt x="33604" y="0"/>
                      </a:lnTo>
                      <a:lnTo>
                        <a:pt x="108981" y="17520"/>
                      </a:lnTo>
                      <a:cubicBezTo>
                        <a:pt x="152844" y="29212"/>
                        <a:pt x="194323" y="41778"/>
                        <a:pt x="233535" y="55032"/>
                      </a:cubicBezTo>
                      <a:lnTo>
                        <a:pt x="271934" y="69444"/>
                      </a:lnTo>
                      <a:lnTo>
                        <a:pt x="326729" y="1365441"/>
                      </a:lnTo>
                      <a:lnTo>
                        <a:pt x="322009" y="1357752"/>
                      </a:lnTo>
                      <a:cubicBezTo>
                        <a:pt x="313022" y="1350849"/>
                        <a:pt x="299173" y="1356793"/>
                        <a:pt x="278082" y="1349657"/>
                      </a:cubicBezTo>
                      <a:cubicBezTo>
                        <a:pt x="228868" y="1333004"/>
                        <a:pt x="135310" y="1512696"/>
                        <a:pt x="40556" y="1515753"/>
                      </a:cubicBezTo>
                      <a:close/>
                      <a:moveTo>
                        <a:pt x="337464" y="1619348"/>
                      </a:moveTo>
                      <a:lnTo>
                        <a:pt x="326729" y="1365441"/>
                      </a:lnTo>
                      <a:lnTo>
                        <a:pt x="329464" y="1369897"/>
                      </a:lnTo>
                      <a:cubicBezTo>
                        <a:pt x="337479" y="1394360"/>
                        <a:pt x="338264" y="1457025"/>
                        <a:pt x="337464" y="161934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6" name="Google Shape;1496;p8"/>
                <p:cNvSpPr/>
                <p:nvPr/>
              </p:nvSpPr>
              <p:spPr>
                <a:xfrm rot="10727254">
                  <a:off x="4834084" y="3160141"/>
                  <a:ext cx="471170" cy="1538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481" h="1569952" extrusionOk="0">
                      <a:moveTo>
                        <a:pt x="222762" y="1569373"/>
                      </a:moveTo>
                      <a:cubicBezTo>
                        <a:pt x="213551" y="1571191"/>
                        <a:pt x="204471" y="1568821"/>
                        <a:pt x="195620" y="1561031"/>
                      </a:cubicBezTo>
                      <a:lnTo>
                        <a:pt x="0" y="0"/>
                      </a:lnTo>
                      <a:lnTo>
                        <a:pt x="99494" y="27105"/>
                      </a:lnTo>
                      <a:cubicBezTo>
                        <a:pt x="135481" y="38254"/>
                        <a:pt x="169374" y="50106"/>
                        <a:pt x="201272" y="62465"/>
                      </a:cubicBezTo>
                      <a:lnTo>
                        <a:pt x="267221" y="90667"/>
                      </a:lnTo>
                      <a:lnTo>
                        <a:pt x="498481" y="1561031"/>
                      </a:lnTo>
                      <a:cubicBezTo>
                        <a:pt x="492952" y="1562888"/>
                        <a:pt x="487935" y="1563645"/>
                        <a:pt x="483377" y="1563431"/>
                      </a:cubicBezTo>
                      <a:cubicBezTo>
                        <a:pt x="414998" y="1560228"/>
                        <a:pt x="449650" y="1338749"/>
                        <a:pt x="402328" y="1338749"/>
                      </a:cubicBezTo>
                      <a:cubicBezTo>
                        <a:pt x="358160" y="1338749"/>
                        <a:pt x="287242" y="1556649"/>
                        <a:pt x="222762" y="156937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26000">
                      <a:srgbClr val="BE9B69"/>
                    </a:gs>
                    <a:gs pos="51000">
                      <a:srgbClr val="D6C8B7"/>
                    </a:gs>
                    <a:gs pos="81000">
                      <a:srgbClr val="BE9B69"/>
                    </a:gs>
                    <a:gs pos="100000">
                      <a:srgbClr val="BE9B69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" name="Google Shape;1497;p8"/>
                <p:cNvSpPr/>
                <p:nvPr/>
              </p:nvSpPr>
              <p:spPr>
                <a:xfrm rot="-10722060">
                  <a:off x="4260972" y="2975405"/>
                  <a:ext cx="618363" cy="1479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729" h="1439185" extrusionOk="0">
                      <a:moveTo>
                        <a:pt x="529665" y="1439185"/>
                      </a:moveTo>
                      <a:lnTo>
                        <a:pt x="560729" y="1436279"/>
                      </a:lnTo>
                      <a:lnTo>
                        <a:pt x="0" y="0"/>
                      </a:lnTo>
                      <a:lnTo>
                        <a:pt x="274619" y="1259181"/>
                      </a:lnTo>
                      <a:cubicBezTo>
                        <a:pt x="358962" y="1324814"/>
                        <a:pt x="323760" y="1248814"/>
                        <a:pt x="372366" y="1278244"/>
                      </a:cubicBezTo>
                      <a:cubicBezTo>
                        <a:pt x="414896" y="1303995"/>
                        <a:pt x="450772" y="1429239"/>
                        <a:pt x="529665" y="143918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41000">
                      <a:srgbClr val="BE9B69"/>
                    </a:gs>
                    <a:gs pos="51000">
                      <a:srgbClr val="D6C8B7"/>
                    </a:gs>
                    <a:gs pos="69000">
                      <a:srgbClr val="BE9B69"/>
                    </a:gs>
                    <a:gs pos="100000">
                      <a:srgbClr val="BE9B69"/>
                    </a:gs>
                  </a:gsLst>
                  <a:lin ang="959990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8" name="Google Shape;1498;p8"/>
                <p:cNvSpPr/>
                <p:nvPr/>
              </p:nvSpPr>
              <p:spPr>
                <a:xfrm rot="10721705">
                  <a:off x="4561721" y="3159261"/>
                  <a:ext cx="563614" cy="1471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410" h="1482286" extrusionOk="0">
                      <a:moveTo>
                        <a:pt x="258626" y="1479348"/>
                      </a:moveTo>
                      <a:cubicBezTo>
                        <a:pt x="248923" y="1479931"/>
                        <a:pt x="238990" y="1476858"/>
                        <a:pt x="228840" y="1469068"/>
                      </a:cubicBezTo>
                      <a:lnTo>
                        <a:pt x="0" y="0"/>
                      </a:lnTo>
                      <a:lnTo>
                        <a:pt x="25127" y="10745"/>
                      </a:lnTo>
                      <a:cubicBezTo>
                        <a:pt x="81141" y="37104"/>
                        <a:pt x="129571" y="64714"/>
                        <a:pt x="171211" y="92022"/>
                      </a:cubicBezTo>
                      <a:lnTo>
                        <a:pt x="249453" y="151039"/>
                      </a:lnTo>
                      <a:lnTo>
                        <a:pt x="513410" y="1479455"/>
                      </a:lnTo>
                      <a:cubicBezTo>
                        <a:pt x="411967" y="1509167"/>
                        <a:pt x="472165" y="1295260"/>
                        <a:pt x="424737" y="1293529"/>
                      </a:cubicBezTo>
                      <a:cubicBezTo>
                        <a:pt x="383238" y="1292014"/>
                        <a:pt x="326548" y="1475263"/>
                        <a:pt x="258626" y="147934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26000">
                      <a:srgbClr val="BE9B69"/>
                    </a:gs>
                    <a:gs pos="51000">
                      <a:srgbClr val="D6C8B7"/>
                    </a:gs>
                    <a:gs pos="81000">
                      <a:srgbClr val="BE9B69"/>
                    </a:gs>
                    <a:gs pos="100000">
                      <a:srgbClr val="BE9B69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99" name="Google Shape;1499;p8"/>
            <p:cNvGrpSpPr/>
            <p:nvPr/>
          </p:nvGrpSpPr>
          <p:grpSpPr>
            <a:xfrm>
              <a:off x="1905536" y="5523945"/>
              <a:ext cx="679456" cy="547917"/>
              <a:chOff x="5624511" y="3048014"/>
              <a:chExt cx="947638" cy="764180"/>
            </a:xfrm>
          </p:grpSpPr>
          <p:sp>
            <p:nvSpPr>
              <p:cNvPr id="1500" name="Google Shape;1500;p8"/>
              <p:cNvSpPr/>
              <p:nvPr/>
            </p:nvSpPr>
            <p:spPr>
              <a:xfrm>
                <a:off x="5823054" y="3204054"/>
                <a:ext cx="349222" cy="219702"/>
              </a:xfrm>
              <a:custGeom>
                <a:avLst/>
                <a:gdLst/>
                <a:ahLst/>
                <a:cxnLst/>
                <a:rect l="l" t="t" r="r" b="b"/>
                <a:pathLst>
                  <a:path w="349222" h="219702" extrusionOk="0">
                    <a:moveTo>
                      <a:pt x="346573" y="66355"/>
                    </a:moveTo>
                    <a:cubicBezTo>
                      <a:pt x="365051" y="122076"/>
                      <a:pt x="284089" y="211420"/>
                      <a:pt x="190363" y="219136"/>
                    </a:cubicBezTo>
                    <a:cubicBezTo>
                      <a:pt x="110543" y="225708"/>
                      <a:pt x="9388" y="174082"/>
                      <a:pt x="625" y="119409"/>
                    </a:cubicBezTo>
                    <a:cubicBezTo>
                      <a:pt x="-7852" y="66545"/>
                      <a:pt x="71777" y="21682"/>
                      <a:pt x="127593" y="7490"/>
                    </a:cubicBezTo>
                    <a:cubicBezTo>
                      <a:pt x="210556" y="-13560"/>
                      <a:pt x="328190" y="10919"/>
                      <a:pt x="346573" y="66355"/>
                    </a:cubicBezTo>
                    <a:close/>
                  </a:path>
                </a:pathLst>
              </a:custGeom>
              <a:solidFill>
                <a:srgbClr val="4E262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8"/>
              <p:cNvSpPr/>
              <p:nvPr/>
            </p:nvSpPr>
            <p:spPr>
              <a:xfrm>
                <a:off x="5641466" y="3324847"/>
                <a:ext cx="869525" cy="340667"/>
              </a:xfrm>
              <a:custGeom>
                <a:avLst/>
                <a:gdLst/>
                <a:ahLst/>
                <a:cxnLst/>
                <a:rect l="l" t="t" r="r" b="b"/>
                <a:pathLst>
                  <a:path w="869525" h="340667" extrusionOk="0">
                    <a:moveTo>
                      <a:pt x="0" y="230073"/>
                    </a:moveTo>
                    <a:cubicBezTo>
                      <a:pt x="22098" y="229501"/>
                      <a:pt x="55436" y="230549"/>
                      <a:pt x="94298" y="239503"/>
                    </a:cubicBezTo>
                    <a:cubicBezTo>
                      <a:pt x="166021" y="256171"/>
                      <a:pt x="198025" y="286651"/>
                      <a:pt x="246507" y="309892"/>
                    </a:cubicBezTo>
                    <a:cubicBezTo>
                      <a:pt x="320802" y="345421"/>
                      <a:pt x="388525" y="342373"/>
                      <a:pt x="479489" y="338277"/>
                    </a:cubicBezTo>
                    <a:cubicBezTo>
                      <a:pt x="610553" y="332371"/>
                      <a:pt x="701612" y="292271"/>
                      <a:pt x="732758" y="277412"/>
                    </a:cubicBezTo>
                    <a:cubicBezTo>
                      <a:pt x="798290" y="246170"/>
                      <a:pt x="852107" y="219500"/>
                      <a:pt x="866108" y="163779"/>
                    </a:cubicBezTo>
                    <a:cubicBezTo>
                      <a:pt x="875443" y="126631"/>
                      <a:pt x="865251" y="83102"/>
                      <a:pt x="840486" y="51479"/>
                    </a:cubicBezTo>
                    <a:cubicBezTo>
                      <a:pt x="810768" y="13474"/>
                      <a:pt x="768858" y="3854"/>
                      <a:pt x="755618" y="1377"/>
                    </a:cubicBezTo>
                    <a:cubicBezTo>
                      <a:pt x="739616" y="-1575"/>
                      <a:pt x="689420" y="-7766"/>
                      <a:pt x="556260" y="81197"/>
                    </a:cubicBezTo>
                    <a:cubicBezTo>
                      <a:pt x="450914" y="151587"/>
                      <a:pt x="458819" y="171304"/>
                      <a:pt x="402717" y="188068"/>
                    </a:cubicBezTo>
                    <a:cubicBezTo>
                      <a:pt x="349853" y="203879"/>
                      <a:pt x="304609" y="196354"/>
                      <a:pt x="214122" y="181305"/>
                    </a:cubicBezTo>
                    <a:cubicBezTo>
                      <a:pt x="172879" y="174447"/>
                      <a:pt x="148114" y="166636"/>
                      <a:pt x="142780" y="148824"/>
                    </a:cubicBezTo>
                    <a:cubicBezTo>
                      <a:pt x="137827" y="132156"/>
                      <a:pt x="151829" y="113677"/>
                      <a:pt x="160306" y="104152"/>
                    </a:cubicBezTo>
                    <a:cubicBezTo>
                      <a:pt x="158306" y="103200"/>
                      <a:pt x="128778" y="89579"/>
                      <a:pt x="101060" y="106819"/>
                    </a:cubicBezTo>
                    <a:cubicBezTo>
                      <a:pt x="80867" y="119392"/>
                      <a:pt x="69723" y="143300"/>
                      <a:pt x="72771" y="167684"/>
                    </a:cubicBezTo>
                    <a:cubicBezTo>
                      <a:pt x="68771" y="167494"/>
                      <a:pt x="36005" y="166255"/>
                      <a:pt x="14859" y="192068"/>
                    </a:cubicBezTo>
                    <a:cubicBezTo>
                      <a:pt x="2762" y="206832"/>
                      <a:pt x="572" y="223024"/>
                      <a:pt x="0" y="229978"/>
                    </a:cubicBezTo>
                    <a:close/>
                  </a:path>
                </a:pathLst>
              </a:custGeom>
              <a:solidFill>
                <a:srgbClr val="4E262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8"/>
              <p:cNvSpPr/>
              <p:nvPr/>
            </p:nvSpPr>
            <p:spPr>
              <a:xfrm>
                <a:off x="5624511" y="3429190"/>
                <a:ext cx="947638" cy="383004"/>
              </a:xfrm>
              <a:custGeom>
                <a:avLst/>
                <a:gdLst/>
                <a:ahLst/>
                <a:cxnLst/>
                <a:rect l="l" t="t" r="r" b="b"/>
                <a:pathLst>
                  <a:path w="947638" h="383004" extrusionOk="0">
                    <a:moveTo>
                      <a:pt x="881921" y="0"/>
                    </a:moveTo>
                    <a:cubicBezTo>
                      <a:pt x="864585" y="39148"/>
                      <a:pt x="831153" y="99441"/>
                      <a:pt x="768097" y="148304"/>
                    </a:cubicBezTo>
                    <a:cubicBezTo>
                      <a:pt x="630651" y="254603"/>
                      <a:pt x="454915" y="227171"/>
                      <a:pt x="407957" y="219837"/>
                    </a:cubicBezTo>
                    <a:cubicBezTo>
                      <a:pt x="373476" y="214408"/>
                      <a:pt x="281846" y="196691"/>
                      <a:pt x="174975" y="153638"/>
                    </a:cubicBezTo>
                    <a:cubicBezTo>
                      <a:pt x="99442" y="123253"/>
                      <a:pt x="43911" y="91345"/>
                      <a:pt x="16098" y="113919"/>
                    </a:cubicBezTo>
                    <a:cubicBezTo>
                      <a:pt x="-6095" y="131921"/>
                      <a:pt x="-856" y="176213"/>
                      <a:pt x="5525" y="198692"/>
                    </a:cubicBezTo>
                    <a:cubicBezTo>
                      <a:pt x="48007" y="348806"/>
                      <a:pt x="396717" y="423958"/>
                      <a:pt x="672752" y="360235"/>
                    </a:cubicBezTo>
                    <a:cubicBezTo>
                      <a:pt x="746094" y="343281"/>
                      <a:pt x="880492" y="310324"/>
                      <a:pt x="926974" y="206693"/>
                    </a:cubicBezTo>
                    <a:cubicBezTo>
                      <a:pt x="935261" y="188309"/>
                      <a:pt x="964026" y="124111"/>
                      <a:pt x="934880" y="61055"/>
                    </a:cubicBezTo>
                    <a:cubicBezTo>
                      <a:pt x="920211" y="29242"/>
                      <a:pt x="896399" y="10001"/>
                      <a:pt x="881921" y="191"/>
                    </a:cubicBezTo>
                    <a:close/>
                  </a:path>
                </a:pathLst>
              </a:custGeom>
              <a:solidFill>
                <a:srgbClr val="5C38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8"/>
              <p:cNvSpPr/>
              <p:nvPr/>
            </p:nvSpPr>
            <p:spPr>
              <a:xfrm>
                <a:off x="5726346" y="3557873"/>
                <a:ext cx="736923" cy="221180"/>
              </a:xfrm>
              <a:custGeom>
                <a:avLst/>
                <a:gdLst/>
                <a:ahLst/>
                <a:cxnLst/>
                <a:rect l="l" t="t" r="r" b="b"/>
                <a:pathLst>
                  <a:path w="736923" h="221180" extrusionOk="0">
                    <a:moveTo>
                      <a:pt x="13990" y="157544"/>
                    </a:moveTo>
                    <a:cubicBezTo>
                      <a:pt x="8751" y="150114"/>
                      <a:pt x="4655" y="142113"/>
                      <a:pt x="2084" y="133350"/>
                    </a:cubicBezTo>
                    <a:cubicBezTo>
                      <a:pt x="-393" y="125063"/>
                      <a:pt x="-1250" y="115729"/>
                      <a:pt x="2846" y="108109"/>
                    </a:cubicBezTo>
                    <a:cubicBezTo>
                      <a:pt x="5132" y="103918"/>
                      <a:pt x="8751" y="100584"/>
                      <a:pt x="12656" y="97822"/>
                    </a:cubicBezTo>
                    <a:cubicBezTo>
                      <a:pt x="41041" y="78010"/>
                      <a:pt x="79522" y="87440"/>
                      <a:pt x="113336" y="95345"/>
                    </a:cubicBezTo>
                    <a:cubicBezTo>
                      <a:pt x="228779" y="122396"/>
                      <a:pt x="349079" y="121444"/>
                      <a:pt x="466999" y="109728"/>
                    </a:cubicBezTo>
                    <a:cubicBezTo>
                      <a:pt x="515005" y="104966"/>
                      <a:pt x="563106" y="98393"/>
                      <a:pt x="608922" y="83153"/>
                    </a:cubicBezTo>
                    <a:cubicBezTo>
                      <a:pt x="657880" y="66866"/>
                      <a:pt x="704267" y="40100"/>
                      <a:pt x="736842" y="0"/>
                    </a:cubicBezTo>
                    <a:cubicBezTo>
                      <a:pt x="738462" y="29528"/>
                      <a:pt x="715602" y="52864"/>
                      <a:pt x="694361" y="72581"/>
                    </a:cubicBezTo>
                    <a:cubicBezTo>
                      <a:pt x="674549" y="90964"/>
                      <a:pt x="654737" y="109538"/>
                      <a:pt x="632353" y="124682"/>
                    </a:cubicBezTo>
                    <a:cubicBezTo>
                      <a:pt x="581299" y="159448"/>
                      <a:pt x="519863" y="175355"/>
                      <a:pt x="459379" y="187928"/>
                    </a:cubicBezTo>
                    <a:cubicBezTo>
                      <a:pt x="381845" y="204025"/>
                      <a:pt x="303359" y="215741"/>
                      <a:pt x="224302" y="220027"/>
                    </a:cubicBezTo>
                    <a:cubicBezTo>
                      <a:pt x="164961" y="223266"/>
                      <a:pt x="102191" y="221456"/>
                      <a:pt x="51233" y="190881"/>
                    </a:cubicBezTo>
                    <a:cubicBezTo>
                      <a:pt x="36945" y="182309"/>
                      <a:pt x="23610" y="171069"/>
                      <a:pt x="13990" y="157544"/>
                    </a:cubicBezTo>
                    <a:close/>
                  </a:path>
                </a:pathLst>
              </a:custGeom>
              <a:solidFill>
                <a:srgbClr val="ECC7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8"/>
              <p:cNvSpPr/>
              <p:nvPr/>
            </p:nvSpPr>
            <p:spPr>
              <a:xfrm>
                <a:off x="5738954" y="3557682"/>
                <a:ext cx="724073" cy="190779"/>
              </a:xfrm>
              <a:custGeom>
                <a:avLst/>
                <a:gdLst/>
                <a:ahLst/>
                <a:cxnLst/>
                <a:rect l="l" t="t" r="r" b="b"/>
                <a:pathLst>
                  <a:path w="724073" h="190779" extrusionOk="0">
                    <a:moveTo>
                      <a:pt x="10811" y="142208"/>
                    </a:moveTo>
                    <a:cubicBezTo>
                      <a:pt x="7001" y="137541"/>
                      <a:pt x="3953" y="132588"/>
                      <a:pt x="1953" y="127254"/>
                    </a:cubicBezTo>
                    <a:cubicBezTo>
                      <a:pt x="-333" y="121253"/>
                      <a:pt x="-1190" y="114491"/>
                      <a:pt x="2620" y="108966"/>
                    </a:cubicBezTo>
                    <a:cubicBezTo>
                      <a:pt x="4715" y="105918"/>
                      <a:pt x="8144" y="103537"/>
                      <a:pt x="11859" y="101537"/>
                    </a:cubicBezTo>
                    <a:cubicBezTo>
                      <a:pt x="38434" y="87154"/>
                      <a:pt x="74438" y="94012"/>
                      <a:pt x="105966" y="99727"/>
                    </a:cubicBezTo>
                    <a:cubicBezTo>
                      <a:pt x="213884" y="119348"/>
                      <a:pt x="326470" y="118682"/>
                      <a:pt x="436769" y="110109"/>
                    </a:cubicBezTo>
                    <a:cubicBezTo>
                      <a:pt x="481632" y="106680"/>
                      <a:pt x="526685" y="101822"/>
                      <a:pt x="569453" y="90773"/>
                    </a:cubicBezTo>
                    <a:cubicBezTo>
                      <a:pt x="615173" y="78962"/>
                      <a:pt x="693563" y="29147"/>
                      <a:pt x="724043" y="0"/>
                    </a:cubicBezTo>
                    <a:cubicBezTo>
                      <a:pt x="725567" y="21431"/>
                      <a:pt x="669275" y="68771"/>
                      <a:pt x="649367" y="83058"/>
                    </a:cubicBezTo>
                    <a:cubicBezTo>
                      <a:pt x="630889" y="96393"/>
                      <a:pt x="612315" y="109823"/>
                      <a:pt x="591360" y="120872"/>
                    </a:cubicBezTo>
                    <a:cubicBezTo>
                      <a:pt x="543545" y="146114"/>
                      <a:pt x="486109" y="157639"/>
                      <a:pt x="429530" y="166688"/>
                    </a:cubicBezTo>
                    <a:cubicBezTo>
                      <a:pt x="357045" y="178308"/>
                      <a:pt x="283607" y="186785"/>
                      <a:pt x="209598" y="189928"/>
                    </a:cubicBezTo>
                    <a:cubicBezTo>
                      <a:pt x="154067" y="192310"/>
                      <a:pt x="95393" y="190976"/>
                      <a:pt x="47673" y="168878"/>
                    </a:cubicBezTo>
                    <a:cubicBezTo>
                      <a:pt x="33100" y="162116"/>
                      <a:pt x="19670" y="153067"/>
                      <a:pt x="10621" y="142113"/>
                    </a:cubicBezTo>
                    <a:close/>
                  </a:path>
                </a:pathLst>
              </a:custGeom>
              <a:solidFill>
                <a:srgbClr val="FADB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8"/>
              <p:cNvSpPr/>
              <p:nvPr/>
            </p:nvSpPr>
            <p:spPr>
              <a:xfrm>
                <a:off x="5887830" y="3639312"/>
                <a:ext cx="478209" cy="84862"/>
              </a:xfrm>
              <a:custGeom>
                <a:avLst/>
                <a:gdLst/>
                <a:ahLst/>
                <a:cxnLst/>
                <a:rect l="l" t="t" r="r" b="b"/>
                <a:pathLst>
                  <a:path w="478209" h="84862" extrusionOk="0">
                    <a:moveTo>
                      <a:pt x="5286" y="62294"/>
                    </a:moveTo>
                    <a:cubicBezTo>
                      <a:pt x="3572" y="60579"/>
                      <a:pt x="2143" y="58769"/>
                      <a:pt x="1191" y="56864"/>
                    </a:cubicBezTo>
                    <a:cubicBezTo>
                      <a:pt x="-238" y="54197"/>
                      <a:pt x="-714" y="51244"/>
                      <a:pt x="1667" y="48768"/>
                    </a:cubicBezTo>
                    <a:cubicBezTo>
                      <a:pt x="3000" y="47434"/>
                      <a:pt x="5096" y="46387"/>
                      <a:pt x="7287" y="45434"/>
                    </a:cubicBezTo>
                    <a:cubicBezTo>
                      <a:pt x="23479" y="39052"/>
                      <a:pt x="45482" y="42100"/>
                      <a:pt x="64722" y="44672"/>
                    </a:cubicBezTo>
                    <a:cubicBezTo>
                      <a:pt x="130635" y="53340"/>
                      <a:pt x="199406" y="54007"/>
                      <a:pt x="266748" y="49244"/>
                    </a:cubicBezTo>
                    <a:cubicBezTo>
                      <a:pt x="363617" y="42386"/>
                      <a:pt x="459534" y="12859"/>
                      <a:pt x="478203" y="0"/>
                    </a:cubicBezTo>
                    <a:cubicBezTo>
                      <a:pt x="479155" y="9430"/>
                      <a:pt x="373999" y="49149"/>
                      <a:pt x="361236" y="54007"/>
                    </a:cubicBezTo>
                    <a:cubicBezTo>
                      <a:pt x="332089" y="65151"/>
                      <a:pt x="297037" y="70199"/>
                      <a:pt x="262461" y="74200"/>
                    </a:cubicBezTo>
                    <a:cubicBezTo>
                      <a:pt x="218170" y="79343"/>
                      <a:pt x="173307" y="83058"/>
                      <a:pt x="128159" y="84487"/>
                    </a:cubicBezTo>
                    <a:cubicBezTo>
                      <a:pt x="94250" y="85534"/>
                      <a:pt x="58436" y="84963"/>
                      <a:pt x="29289" y="75152"/>
                    </a:cubicBezTo>
                    <a:cubicBezTo>
                      <a:pt x="19669" y="71914"/>
                      <a:pt x="10811" y="67532"/>
                      <a:pt x="5382" y="62103"/>
                    </a:cubicBezTo>
                    <a:close/>
                  </a:path>
                </a:pathLst>
              </a:custGeom>
              <a:solidFill>
                <a:srgbClr val="FBF4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8"/>
              <p:cNvSpPr/>
              <p:nvPr/>
            </p:nvSpPr>
            <p:spPr>
              <a:xfrm>
                <a:off x="6266020" y="3462051"/>
                <a:ext cx="293400" cy="286531"/>
              </a:xfrm>
              <a:custGeom>
                <a:avLst/>
                <a:gdLst/>
                <a:ahLst/>
                <a:cxnLst/>
                <a:rect l="l" t="t" r="r" b="b"/>
                <a:pathLst>
                  <a:path w="293400" h="286531" extrusionOk="0">
                    <a:moveTo>
                      <a:pt x="183166" y="248507"/>
                    </a:moveTo>
                    <a:cubicBezTo>
                      <a:pt x="107347" y="290608"/>
                      <a:pt x="20002" y="287084"/>
                      <a:pt x="0" y="285940"/>
                    </a:cubicBezTo>
                    <a:cubicBezTo>
                      <a:pt x="45720" y="278035"/>
                      <a:pt x="130397" y="256508"/>
                      <a:pt x="197263" y="190595"/>
                    </a:cubicBezTo>
                    <a:cubicBezTo>
                      <a:pt x="233934" y="154495"/>
                      <a:pt x="245554" y="124492"/>
                      <a:pt x="248888" y="115157"/>
                    </a:cubicBezTo>
                    <a:cubicBezTo>
                      <a:pt x="266700" y="65342"/>
                      <a:pt x="257175" y="20193"/>
                      <a:pt x="251555" y="0"/>
                    </a:cubicBezTo>
                    <a:cubicBezTo>
                      <a:pt x="263366" y="11620"/>
                      <a:pt x="287846" y="39148"/>
                      <a:pt x="292608" y="79439"/>
                    </a:cubicBezTo>
                    <a:cubicBezTo>
                      <a:pt x="299180" y="135255"/>
                      <a:pt x="263271" y="177165"/>
                      <a:pt x="244983" y="198596"/>
                    </a:cubicBezTo>
                    <a:cubicBezTo>
                      <a:pt x="226695" y="219932"/>
                      <a:pt x="205454" y="236220"/>
                      <a:pt x="183261" y="248507"/>
                    </a:cubicBezTo>
                  </a:path>
                </a:pathLst>
              </a:custGeom>
              <a:solidFill>
                <a:srgbClr val="90685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8"/>
              <p:cNvSpPr/>
              <p:nvPr/>
            </p:nvSpPr>
            <p:spPr>
              <a:xfrm>
                <a:off x="5712360" y="3048014"/>
                <a:ext cx="682142" cy="526496"/>
              </a:xfrm>
              <a:custGeom>
                <a:avLst/>
                <a:gdLst/>
                <a:ahLst/>
                <a:cxnLst/>
                <a:rect l="l" t="t" r="r" b="b"/>
                <a:pathLst>
                  <a:path w="682142" h="526496" extrusionOk="0">
                    <a:moveTo>
                      <a:pt x="76268" y="374127"/>
                    </a:moveTo>
                    <a:cubicBezTo>
                      <a:pt x="73029" y="372984"/>
                      <a:pt x="44168" y="362888"/>
                      <a:pt x="21499" y="379461"/>
                    </a:cubicBezTo>
                    <a:cubicBezTo>
                      <a:pt x="4068" y="392130"/>
                      <a:pt x="-1552" y="414704"/>
                      <a:pt x="353" y="428896"/>
                    </a:cubicBezTo>
                    <a:cubicBezTo>
                      <a:pt x="7021" y="480903"/>
                      <a:pt x="124178" y="505287"/>
                      <a:pt x="164564" y="513669"/>
                    </a:cubicBezTo>
                    <a:cubicBezTo>
                      <a:pt x="314202" y="544720"/>
                      <a:pt x="433550" y="511859"/>
                      <a:pt x="494701" y="494238"/>
                    </a:cubicBezTo>
                    <a:cubicBezTo>
                      <a:pt x="621193" y="457757"/>
                      <a:pt x="649577" y="416133"/>
                      <a:pt x="657102" y="404226"/>
                    </a:cubicBezTo>
                    <a:cubicBezTo>
                      <a:pt x="694154" y="345267"/>
                      <a:pt x="679486" y="280497"/>
                      <a:pt x="678248" y="275353"/>
                    </a:cubicBezTo>
                    <a:cubicBezTo>
                      <a:pt x="662436" y="209821"/>
                      <a:pt x="610525" y="175912"/>
                      <a:pt x="600619" y="169435"/>
                    </a:cubicBezTo>
                    <a:cubicBezTo>
                      <a:pt x="548231" y="135240"/>
                      <a:pt x="459649" y="117524"/>
                      <a:pt x="454124" y="116476"/>
                    </a:cubicBezTo>
                    <a:cubicBezTo>
                      <a:pt x="436598" y="113047"/>
                      <a:pt x="412595" y="109428"/>
                      <a:pt x="397641" y="89997"/>
                    </a:cubicBezTo>
                    <a:cubicBezTo>
                      <a:pt x="387735" y="77138"/>
                      <a:pt x="377448" y="51611"/>
                      <a:pt x="390593" y="37038"/>
                    </a:cubicBezTo>
                    <a:cubicBezTo>
                      <a:pt x="399737" y="26941"/>
                      <a:pt x="417548" y="24846"/>
                      <a:pt x="434693" y="31704"/>
                    </a:cubicBezTo>
                    <a:cubicBezTo>
                      <a:pt x="432503" y="26560"/>
                      <a:pt x="425073" y="10844"/>
                      <a:pt x="408214" y="3414"/>
                    </a:cubicBezTo>
                    <a:cubicBezTo>
                      <a:pt x="379734" y="-9063"/>
                      <a:pt x="349254" y="16178"/>
                      <a:pt x="341158" y="22845"/>
                    </a:cubicBezTo>
                    <a:cubicBezTo>
                      <a:pt x="336300" y="26846"/>
                      <a:pt x="304296" y="53992"/>
                      <a:pt x="305820" y="96950"/>
                    </a:cubicBezTo>
                    <a:cubicBezTo>
                      <a:pt x="306106" y="105332"/>
                      <a:pt x="307154" y="133526"/>
                      <a:pt x="326966" y="149909"/>
                    </a:cubicBezTo>
                    <a:cubicBezTo>
                      <a:pt x="347921" y="167244"/>
                      <a:pt x="368876" y="154195"/>
                      <a:pt x="408214" y="162291"/>
                    </a:cubicBezTo>
                    <a:cubicBezTo>
                      <a:pt x="415167" y="163720"/>
                      <a:pt x="463268" y="174102"/>
                      <a:pt x="489462" y="208202"/>
                    </a:cubicBezTo>
                    <a:cubicBezTo>
                      <a:pt x="522800" y="251541"/>
                      <a:pt x="508703" y="317835"/>
                      <a:pt x="489462" y="356506"/>
                    </a:cubicBezTo>
                    <a:cubicBezTo>
                      <a:pt x="455553" y="424610"/>
                      <a:pt x="385354" y="447470"/>
                      <a:pt x="344682" y="460614"/>
                    </a:cubicBezTo>
                    <a:cubicBezTo>
                      <a:pt x="271530" y="484427"/>
                      <a:pt x="213142" y="472806"/>
                      <a:pt x="152277" y="460614"/>
                    </a:cubicBezTo>
                    <a:cubicBezTo>
                      <a:pt x="74458" y="445089"/>
                      <a:pt x="65981" y="423753"/>
                      <a:pt x="63980" y="416514"/>
                    </a:cubicBezTo>
                    <a:cubicBezTo>
                      <a:pt x="59789" y="400988"/>
                      <a:pt x="68457" y="384986"/>
                      <a:pt x="76363" y="374127"/>
                    </a:cubicBezTo>
                    <a:close/>
                  </a:path>
                </a:pathLst>
              </a:custGeom>
              <a:solidFill>
                <a:srgbClr val="FBD5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8"/>
              <p:cNvSpPr/>
              <p:nvPr/>
            </p:nvSpPr>
            <p:spPr>
              <a:xfrm>
                <a:off x="5815290" y="3061049"/>
                <a:ext cx="566679" cy="500274"/>
              </a:xfrm>
              <a:custGeom>
                <a:avLst/>
                <a:gdLst/>
                <a:ahLst/>
                <a:cxnLst/>
                <a:rect l="l" t="t" r="r" b="b"/>
                <a:pathLst>
                  <a:path w="566679" h="500274" extrusionOk="0">
                    <a:moveTo>
                      <a:pt x="266231" y="0"/>
                    </a:moveTo>
                    <a:cubicBezTo>
                      <a:pt x="236132" y="9049"/>
                      <a:pt x="215749" y="29718"/>
                      <a:pt x="216797" y="47625"/>
                    </a:cubicBezTo>
                    <a:cubicBezTo>
                      <a:pt x="218130" y="70009"/>
                      <a:pt x="252611" y="86297"/>
                      <a:pt x="267946" y="93535"/>
                    </a:cubicBezTo>
                    <a:cubicBezTo>
                      <a:pt x="271661" y="95250"/>
                      <a:pt x="278328" y="98203"/>
                      <a:pt x="285948" y="100965"/>
                    </a:cubicBezTo>
                    <a:cubicBezTo>
                      <a:pt x="298902" y="105823"/>
                      <a:pt x="308332" y="108204"/>
                      <a:pt x="318809" y="110966"/>
                    </a:cubicBezTo>
                    <a:cubicBezTo>
                      <a:pt x="369768" y="124301"/>
                      <a:pt x="387389" y="130588"/>
                      <a:pt x="396819" y="134112"/>
                    </a:cubicBezTo>
                    <a:cubicBezTo>
                      <a:pt x="400439" y="135446"/>
                      <a:pt x="403201" y="136493"/>
                      <a:pt x="406725" y="137922"/>
                    </a:cubicBezTo>
                    <a:cubicBezTo>
                      <a:pt x="411202" y="139732"/>
                      <a:pt x="461113" y="160496"/>
                      <a:pt x="483306" y="187071"/>
                    </a:cubicBezTo>
                    <a:cubicBezTo>
                      <a:pt x="513881" y="223552"/>
                      <a:pt x="507214" y="282607"/>
                      <a:pt x="486545" y="322612"/>
                    </a:cubicBezTo>
                    <a:cubicBezTo>
                      <a:pt x="440158" y="412718"/>
                      <a:pt x="297378" y="456819"/>
                      <a:pt x="203462" y="465392"/>
                    </a:cubicBezTo>
                    <a:cubicBezTo>
                      <a:pt x="147074" y="470535"/>
                      <a:pt x="83256" y="467773"/>
                      <a:pt x="29249" y="452628"/>
                    </a:cubicBezTo>
                    <a:cubicBezTo>
                      <a:pt x="23915" y="451104"/>
                      <a:pt x="8866" y="446723"/>
                      <a:pt x="4484" y="452628"/>
                    </a:cubicBezTo>
                    <a:cubicBezTo>
                      <a:pt x="-20947" y="487871"/>
                      <a:pt x="69254" y="491014"/>
                      <a:pt x="88019" y="494348"/>
                    </a:cubicBezTo>
                    <a:cubicBezTo>
                      <a:pt x="151550" y="505682"/>
                      <a:pt x="217178" y="498348"/>
                      <a:pt x="280900" y="492252"/>
                    </a:cubicBezTo>
                    <a:cubicBezTo>
                      <a:pt x="341384" y="486442"/>
                      <a:pt x="402153" y="475012"/>
                      <a:pt x="457017" y="447961"/>
                    </a:cubicBezTo>
                    <a:cubicBezTo>
                      <a:pt x="509214" y="422243"/>
                      <a:pt x="554172" y="374618"/>
                      <a:pt x="564364" y="315944"/>
                    </a:cubicBezTo>
                    <a:cubicBezTo>
                      <a:pt x="565983" y="306705"/>
                      <a:pt x="575032" y="250126"/>
                      <a:pt x="541409" y="199454"/>
                    </a:cubicBezTo>
                    <a:cubicBezTo>
                      <a:pt x="504547" y="143732"/>
                      <a:pt x="436824" y="126111"/>
                      <a:pt x="400153" y="116491"/>
                    </a:cubicBezTo>
                    <a:cubicBezTo>
                      <a:pt x="369768" y="108585"/>
                      <a:pt x="337097" y="104870"/>
                      <a:pt x="288901" y="82963"/>
                    </a:cubicBezTo>
                    <a:cubicBezTo>
                      <a:pt x="259183" y="69437"/>
                      <a:pt x="245372" y="58960"/>
                      <a:pt x="242990" y="44101"/>
                    </a:cubicBezTo>
                    <a:cubicBezTo>
                      <a:pt x="239657" y="23241"/>
                      <a:pt x="260707" y="4477"/>
                      <a:pt x="265946" y="0"/>
                    </a:cubicBezTo>
                    <a:close/>
                  </a:path>
                </a:pathLst>
              </a:custGeom>
              <a:solidFill>
                <a:srgbClr val="FFF2D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8"/>
              <p:cNvSpPr/>
              <p:nvPr/>
            </p:nvSpPr>
            <p:spPr>
              <a:xfrm>
                <a:off x="5739088" y="3048952"/>
                <a:ext cx="526997" cy="475260"/>
              </a:xfrm>
              <a:custGeom>
                <a:avLst/>
                <a:gdLst/>
                <a:ahLst/>
                <a:cxnLst/>
                <a:rect l="l" t="t" r="r" b="b"/>
                <a:pathLst>
                  <a:path w="526997" h="475260" extrusionOk="0">
                    <a:moveTo>
                      <a:pt x="355673" y="0"/>
                    </a:moveTo>
                    <a:cubicBezTo>
                      <a:pt x="349767" y="4286"/>
                      <a:pt x="273186" y="46673"/>
                      <a:pt x="283759" y="88678"/>
                    </a:cubicBezTo>
                    <a:cubicBezTo>
                      <a:pt x="286045" y="97822"/>
                      <a:pt x="293570" y="114681"/>
                      <a:pt x="353958" y="142780"/>
                    </a:cubicBezTo>
                    <a:cubicBezTo>
                      <a:pt x="414347" y="170879"/>
                      <a:pt x="517598" y="167069"/>
                      <a:pt x="526170" y="247555"/>
                    </a:cubicBezTo>
                    <a:cubicBezTo>
                      <a:pt x="531123" y="294418"/>
                      <a:pt x="513407" y="345948"/>
                      <a:pt x="484641" y="383572"/>
                    </a:cubicBezTo>
                    <a:cubicBezTo>
                      <a:pt x="433206" y="450914"/>
                      <a:pt x="349672" y="461296"/>
                      <a:pt x="283854" y="469487"/>
                    </a:cubicBezTo>
                    <a:cubicBezTo>
                      <a:pt x="242135" y="474631"/>
                      <a:pt x="80305" y="494729"/>
                      <a:pt x="22583" y="409766"/>
                    </a:cubicBezTo>
                    <a:cubicBezTo>
                      <a:pt x="2676" y="380429"/>
                      <a:pt x="-13516" y="325850"/>
                      <a:pt x="16773" y="295847"/>
                    </a:cubicBezTo>
                    <a:cubicBezTo>
                      <a:pt x="66875" y="246126"/>
                      <a:pt x="161648" y="252127"/>
                      <a:pt x="216798" y="262223"/>
                    </a:cubicBezTo>
                    <a:cubicBezTo>
                      <a:pt x="337956" y="284321"/>
                      <a:pt x="390915" y="200692"/>
                      <a:pt x="365769" y="180118"/>
                    </a:cubicBezTo>
                    <a:cubicBezTo>
                      <a:pt x="329860" y="150686"/>
                      <a:pt x="280711" y="184976"/>
                      <a:pt x="244897" y="154019"/>
                    </a:cubicBezTo>
                    <a:cubicBezTo>
                      <a:pt x="216322" y="129254"/>
                      <a:pt x="222989" y="85820"/>
                      <a:pt x="223466" y="83058"/>
                    </a:cubicBezTo>
                    <a:cubicBezTo>
                      <a:pt x="230800" y="38862"/>
                      <a:pt x="295094" y="2858"/>
                      <a:pt x="355673" y="0"/>
                    </a:cubicBezTo>
                    <a:close/>
                  </a:path>
                </a:pathLst>
              </a:custGeom>
              <a:solidFill>
                <a:srgbClr val="5C38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8"/>
              <p:cNvSpPr/>
              <p:nvPr/>
            </p:nvSpPr>
            <p:spPr>
              <a:xfrm>
                <a:off x="5794448" y="3212678"/>
                <a:ext cx="406416" cy="273411"/>
              </a:xfrm>
              <a:custGeom>
                <a:avLst/>
                <a:gdLst/>
                <a:ahLst/>
                <a:cxnLst/>
                <a:rect l="l" t="t" r="r" b="b"/>
                <a:pathLst>
                  <a:path w="406416" h="273411" extrusionOk="0">
                    <a:moveTo>
                      <a:pt x="403850" y="65350"/>
                    </a:moveTo>
                    <a:cubicBezTo>
                      <a:pt x="392324" y="26964"/>
                      <a:pt x="342890" y="-563"/>
                      <a:pt x="280977" y="9"/>
                    </a:cubicBezTo>
                    <a:cubicBezTo>
                      <a:pt x="206206" y="675"/>
                      <a:pt x="95240" y="43062"/>
                      <a:pt x="71237" y="82495"/>
                    </a:cubicBezTo>
                    <a:cubicBezTo>
                      <a:pt x="116861" y="63826"/>
                      <a:pt x="176964" y="43443"/>
                      <a:pt x="243163" y="52682"/>
                    </a:cubicBezTo>
                    <a:cubicBezTo>
                      <a:pt x="254783" y="54301"/>
                      <a:pt x="273929" y="56397"/>
                      <a:pt x="283358" y="63255"/>
                    </a:cubicBezTo>
                    <a:cubicBezTo>
                      <a:pt x="294788" y="71541"/>
                      <a:pt x="297741" y="81733"/>
                      <a:pt x="294788" y="95449"/>
                    </a:cubicBezTo>
                    <a:cubicBezTo>
                      <a:pt x="290597" y="114690"/>
                      <a:pt x="277739" y="118119"/>
                      <a:pt x="261451" y="129168"/>
                    </a:cubicBezTo>
                    <a:cubicBezTo>
                      <a:pt x="210111" y="163934"/>
                      <a:pt x="142579" y="157647"/>
                      <a:pt x="84000" y="157076"/>
                    </a:cubicBezTo>
                    <a:cubicBezTo>
                      <a:pt x="61235" y="156790"/>
                      <a:pt x="8753" y="154599"/>
                      <a:pt x="1133" y="184317"/>
                    </a:cubicBezTo>
                    <a:cubicBezTo>
                      <a:pt x="-2677" y="199176"/>
                      <a:pt x="3609" y="214988"/>
                      <a:pt x="12753" y="227370"/>
                    </a:cubicBezTo>
                    <a:cubicBezTo>
                      <a:pt x="41233" y="265661"/>
                      <a:pt x="94382" y="277662"/>
                      <a:pt x="141722" y="272138"/>
                    </a:cubicBezTo>
                    <a:cubicBezTo>
                      <a:pt x="220970" y="262804"/>
                      <a:pt x="318315" y="229275"/>
                      <a:pt x="368512" y="164124"/>
                    </a:cubicBezTo>
                    <a:cubicBezTo>
                      <a:pt x="385847" y="141645"/>
                      <a:pt x="415280" y="103545"/>
                      <a:pt x="403850" y="65255"/>
                    </a:cubicBezTo>
                    <a:close/>
                  </a:path>
                </a:pathLst>
              </a:custGeom>
              <a:solidFill>
                <a:srgbClr val="4E262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8"/>
              <p:cNvSpPr/>
              <p:nvPr/>
            </p:nvSpPr>
            <p:spPr>
              <a:xfrm>
                <a:off x="5849699" y="3251263"/>
                <a:ext cx="295943" cy="206427"/>
              </a:xfrm>
              <a:custGeom>
                <a:avLst/>
                <a:gdLst/>
                <a:ahLst/>
                <a:cxnLst/>
                <a:rect l="l" t="t" r="r" b="b"/>
                <a:pathLst>
                  <a:path w="295943" h="206427" extrusionOk="0">
                    <a:moveTo>
                      <a:pt x="273065" y="0"/>
                    </a:moveTo>
                    <a:cubicBezTo>
                      <a:pt x="273065" y="0"/>
                      <a:pt x="300878" y="58293"/>
                      <a:pt x="258683" y="94679"/>
                    </a:cubicBezTo>
                    <a:cubicBezTo>
                      <a:pt x="210105" y="136589"/>
                      <a:pt x="145240" y="145066"/>
                      <a:pt x="86185" y="145733"/>
                    </a:cubicBezTo>
                    <a:cubicBezTo>
                      <a:pt x="70088" y="145923"/>
                      <a:pt x="53705" y="145828"/>
                      <a:pt x="37893" y="149543"/>
                    </a:cubicBezTo>
                    <a:cubicBezTo>
                      <a:pt x="21129" y="153448"/>
                      <a:pt x="-15161" y="171450"/>
                      <a:pt x="6937" y="192119"/>
                    </a:cubicBezTo>
                    <a:cubicBezTo>
                      <a:pt x="20177" y="204502"/>
                      <a:pt x="42084" y="204597"/>
                      <a:pt x="59039" y="205930"/>
                    </a:cubicBezTo>
                    <a:cubicBezTo>
                      <a:pt x="79041" y="207454"/>
                      <a:pt x="99329" y="205359"/>
                      <a:pt x="118951" y="201168"/>
                    </a:cubicBezTo>
                    <a:cubicBezTo>
                      <a:pt x="156956" y="192881"/>
                      <a:pt x="192865" y="175736"/>
                      <a:pt x="226107" y="155639"/>
                    </a:cubicBezTo>
                    <a:cubicBezTo>
                      <a:pt x="348218" y="81725"/>
                      <a:pt x="273065" y="95"/>
                      <a:pt x="273065" y="95"/>
                    </a:cubicBezTo>
                    <a:close/>
                  </a:path>
                </a:pathLst>
              </a:custGeom>
              <a:solidFill>
                <a:srgbClr val="90685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8"/>
              <p:cNvSpPr/>
              <p:nvPr/>
            </p:nvSpPr>
            <p:spPr>
              <a:xfrm>
                <a:off x="5936074" y="3228854"/>
                <a:ext cx="143463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143463" h="31743" extrusionOk="0">
                    <a:moveTo>
                      <a:pt x="0" y="31744"/>
                    </a:moveTo>
                    <a:cubicBezTo>
                      <a:pt x="43339" y="10122"/>
                      <a:pt x="70676" y="4598"/>
                      <a:pt x="96679" y="1264"/>
                    </a:cubicBezTo>
                    <a:cubicBezTo>
                      <a:pt x="114300" y="-1022"/>
                      <a:pt x="140589" y="-736"/>
                      <a:pt x="142970" y="6598"/>
                    </a:cubicBezTo>
                    <a:cubicBezTo>
                      <a:pt x="148304" y="22505"/>
                      <a:pt x="108871" y="19076"/>
                      <a:pt x="95441" y="19361"/>
                    </a:cubicBezTo>
                    <a:cubicBezTo>
                      <a:pt x="47530" y="20504"/>
                      <a:pt x="51721" y="20695"/>
                      <a:pt x="0" y="31744"/>
                    </a:cubicBezTo>
                    <a:close/>
                  </a:path>
                </a:pathLst>
              </a:custGeom>
              <a:solidFill>
                <a:srgbClr val="90685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3" name="Google Shape;1513;p8"/>
            <p:cNvGrpSpPr/>
            <p:nvPr/>
          </p:nvGrpSpPr>
          <p:grpSpPr>
            <a:xfrm>
              <a:off x="721093" y="5410443"/>
              <a:ext cx="760554" cy="1053797"/>
              <a:chOff x="7610376" y="705553"/>
              <a:chExt cx="1353540" cy="1875417"/>
            </a:xfrm>
          </p:grpSpPr>
          <p:grpSp>
            <p:nvGrpSpPr>
              <p:cNvPr id="1514" name="Google Shape;1514;p8"/>
              <p:cNvGrpSpPr/>
              <p:nvPr/>
            </p:nvGrpSpPr>
            <p:grpSpPr>
              <a:xfrm>
                <a:off x="7651120" y="1585683"/>
                <a:ext cx="1312796" cy="995287"/>
                <a:chOff x="3699722" y="1806533"/>
                <a:chExt cx="3341299" cy="2533182"/>
              </a:xfrm>
            </p:grpSpPr>
            <p:grpSp>
              <p:nvGrpSpPr>
                <p:cNvPr id="1515" name="Google Shape;1515;p8"/>
                <p:cNvGrpSpPr/>
                <p:nvPr/>
              </p:nvGrpSpPr>
              <p:grpSpPr>
                <a:xfrm>
                  <a:off x="3751784" y="2225115"/>
                  <a:ext cx="3226900" cy="1986512"/>
                  <a:chOff x="4296925" y="2658508"/>
                  <a:chExt cx="3226900" cy="1986512"/>
                </a:xfrm>
              </p:grpSpPr>
              <p:grpSp>
                <p:nvGrpSpPr>
                  <p:cNvPr id="1516" name="Google Shape;1516;p8"/>
                  <p:cNvGrpSpPr/>
                  <p:nvPr/>
                </p:nvGrpSpPr>
                <p:grpSpPr>
                  <a:xfrm>
                    <a:off x="4296925" y="2720530"/>
                    <a:ext cx="1136973" cy="1924490"/>
                    <a:chOff x="4323505" y="2715214"/>
                    <a:chExt cx="1136973" cy="1924490"/>
                  </a:xfrm>
                </p:grpSpPr>
                <p:sp>
                  <p:nvSpPr>
                    <p:cNvPr id="1517" name="Google Shape;1517;p8"/>
                    <p:cNvSpPr/>
                    <p:nvPr/>
                  </p:nvSpPr>
                  <p:spPr>
                    <a:xfrm rot="9840178" flipH="1">
                      <a:off x="4876115" y="2725577"/>
                      <a:ext cx="335980" cy="18439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40914" h="2427501" extrusionOk="0">
                          <a:moveTo>
                            <a:pt x="19199" y="2424869"/>
                          </a:moveTo>
                          <a:cubicBezTo>
                            <a:pt x="114529" y="2457441"/>
                            <a:pt x="199750" y="2176976"/>
                            <a:pt x="268643" y="2176976"/>
                          </a:cubicBezTo>
                          <a:cubicBezTo>
                            <a:pt x="342128" y="2176976"/>
                            <a:pt x="312122" y="2453136"/>
                            <a:pt x="440914" y="2414005"/>
                          </a:cubicBezTo>
                          <a:lnTo>
                            <a:pt x="350892" y="41069"/>
                          </a:lnTo>
                          <a:lnTo>
                            <a:pt x="307991" y="31806"/>
                          </a:lnTo>
                          <a:cubicBezTo>
                            <a:pt x="255286" y="21850"/>
                            <a:pt x="200685" y="12918"/>
                            <a:pt x="144130" y="5019"/>
                          </a:cubicBezTo>
                          <a:lnTo>
                            <a:pt x="91581" y="0"/>
                          </a:lnTo>
                          <a:lnTo>
                            <a:pt x="0" y="2414005"/>
                          </a:lnTo>
                          <a:cubicBezTo>
                            <a:pt x="6443" y="2419135"/>
                            <a:pt x="12843" y="2422698"/>
                            <a:pt x="19199" y="2424869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E9B69"/>
                        </a:gs>
                        <a:gs pos="55000">
                          <a:srgbClr val="D6C8B7"/>
                        </a:gs>
                        <a:gs pos="96740">
                          <a:srgbClr val="BE9B69"/>
                        </a:gs>
                        <a:gs pos="100000">
                          <a:srgbClr val="BE9B69"/>
                        </a:gs>
                      </a:gsLst>
                      <a:lin ang="10800025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i="0" u="none" strike="noStrike" cap="none">
                        <a:solidFill>
                          <a:srgbClr val="EFEFE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8" name="Google Shape;1518;p8"/>
                    <p:cNvSpPr/>
                    <p:nvPr/>
                  </p:nvSpPr>
                  <p:spPr>
                    <a:xfrm rot="9420981">
                      <a:off x="4669344" y="2806326"/>
                      <a:ext cx="347227" cy="18388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40914" h="2417625" extrusionOk="0">
                          <a:moveTo>
                            <a:pt x="38128" y="2417509"/>
                          </a:moveTo>
                          <a:cubicBezTo>
                            <a:pt x="25601" y="2418380"/>
                            <a:pt x="12887" y="2414389"/>
                            <a:pt x="0" y="2404129"/>
                          </a:cubicBezTo>
                          <a:lnTo>
                            <a:pt x="18187" y="0"/>
                          </a:lnTo>
                          <a:lnTo>
                            <a:pt x="74452" y="1187"/>
                          </a:lnTo>
                          <a:lnTo>
                            <a:pt x="351038" y="35049"/>
                          </a:lnTo>
                          <a:lnTo>
                            <a:pt x="440914" y="2404129"/>
                          </a:lnTo>
                          <a:cubicBezTo>
                            <a:pt x="312122" y="2443260"/>
                            <a:pt x="342128" y="2167100"/>
                            <a:pt x="268643" y="2167100"/>
                          </a:cubicBezTo>
                          <a:cubicBezTo>
                            <a:pt x="204343" y="2167100"/>
                            <a:pt x="125819" y="2411416"/>
                            <a:pt x="38128" y="2417509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E9B69"/>
                        </a:gs>
                        <a:gs pos="55000">
                          <a:srgbClr val="D6C8B7"/>
                        </a:gs>
                        <a:gs pos="96740">
                          <a:srgbClr val="BE9B69"/>
                        </a:gs>
                        <a:gs pos="100000">
                          <a:srgbClr val="BE9B69"/>
                        </a:gs>
                      </a:gsLst>
                      <a:lin ang="10800025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i="0" u="none" strike="noStrike" cap="none">
                        <a:solidFill>
                          <a:srgbClr val="EFEFE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519" name="Google Shape;1519;p8"/>
                  <p:cNvSpPr/>
                  <p:nvPr/>
                </p:nvSpPr>
                <p:spPr>
                  <a:xfrm rot="-9840178">
                    <a:off x="6635234" y="2668871"/>
                    <a:ext cx="335980" cy="18439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914" h="2427501" extrusionOk="0">
                        <a:moveTo>
                          <a:pt x="19199" y="2424869"/>
                        </a:moveTo>
                        <a:cubicBezTo>
                          <a:pt x="114529" y="2457441"/>
                          <a:pt x="199750" y="2176976"/>
                          <a:pt x="268643" y="2176976"/>
                        </a:cubicBezTo>
                        <a:cubicBezTo>
                          <a:pt x="342128" y="2176976"/>
                          <a:pt x="312122" y="2453136"/>
                          <a:pt x="440914" y="2414005"/>
                        </a:cubicBezTo>
                        <a:lnTo>
                          <a:pt x="350892" y="41069"/>
                        </a:lnTo>
                        <a:lnTo>
                          <a:pt x="307991" y="31806"/>
                        </a:lnTo>
                        <a:cubicBezTo>
                          <a:pt x="255286" y="21850"/>
                          <a:pt x="200685" y="12918"/>
                          <a:pt x="144130" y="5019"/>
                        </a:cubicBezTo>
                        <a:lnTo>
                          <a:pt x="91581" y="0"/>
                        </a:lnTo>
                        <a:lnTo>
                          <a:pt x="0" y="2414005"/>
                        </a:lnTo>
                        <a:cubicBezTo>
                          <a:pt x="6443" y="2419135"/>
                          <a:pt x="12843" y="2422698"/>
                          <a:pt x="19199" y="242486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55000">
                        <a:srgbClr val="D6C8B7"/>
                      </a:gs>
                      <a:gs pos="96740">
                        <a:srgbClr val="BE9B69"/>
                      </a:gs>
                      <a:gs pos="100000">
                        <a:srgbClr val="BE9B69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0" name="Google Shape;1520;p8"/>
                  <p:cNvSpPr/>
                  <p:nvPr/>
                </p:nvSpPr>
                <p:spPr>
                  <a:xfrm rot="-9420981" flipH="1">
                    <a:off x="6830758" y="2749620"/>
                    <a:ext cx="347227" cy="18388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914" h="2417625" extrusionOk="0">
                        <a:moveTo>
                          <a:pt x="38128" y="2417509"/>
                        </a:moveTo>
                        <a:cubicBezTo>
                          <a:pt x="25601" y="2418380"/>
                          <a:pt x="12887" y="2414389"/>
                          <a:pt x="0" y="2404129"/>
                        </a:cubicBezTo>
                        <a:lnTo>
                          <a:pt x="18187" y="0"/>
                        </a:lnTo>
                        <a:lnTo>
                          <a:pt x="74452" y="1187"/>
                        </a:lnTo>
                        <a:lnTo>
                          <a:pt x="351038" y="35049"/>
                        </a:lnTo>
                        <a:lnTo>
                          <a:pt x="440914" y="2404129"/>
                        </a:lnTo>
                        <a:cubicBezTo>
                          <a:pt x="312122" y="2443260"/>
                          <a:pt x="342128" y="2167100"/>
                          <a:pt x="268643" y="2167100"/>
                        </a:cubicBezTo>
                        <a:cubicBezTo>
                          <a:pt x="204343" y="2167100"/>
                          <a:pt x="125819" y="2411416"/>
                          <a:pt x="38128" y="241750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55000">
                        <a:srgbClr val="D6C8B7"/>
                      </a:gs>
                      <a:gs pos="96740">
                        <a:srgbClr val="BE9B69"/>
                      </a:gs>
                      <a:gs pos="100000">
                        <a:srgbClr val="BE9B69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1" name="Google Shape;1521;p8"/>
                <p:cNvSpPr/>
                <p:nvPr/>
              </p:nvSpPr>
              <p:spPr>
                <a:xfrm>
                  <a:off x="4319256" y="3571876"/>
                  <a:ext cx="2126400" cy="736800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D6C8B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522" name="Google Shape;1522;p8"/>
                <p:cNvGrpSpPr/>
                <p:nvPr/>
              </p:nvGrpSpPr>
              <p:grpSpPr>
                <a:xfrm>
                  <a:off x="3814899" y="1806533"/>
                  <a:ext cx="3149697" cy="1638549"/>
                  <a:chOff x="8088522" y="1876646"/>
                  <a:chExt cx="3149697" cy="1638549"/>
                </a:xfrm>
              </p:grpSpPr>
              <p:sp>
                <p:nvSpPr>
                  <p:cNvPr id="1523" name="Google Shape;1523;p8"/>
                  <p:cNvSpPr/>
                  <p:nvPr/>
                </p:nvSpPr>
                <p:spPr>
                  <a:xfrm>
                    <a:off x="8088522" y="1876646"/>
                    <a:ext cx="3149697" cy="16385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2840" h="2436504" extrusionOk="0">
                        <a:moveTo>
                          <a:pt x="1837314" y="70"/>
                        </a:moveTo>
                        <a:cubicBezTo>
                          <a:pt x="3052170" y="7159"/>
                          <a:pt x="3852840" y="700133"/>
                          <a:pt x="3852840" y="1084592"/>
                        </a:cubicBezTo>
                        <a:lnTo>
                          <a:pt x="3395056" y="2436504"/>
                        </a:lnTo>
                        <a:lnTo>
                          <a:pt x="399345" y="2436504"/>
                        </a:lnTo>
                        <a:lnTo>
                          <a:pt x="0" y="914471"/>
                        </a:lnTo>
                        <a:cubicBezTo>
                          <a:pt x="0" y="530012"/>
                          <a:pt x="622458" y="-7019"/>
                          <a:pt x="1837314" y="70"/>
                        </a:cubicBezTo>
                        <a:close/>
                      </a:path>
                    </a:pathLst>
                  </a:custGeom>
                  <a:solidFill>
                    <a:srgbClr val="C18B6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pic>
                <p:nvPicPr>
                  <p:cNvPr id="1524" name="Google Shape;1524;p8" descr="A black and white image of a mountain&#10;&#10;Description automatically generated with low confidence"/>
                  <p:cNvPicPr preferRelativeResize="0"/>
                  <p:nvPr/>
                </p:nvPicPr>
                <p:blipFill rotWithShape="1">
                  <a:blip r:embed="rId2">
                    <a:alphaModFix amt="8000"/>
                  </a:blip>
                  <a:srcRect/>
                  <a:stretch/>
                </p:blipFill>
                <p:spPr>
                  <a:xfrm>
                    <a:off x="8150226" y="2365317"/>
                    <a:ext cx="2985089" cy="46995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1525" name="Google Shape;1525;p8"/>
                <p:cNvGrpSpPr/>
                <p:nvPr/>
              </p:nvGrpSpPr>
              <p:grpSpPr>
                <a:xfrm>
                  <a:off x="3699722" y="2477003"/>
                  <a:ext cx="3341299" cy="1862712"/>
                  <a:chOff x="4244861" y="2910394"/>
                  <a:chExt cx="3341299" cy="1862712"/>
                </a:xfrm>
              </p:grpSpPr>
              <p:sp>
                <p:nvSpPr>
                  <p:cNvPr id="1526" name="Google Shape;1526;p8"/>
                  <p:cNvSpPr/>
                  <p:nvPr/>
                </p:nvSpPr>
                <p:spPr>
                  <a:xfrm rot="10567725" flipH="1">
                    <a:off x="5655430" y="3173630"/>
                    <a:ext cx="347210" cy="1574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7286" h="1570690" extrusionOk="0">
                        <a:moveTo>
                          <a:pt x="347286" y="1559218"/>
                        </a:moveTo>
                        <a:lnTo>
                          <a:pt x="285925" y="0"/>
                        </a:lnTo>
                        <a:lnTo>
                          <a:pt x="185682" y="1126"/>
                        </a:lnTo>
                        <a:cubicBezTo>
                          <a:pt x="175408" y="1405"/>
                          <a:pt x="165213" y="1817"/>
                          <a:pt x="155086" y="2225"/>
                        </a:cubicBezTo>
                        <a:lnTo>
                          <a:pt x="24330" y="10649"/>
                        </a:lnTo>
                        <a:lnTo>
                          <a:pt x="0" y="1559218"/>
                        </a:lnTo>
                        <a:cubicBezTo>
                          <a:pt x="10150" y="1567007"/>
                          <a:pt x="19368" y="1570513"/>
                          <a:pt x="27841" y="1570684"/>
                        </a:cubicBezTo>
                        <a:cubicBezTo>
                          <a:pt x="87153" y="1571877"/>
                          <a:pt x="109974" y="1409646"/>
                          <a:pt x="160620" y="1409645"/>
                        </a:cubicBezTo>
                        <a:cubicBezTo>
                          <a:pt x="218501" y="1409645"/>
                          <a:pt x="245842" y="1588930"/>
                          <a:pt x="347286" y="155921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55000">
                        <a:srgbClr val="D6C8B7"/>
                      </a:gs>
                      <a:gs pos="96740">
                        <a:srgbClr val="BE9B69"/>
                      </a:gs>
                      <a:gs pos="100000">
                        <a:srgbClr val="BE9B69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7" name="Google Shape;1527;p8"/>
                  <p:cNvSpPr/>
                  <p:nvPr/>
                </p:nvSpPr>
                <p:spPr>
                  <a:xfrm rot="-10679728" flipH="1">
                    <a:off x="5920846" y="3171361"/>
                    <a:ext cx="336637" cy="1573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431" h="1572864" extrusionOk="0">
                        <a:moveTo>
                          <a:pt x="14650" y="1570866"/>
                        </a:moveTo>
                        <a:cubicBezTo>
                          <a:pt x="87389" y="1595598"/>
                          <a:pt x="152415" y="1382640"/>
                          <a:pt x="204983" y="1382640"/>
                        </a:cubicBezTo>
                        <a:cubicBezTo>
                          <a:pt x="261054" y="1382640"/>
                          <a:pt x="238159" y="1592329"/>
                          <a:pt x="336431" y="1562617"/>
                        </a:cubicBezTo>
                        <a:lnTo>
                          <a:pt x="277770" y="23880"/>
                        </a:lnTo>
                        <a:lnTo>
                          <a:pt x="180229" y="10908"/>
                        </a:lnTo>
                        <a:lnTo>
                          <a:pt x="59573" y="0"/>
                        </a:lnTo>
                        <a:lnTo>
                          <a:pt x="0" y="1562616"/>
                        </a:lnTo>
                        <a:cubicBezTo>
                          <a:pt x="4916" y="1566512"/>
                          <a:pt x="9799" y="1569217"/>
                          <a:pt x="14650" y="157086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55000">
                        <a:srgbClr val="D6C8B7"/>
                      </a:gs>
                      <a:gs pos="96740">
                        <a:srgbClr val="BE9B69"/>
                      </a:gs>
                      <a:gs pos="100000">
                        <a:srgbClr val="BE9B69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8" name="Google Shape;1528;p8"/>
                  <p:cNvSpPr/>
                  <p:nvPr/>
                </p:nvSpPr>
                <p:spPr>
                  <a:xfrm rot="-10593467" flipH="1">
                    <a:off x="6178205" y="3079429"/>
                    <a:ext cx="324361" cy="16604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587" h="1661565" extrusionOk="0">
                        <a:moveTo>
                          <a:pt x="324587" y="1661565"/>
                        </a:moveTo>
                        <a:lnTo>
                          <a:pt x="237759" y="44454"/>
                        </a:lnTo>
                        <a:lnTo>
                          <a:pt x="104481" y="16732"/>
                        </a:lnTo>
                        <a:lnTo>
                          <a:pt x="0" y="0"/>
                        </a:lnTo>
                        <a:lnTo>
                          <a:pt x="36291" y="1537114"/>
                        </a:lnTo>
                        <a:cubicBezTo>
                          <a:pt x="114954" y="1599435"/>
                          <a:pt x="191402" y="1362253"/>
                          <a:pt x="239451" y="1382994"/>
                        </a:cubicBezTo>
                        <a:cubicBezTo>
                          <a:pt x="287500" y="1403736"/>
                          <a:pt x="304473" y="1643568"/>
                          <a:pt x="324587" y="166156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55000">
                        <a:srgbClr val="D6C8B7"/>
                      </a:gs>
                      <a:gs pos="96740">
                        <a:srgbClr val="BE9B69"/>
                      </a:gs>
                      <a:gs pos="100000">
                        <a:srgbClr val="BE9B69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9" name="Google Shape;1529;p8"/>
                  <p:cNvSpPr/>
                  <p:nvPr/>
                </p:nvSpPr>
                <p:spPr>
                  <a:xfrm rot="10722664" flipH="1">
                    <a:off x="6593274" y="3082537"/>
                    <a:ext cx="524914" cy="15556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4781" h="1555288" extrusionOk="0">
                        <a:moveTo>
                          <a:pt x="524781" y="1552457"/>
                        </a:moveTo>
                        <a:lnTo>
                          <a:pt x="233650" y="87285"/>
                        </a:lnTo>
                        <a:lnTo>
                          <a:pt x="230046" y="85263"/>
                        </a:lnTo>
                        <a:cubicBezTo>
                          <a:pt x="190800" y="65246"/>
                          <a:pt x="143616" y="45111"/>
                          <a:pt x="86976" y="26054"/>
                        </a:cubicBezTo>
                        <a:lnTo>
                          <a:pt x="0" y="0"/>
                        </a:lnTo>
                        <a:lnTo>
                          <a:pt x="240211" y="1542070"/>
                        </a:lnTo>
                        <a:cubicBezTo>
                          <a:pt x="250362" y="1549861"/>
                          <a:pt x="260294" y="1552933"/>
                          <a:pt x="269997" y="1552349"/>
                        </a:cubicBezTo>
                        <a:cubicBezTo>
                          <a:pt x="337919" y="1548265"/>
                          <a:pt x="394608" y="1365016"/>
                          <a:pt x="436108" y="1366530"/>
                        </a:cubicBezTo>
                        <a:cubicBezTo>
                          <a:pt x="483536" y="1368262"/>
                          <a:pt x="423338" y="1582169"/>
                          <a:pt x="524781" y="155245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26000">
                        <a:srgbClr val="BE9B69"/>
                      </a:gs>
                      <a:gs pos="51000">
                        <a:srgbClr val="D6C8B7"/>
                      </a:gs>
                      <a:gs pos="81000">
                        <a:srgbClr val="BE9B69"/>
                      </a:gs>
                      <a:gs pos="100000">
                        <a:srgbClr val="BE9B69"/>
                      </a:gs>
                    </a:gsLst>
                    <a:lin ang="1020013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0" name="Google Shape;1530;p8"/>
                  <p:cNvSpPr/>
                  <p:nvPr/>
                </p:nvSpPr>
                <p:spPr>
                  <a:xfrm rot="10725637" flipH="1">
                    <a:off x="6342815" y="3079417"/>
                    <a:ext cx="524321" cy="16147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4037" h="1614297" extrusionOk="0">
                        <a:moveTo>
                          <a:pt x="214612" y="1613150"/>
                        </a:moveTo>
                        <a:cubicBezTo>
                          <a:pt x="282530" y="1633234"/>
                          <a:pt x="360562" y="1383094"/>
                          <a:pt x="407885" y="1383094"/>
                        </a:cubicBezTo>
                        <a:cubicBezTo>
                          <a:pt x="458360" y="1383094"/>
                          <a:pt x="415570" y="1635088"/>
                          <a:pt x="504037" y="1605376"/>
                        </a:cubicBezTo>
                        <a:lnTo>
                          <a:pt x="259869" y="52937"/>
                        </a:lnTo>
                        <a:lnTo>
                          <a:pt x="245021" y="48489"/>
                        </a:lnTo>
                        <a:cubicBezTo>
                          <a:pt x="178547" y="30807"/>
                          <a:pt x="101860" y="14797"/>
                          <a:pt x="13443" y="1653"/>
                        </a:cubicBezTo>
                        <a:lnTo>
                          <a:pt x="0" y="0"/>
                        </a:lnTo>
                        <a:lnTo>
                          <a:pt x="201175" y="1605376"/>
                        </a:lnTo>
                        <a:cubicBezTo>
                          <a:pt x="205601" y="1609271"/>
                          <a:pt x="210084" y="1611811"/>
                          <a:pt x="214612" y="161315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26000">
                        <a:srgbClr val="BE9B69"/>
                      </a:gs>
                      <a:gs pos="51000">
                        <a:srgbClr val="D6C8B7"/>
                      </a:gs>
                      <a:gs pos="81000">
                        <a:srgbClr val="BE9B69"/>
                      </a:gs>
                      <a:gs pos="100000">
                        <a:srgbClr val="BE9B69"/>
                      </a:gs>
                    </a:gsLst>
                    <a:lin ang="1020013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1" name="Google Shape;1531;p8"/>
                  <p:cNvSpPr/>
                  <p:nvPr/>
                </p:nvSpPr>
                <p:spPr>
                  <a:xfrm rot="10722664" flipH="1">
                    <a:off x="6999950" y="2916616"/>
                    <a:ext cx="569760" cy="14689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9616" h="1468620" extrusionOk="0">
                        <a:moveTo>
                          <a:pt x="538552" y="1468620"/>
                        </a:moveTo>
                        <a:lnTo>
                          <a:pt x="569616" y="1465714"/>
                        </a:lnTo>
                        <a:lnTo>
                          <a:pt x="5748" y="584"/>
                        </a:lnTo>
                        <a:cubicBezTo>
                          <a:pt x="-41937" y="-28932"/>
                          <a:pt x="220922" y="1070767"/>
                          <a:pt x="283506" y="1288616"/>
                        </a:cubicBezTo>
                        <a:cubicBezTo>
                          <a:pt x="367849" y="1354249"/>
                          <a:pt x="332647" y="1278249"/>
                          <a:pt x="381253" y="1307679"/>
                        </a:cubicBezTo>
                        <a:cubicBezTo>
                          <a:pt x="423783" y="1333430"/>
                          <a:pt x="459659" y="1458674"/>
                          <a:pt x="538552" y="146862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41000">
                        <a:srgbClr val="BE9B69"/>
                      </a:gs>
                      <a:gs pos="51000">
                        <a:srgbClr val="D6C8B7"/>
                      </a:gs>
                      <a:gs pos="69000">
                        <a:srgbClr val="BE9B69"/>
                      </a:gs>
                      <a:gs pos="100000">
                        <a:srgbClr val="BE9B69"/>
                      </a:gs>
                    </a:gsLst>
                    <a:lin ang="959990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2" name="Google Shape;1532;p8"/>
                  <p:cNvSpPr/>
                  <p:nvPr/>
                </p:nvSpPr>
                <p:spPr>
                  <a:xfrm rot="10722664" flipH="1">
                    <a:off x="6792441" y="3036281"/>
                    <a:ext cx="538734" cy="15256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598" h="1525288" extrusionOk="0">
                        <a:moveTo>
                          <a:pt x="505776" y="1525287"/>
                        </a:moveTo>
                        <a:cubicBezTo>
                          <a:pt x="507634" y="1525243"/>
                          <a:pt x="509459" y="1524348"/>
                          <a:pt x="511247" y="1522491"/>
                        </a:cubicBezTo>
                        <a:cubicBezTo>
                          <a:pt x="602964" y="1542043"/>
                          <a:pt x="447596" y="975582"/>
                          <a:pt x="288367" y="399964"/>
                        </a:cubicBezTo>
                        <a:lnTo>
                          <a:pt x="239811" y="224011"/>
                        </a:lnTo>
                        <a:lnTo>
                          <a:pt x="216505" y="171906"/>
                        </a:lnTo>
                        <a:cubicBezTo>
                          <a:pt x="216505" y="171906"/>
                          <a:pt x="186542" y="93696"/>
                          <a:pt x="29561" y="13625"/>
                        </a:cubicBezTo>
                        <a:lnTo>
                          <a:pt x="0" y="0"/>
                        </a:lnTo>
                        <a:lnTo>
                          <a:pt x="296719" y="1465362"/>
                        </a:lnTo>
                        <a:cubicBezTo>
                          <a:pt x="382847" y="1527684"/>
                          <a:pt x="373124" y="1316657"/>
                          <a:pt x="408879" y="1326178"/>
                        </a:cubicBezTo>
                        <a:cubicBezTo>
                          <a:pt x="442398" y="1335104"/>
                          <a:pt x="477899" y="1525949"/>
                          <a:pt x="505776" y="152528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D6C8B7"/>
                      </a:gs>
                      <a:gs pos="44000">
                        <a:srgbClr val="D6C8B7"/>
                      </a:gs>
                      <a:gs pos="68000">
                        <a:srgbClr val="BE9B69"/>
                      </a:gs>
                      <a:gs pos="100000">
                        <a:srgbClr val="BE9B69"/>
                      </a:gs>
                    </a:gsLst>
                    <a:lin ang="959990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3" name="Google Shape;1533;p8"/>
                  <p:cNvSpPr/>
                  <p:nvPr/>
                </p:nvSpPr>
                <p:spPr>
                  <a:xfrm rot="10516321">
                    <a:off x="5367570" y="3201394"/>
                    <a:ext cx="347625" cy="1560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7310" h="1558628" extrusionOk="0">
                        <a:moveTo>
                          <a:pt x="30034" y="1558540"/>
                        </a:moveTo>
                        <a:cubicBezTo>
                          <a:pt x="20166" y="1559201"/>
                          <a:pt x="10151" y="1556171"/>
                          <a:pt x="0" y="1548381"/>
                        </a:cubicBezTo>
                        <a:lnTo>
                          <a:pt x="12151" y="0"/>
                        </a:lnTo>
                        <a:lnTo>
                          <a:pt x="63011" y="4038"/>
                        </a:lnTo>
                        <a:cubicBezTo>
                          <a:pt x="117092" y="9726"/>
                          <a:pt x="168598" y="16740"/>
                          <a:pt x="217640" y="24894"/>
                        </a:cubicBezTo>
                        <a:lnTo>
                          <a:pt x="287899" y="38805"/>
                        </a:lnTo>
                        <a:lnTo>
                          <a:pt x="347310" y="1548380"/>
                        </a:lnTo>
                        <a:cubicBezTo>
                          <a:pt x="245860" y="1578093"/>
                          <a:pt x="269496" y="1368404"/>
                          <a:pt x="211611" y="1368404"/>
                        </a:cubicBezTo>
                        <a:cubicBezTo>
                          <a:pt x="160962" y="1368404"/>
                          <a:pt x="99108" y="1553913"/>
                          <a:pt x="30034" y="155854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55000">
                        <a:srgbClr val="D6C8B7"/>
                      </a:gs>
                      <a:gs pos="96740">
                        <a:srgbClr val="BE9B69"/>
                      </a:gs>
                      <a:gs pos="100000">
                        <a:srgbClr val="BE9B69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4" name="Google Shape;1534;p8"/>
                  <p:cNvSpPr/>
                  <p:nvPr/>
                </p:nvSpPr>
                <p:spPr>
                  <a:xfrm rot="10400396">
                    <a:off x="5153224" y="3130171"/>
                    <a:ext cx="283903" cy="1617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709" h="1619348" extrusionOk="0">
                        <a:moveTo>
                          <a:pt x="40556" y="1515753"/>
                        </a:moveTo>
                        <a:cubicBezTo>
                          <a:pt x="27019" y="1516190"/>
                          <a:pt x="13459" y="1513022"/>
                          <a:pt x="0" y="1505161"/>
                        </a:cubicBezTo>
                        <a:lnTo>
                          <a:pt x="33604" y="0"/>
                        </a:lnTo>
                        <a:lnTo>
                          <a:pt x="108981" y="17520"/>
                        </a:lnTo>
                        <a:cubicBezTo>
                          <a:pt x="152844" y="29212"/>
                          <a:pt x="194323" y="41778"/>
                          <a:pt x="233535" y="55032"/>
                        </a:cubicBezTo>
                        <a:lnTo>
                          <a:pt x="271934" y="69444"/>
                        </a:lnTo>
                        <a:lnTo>
                          <a:pt x="326729" y="1365441"/>
                        </a:lnTo>
                        <a:lnTo>
                          <a:pt x="322009" y="1357752"/>
                        </a:lnTo>
                        <a:cubicBezTo>
                          <a:pt x="313022" y="1350849"/>
                          <a:pt x="299173" y="1356793"/>
                          <a:pt x="278082" y="1349657"/>
                        </a:cubicBezTo>
                        <a:cubicBezTo>
                          <a:pt x="228868" y="1333004"/>
                          <a:pt x="135310" y="1512696"/>
                          <a:pt x="40556" y="1515753"/>
                        </a:cubicBezTo>
                        <a:close/>
                        <a:moveTo>
                          <a:pt x="337464" y="1619348"/>
                        </a:moveTo>
                        <a:lnTo>
                          <a:pt x="326729" y="1365441"/>
                        </a:lnTo>
                        <a:lnTo>
                          <a:pt x="329464" y="1369897"/>
                        </a:lnTo>
                        <a:cubicBezTo>
                          <a:pt x="337479" y="1394360"/>
                          <a:pt x="338264" y="1457025"/>
                          <a:pt x="337464" y="161934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55000">
                        <a:srgbClr val="D6C8B7"/>
                      </a:gs>
                      <a:gs pos="96740">
                        <a:srgbClr val="BE9B69"/>
                      </a:gs>
                      <a:gs pos="100000">
                        <a:srgbClr val="BE9B69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5" name="Google Shape;1535;p8"/>
                  <p:cNvSpPr/>
                  <p:nvPr/>
                </p:nvSpPr>
                <p:spPr>
                  <a:xfrm rot="10727254">
                    <a:off x="4834084" y="3160141"/>
                    <a:ext cx="471170" cy="1538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8481" h="1569952" extrusionOk="0">
                        <a:moveTo>
                          <a:pt x="222762" y="1569373"/>
                        </a:moveTo>
                        <a:cubicBezTo>
                          <a:pt x="213551" y="1571191"/>
                          <a:pt x="204471" y="1568821"/>
                          <a:pt x="195620" y="1561031"/>
                        </a:cubicBezTo>
                        <a:lnTo>
                          <a:pt x="0" y="0"/>
                        </a:lnTo>
                        <a:lnTo>
                          <a:pt x="99494" y="27105"/>
                        </a:lnTo>
                        <a:cubicBezTo>
                          <a:pt x="135481" y="38254"/>
                          <a:pt x="169374" y="50106"/>
                          <a:pt x="201272" y="62465"/>
                        </a:cubicBezTo>
                        <a:lnTo>
                          <a:pt x="267221" y="90667"/>
                        </a:lnTo>
                        <a:lnTo>
                          <a:pt x="498481" y="1561031"/>
                        </a:lnTo>
                        <a:cubicBezTo>
                          <a:pt x="492952" y="1562888"/>
                          <a:pt x="487935" y="1563645"/>
                          <a:pt x="483377" y="1563431"/>
                        </a:cubicBezTo>
                        <a:cubicBezTo>
                          <a:pt x="414998" y="1560228"/>
                          <a:pt x="449650" y="1338749"/>
                          <a:pt x="402328" y="1338749"/>
                        </a:cubicBezTo>
                        <a:cubicBezTo>
                          <a:pt x="358160" y="1338749"/>
                          <a:pt x="287242" y="1556649"/>
                          <a:pt x="222762" y="156937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26000">
                        <a:srgbClr val="BE9B69"/>
                      </a:gs>
                      <a:gs pos="51000">
                        <a:srgbClr val="D6C8B7"/>
                      </a:gs>
                      <a:gs pos="81000">
                        <a:srgbClr val="BE9B69"/>
                      </a:gs>
                      <a:gs pos="100000">
                        <a:srgbClr val="BE9B69"/>
                      </a:gs>
                    </a:gsLst>
                    <a:lin ang="1020013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6" name="Google Shape;1536;p8"/>
                  <p:cNvSpPr/>
                  <p:nvPr/>
                </p:nvSpPr>
                <p:spPr>
                  <a:xfrm rot="-10722060">
                    <a:off x="4260972" y="2975405"/>
                    <a:ext cx="618363" cy="1479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0729" h="1439185" extrusionOk="0">
                        <a:moveTo>
                          <a:pt x="529665" y="1439185"/>
                        </a:moveTo>
                        <a:lnTo>
                          <a:pt x="560729" y="1436279"/>
                        </a:lnTo>
                        <a:lnTo>
                          <a:pt x="0" y="0"/>
                        </a:lnTo>
                        <a:lnTo>
                          <a:pt x="274619" y="1259181"/>
                        </a:lnTo>
                        <a:cubicBezTo>
                          <a:pt x="358962" y="1324814"/>
                          <a:pt x="323760" y="1248814"/>
                          <a:pt x="372366" y="1278244"/>
                        </a:cubicBezTo>
                        <a:cubicBezTo>
                          <a:pt x="414896" y="1303995"/>
                          <a:pt x="450772" y="1429239"/>
                          <a:pt x="529665" y="143918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41000">
                        <a:srgbClr val="BE9B69"/>
                      </a:gs>
                      <a:gs pos="51000">
                        <a:srgbClr val="D6C8B7"/>
                      </a:gs>
                      <a:gs pos="69000">
                        <a:srgbClr val="BE9B69"/>
                      </a:gs>
                      <a:gs pos="100000">
                        <a:srgbClr val="BE9B69"/>
                      </a:gs>
                    </a:gsLst>
                    <a:lin ang="959990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" name="Google Shape;1537;p8"/>
                  <p:cNvSpPr/>
                  <p:nvPr/>
                </p:nvSpPr>
                <p:spPr>
                  <a:xfrm rot="10721705">
                    <a:off x="4561721" y="3159261"/>
                    <a:ext cx="563614" cy="1471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3410" h="1482286" extrusionOk="0">
                        <a:moveTo>
                          <a:pt x="258626" y="1479348"/>
                        </a:moveTo>
                        <a:cubicBezTo>
                          <a:pt x="248923" y="1479931"/>
                          <a:pt x="238990" y="1476858"/>
                          <a:pt x="228840" y="1469068"/>
                        </a:cubicBezTo>
                        <a:lnTo>
                          <a:pt x="0" y="0"/>
                        </a:lnTo>
                        <a:lnTo>
                          <a:pt x="25127" y="10745"/>
                        </a:lnTo>
                        <a:cubicBezTo>
                          <a:pt x="81141" y="37104"/>
                          <a:pt x="129571" y="64714"/>
                          <a:pt x="171211" y="92022"/>
                        </a:cubicBezTo>
                        <a:lnTo>
                          <a:pt x="249453" y="151039"/>
                        </a:lnTo>
                        <a:lnTo>
                          <a:pt x="513410" y="1479455"/>
                        </a:lnTo>
                        <a:cubicBezTo>
                          <a:pt x="411967" y="1509167"/>
                          <a:pt x="472165" y="1295260"/>
                          <a:pt x="424737" y="1293529"/>
                        </a:cubicBezTo>
                        <a:cubicBezTo>
                          <a:pt x="383238" y="1292014"/>
                          <a:pt x="326548" y="1475263"/>
                          <a:pt x="258626" y="147934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26000">
                        <a:srgbClr val="BE9B69"/>
                      </a:gs>
                      <a:gs pos="51000">
                        <a:srgbClr val="D6C8B7"/>
                      </a:gs>
                      <a:gs pos="81000">
                        <a:srgbClr val="BE9B69"/>
                      </a:gs>
                      <a:gs pos="100000">
                        <a:srgbClr val="BE9B69"/>
                      </a:gs>
                    </a:gsLst>
                    <a:lin ang="1020013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538" name="Google Shape;1538;p8"/>
              <p:cNvGrpSpPr/>
              <p:nvPr/>
            </p:nvGrpSpPr>
            <p:grpSpPr>
              <a:xfrm>
                <a:off x="7610376" y="1442538"/>
                <a:ext cx="1346382" cy="676721"/>
                <a:chOff x="5525980" y="1774298"/>
                <a:chExt cx="4820559" cy="2422916"/>
              </a:xfrm>
            </p:grpSpPr>
            <p:sp>
              <p:nvSpPr>
                <p:cNvPr id="1539" name="Google Shape;1539;p8"/>
                <p:cNvSpPr/>
                <p:nvPr/>
              </p:nvSpPr>
              <p:spPr>
                <a:xfrm>
                  <a:off x="5525980" y="1774298"/>
                  <a:ext cx="4820559" cy="2422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3293" h="559565" extrusionOk="0">
                      <a:moveTo>
                        <a:pt x="434701" y="447347"/>
                      </a:moveTo>
                      <a:cubicBezTo>
                        <a:pt x="416127" y="450681"/>
                        <a:pt x="396410" y="454110"/>
                        <a:pt x="369550" y="456205"/>
                      </a:cubicBezTo>
                      <a:cubicBezTo>
                        <a:pt x="308590" y="461063"/>
                        <a:pt x="270204" y="463540"/>
                        <a:pt x="233057" y="440489"/>
                      </a:cubicBezTo>
                      <a:cubicBezTo>
                        <a:pt x="200672" y="420391"/>
                        <a:pt x="178478" y="386673"/>
                        <a:pt x="177050" y="384482"/>
                      </a:cubicBezTo>
                      <a:cubicBezTo>
                        <a:pt x="152570" y="346668"/>
                        <a:pt x="152380" y="315426"/>
                        <a:pt x="124567" y="303996"/>
                      </a:cubicBezTo>
                      <a:cubicBezTo>
                        <a:pt x="122281" y="303043"/>
                        <a:pt x="104564" y="295995"/>
                        <a:pt x="94849" y="303996"/>
                      </a:cubicBezTo>
                      <a:cubicBezTo>
                        <a:pt x="90372" y="307711"/>
                        <a:pt x="85705" y="316093"/>
                        <a:pt x="94849" y="366956"/>
                      </a:cubicBezTo>
                      <a:cubicBezTo>
                        <a:pt x="102564" y="410104"/>
                        <a:pt x="108089" y="416105"/>
                        <a:pt x="103612" y="429916"/>
                      </a:cubicBezTo>
                      <a:cubicBezTo>
                        <a:pt x="96563" y="451633"/>
                        <a:pt x="71513" y="471922"/>
                        <a:pt x="51129" y="466683"/>
                      </a:cubicBezTo>
                      <a:cubicBezTo>
                        <a:pt x="28460" y="460873"/>
                        <a:pt x="21983" y="426202"/>
                        <a:pt x="21411" y="422963"/>
                      </a:cubicBezTo>
                      <a:cubicBezTo>
                        <a:pt x="15220" y="387721"/>
                        <a:pt x="39890" y="376386"/>
                        <a:pt x="38937" y="340762"/>
                      </a:cubicBezTo>
                      <a:cubicBezTo>
                        <a:pt x="37985" y="306187"/>
                        <a:pt x="14267" y="299805"/>
                        <a:pt x="3980" y="261991"/>
                      </a:cubicBezTo>
                      <a:cubicBezTo>
                        <a:pt x="-7831" y="219128"/>
                        <a:pt x="9600" y="179409"/>
                        <a:pt x="17982" y="160549"/>
                      </a:cubicBezTo>
                      <a:cubicBezTo>
                        <a:pt x="63226" y="57298"/>
                        <a:pt x="229913" y="32819"/>
                        <a:pt x="357263" y="13579"/>
                      </a:cubicBezTo>
                      <a:cubicBezTo>
                        <a:pt x="434987" y="1863"/>
                        <a:pt x="502709" y="625"/>
                        <a:pt x="541000" y="148"/>
                      </a:cubicBezTo>
                      <a:cubicBezTo>
                        <a:pt x="632821" y="-1185"/>
                        <a:pt x="780077" y="6625"/>
                        <a:pt x="827988" y="17103"/>
                      </a:cubicBezTo>
                      <a:cubicBezTo>
                        <a:pt x="841895" y="20151"/>
                        <a:pt x="1071733" y="73110"/>
                        <a:pt x="1106213" y="216556"/>
                      </a:cubicBezTo>
                      <a:cubicBezTo>
                        <a:pt x="1121072" y="278564"/>
                        <a:pt x="1107928" y="328570"/>
                        <a:pt x="1107928" y="328570"/>
                      </a:cubicBezTo>
                      <a:cubicBezTo>
                        <a:pt x="1103927" y="343906"/>
                        <a:pt x="1093259" y="376481"/>
                        <a:pt x="1086973" y="395055"/>
                      </a:cubicBezTo>
                      <a:cubicBezTo>
                        <a:pt x="1073543" y="434774"/>
                        <a:pt x="1069447" y="441823"/>
                        <a:pt x="1071257" y="456301"/>
                      </a:cubicBezTo>
                      <a:cubicBezTo>
                        <a:pt x="1074781" y="485923"/>
                        <a:pt x="1095831" y="490972"/>
                        <a:pt x="1094021" y="514022"/>
                      </a:cubicBezTo>
                      <a:cubicBezTo>
                        <a:pt x="1092402" y="534501"/>
                        <a:pt x="1073638" y="557742"/>
                        <a:pt x="1052016" y="557742"/>
                      </a:cubicBezTo>
                      <a:cubicBezTo>
                        <a:pt x="1031347" y="557742"/>
                        <a:pt x="1014392" y="536501"/>
                        <a:pt x="1010011" y="517546"/>
                      </a:cubicBezTo>
                      <a:cubicBezTo>
                        <a:pt x="1003629" y="489733"/>
                        <a:pt x="1027156" y="479351"/>
                        <a:pt x="1029251" y="440584"/>
                      </a:cubicBezTo>
                      <a:cubicBezTo>
                        <a:pt x="1029537" y="434679"/>
                        <a:pt x="1031442" y="387244"/>
                        <a:pt x="1001248" y="368861"/>
                      </a:cubicBezTo>
                      <a:cubicBezTo>
                        <a:pt x="972006" y="351049"/>
                        <a:pt x="933144" y="372957"/>
                        <a:pt x="931239" y="374100"/>
                      </a:cubicBezTo>
                      <a:cubicBezTo>
                        <a:pt x="901807" y="391340"/>
                        <a:pt x="902093" y="415724"/>
                        <a:pt x="875232" y="461539"/>
                      </a:cubicBezTo>
                      <a:cubicBezTo>
                        <a:pt x="852086" y="501068"/>
                        <a:pt x="824559" y="548122"/>
                        <a:pt x="780744" y="557742"/>
                      </a:cubicBezTo>
                      <a:cubicBezTo>
                        <a:pt x="729309" y="569077"/>
                        <a:pt x="676636" y="524119"/>
                        <a:pt x="668730" y="517546"/>
                      </a:cubicBezTo>
                      <a:cubicBezTo>
                        <a:pt x="634440" y="488305"/>
                        <a:pt x="632059" y="462111"/>
                        <a:pt x="595197" y="445823"/>
                      </a:cubicBezTo>
                      <a:cubicBezTo>
                        <a:pt x="580529" y="439346"/>
                        <a:pt x="566051" y="436965"/>
                        <a:pt x="533951" y="437060"/>
                      </a:cubicBezTo>
                      <a:cubicBezTo>
                        <a:pt x="488803" y="437251"/>
                        <a:pt x="462895" y="442299"/>
                        <a:pt x="434606" y="447442"/>
                      </a:cubicBezTo>
                      <a:close/>
                    </a:path>
                  </a:pathLst>
                </a:custGeom>
                <a:solidFill>
                  <a:srgbClr val="3F272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0" name="Google Shape;1540;p8"/>
                <p:cNvSpPr/>
                <p:nvPr/>
              </p:nvSpPr>
              <p:spPr>
                <a:xfrm>
                  <a:off x="6607265" y="3185825"/>
                  <a:ext cx="667353" cy="398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23" h="92133" extrusionOk="0">
                      <a:moveTo>
                        <a:pt x="108903" y="92028"/>
                      </a:moveTo>
                      <a:cubicBezTo>
                        <a:pt x="119285" y="91933"/>
                        <a:pt x="130049" y="91647"/>
                        <a:pt x="139383" y="87075"/>
                      </a:cubicBezTo>
                      <a:cubicBezTo>
                        <a:pt x="148718" y="82503"/>
                        <a:pt x="156052" y="72121"/>
                        <a:pt x="153671" y="62024"/>
                      </a:cubicBezTo>
                      <a:cubicBezTo>
                        <a:pt x="151194" y="51451"/>
                        <a:pt x="139574" y="45546"/>
                        <a:pt x="128715" y="44308"/>
                      </a:cubicBezTo>
                      <a:cubicBezTo>
                        <a:pt x="92520" y="40307"/>
                        <a:pt x="78233" y="37831"/>
                        <a:pt x="48610" y="15256"/>
                      </a:cubicBezTo>
                      <a:cubicBezTo>
                        <a:pt x="30608" y="1540"/>
                        <a:pt x="18225" y="-10366"/>
                        <a:pt x="6033" y="14304"/>
                      </a:cubicBezTo>
                      <a:cubicBezTo>
                        <a:pt x="-24923" y="76312"/>
                        <a:pt x="71470" y="92599"/>
                        <a:pt x="108808" y="92123"/>
                      </a:cubicBezTo>
                      <a:close/>
                    </a:path>
                  </a:pathLst>
                </a:custGeom>
                <a:solidFill>
                  <a:srgbClr val="FFFFFF">
                    <a:alpha val="28630"/>
                  </a:srgbClr>
                </a:solidFill>
                <a:ln>
                  <a:noFill/>
                </a:ln>
                <a:effectLst>
                  <a:outerShdw blurRad="342900" algn="ctr" rotWithShape="0">
                    <a:srgbClr val="FFFFFF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1" name="Google Shape;1541;p8"/>
                <p:cNvSpPr/>
                <p:nvPr/>
              </p:nvSpPr>
              <p:spPr>
                <a:xfrm>
                  <a:off x="8599732" y="3789048"/>
                  <a:ext cx="468506" cy="255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00" h="58979" extrusionOk="0">
                      <a:moveTo>
                        <a:pt x="70199" y="588"/>
                      </a:moveTo>
                      <a:cubicBezTo>
                        <a:pt x="44006" y="-1889"/>
                        <a:pt x="16859" y="9351"/>
                        <a:pt x="0" y="29639"/>
                      </a:cubicBezTo>
                      <a:cubicBezTo>
                        <a:pt x="5144" y="45355"/>
                        <a:pt x="21336" y="55547"/>
                        <a:pt x="37624" y="58119"/>
                      </a:cubicBezTo>
                      <a:cubicBezTo>
                        <a:pt x="53912" y="60691"/>
                        <a:pt x="70676" y="57071"/>
                        <a:pt x="86678" y="52880"/>
                      </a:cubicBezTo>
                      <a:cubicBezTo>
                        <a:pt x="92107" y="51451"/>
                        <a:pt x="97727" y="49832"/>
                        <a:pt x="101918" y="46213"/>
                      </a:cubicBezTo>
                      <a:cubicBezTo>
                        <a:pt x="114014" y="35735"/>
                        <a:pt x="107252" y="14113"/>
                        <a:pt x="93440" y="6112"/>
                      </a:cubicBezTo>
                      <a:cubicBezTo>
                        <a:pt x="79629" y="-1889"/>
                        <a:pt x="62484" y="-365"/>
                        <a:pt x="46577" y="1445"/>
                      </a:cubicBezTo>
                    </a:path>
                  </a:pathLst>
                </a:custGeom>
                <a:solidFill>
                  <a:srgbClr val="FFFFFF">
                    <a:alpha val="28630"/>
                  </a:srgbClr>
                </a:solidFill>
                <a:ln>
                  <a:noFill/>
                </a:ln>
                <a:effectLst>
                  <a:outerShdw blurRad="342900" algn="ctr" rotWithShape="0">
                    <a:srgbClr val="FFFFFF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2" name="Google Shape;1542;p8"/>
                <p:cNvSpPr/>
                <p:nvPr/>
              </p:nvSpPr>
              <p:spPr>
                <a:xfrm>
                  <a:off x="5675558" y="3446068"/>
                  <a:ext cx="91670" cy="244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71" h="56568" extrusionOk="0">
                      <a:moveTo>
                        <a:pt x="4669" y="21622"/>
                      </a:moveTo>
                      <a:cubicBezTo>
                        <a:pt x="1526" y="30290"/>
                        <a:pt x="-1808" y="39624"/>
                        <a:pt x="1145" y="48387"/>
                      </a:cubicBezTo>
                      <a:cubicBezTo>
                        <a:pt x="2764" y="53054"/>
                        <a:pt x="7241" y="57531"/>
                        <a:pt x="12003" y="56388"/>
                      </a:cubicBezTo>
                      <a:cubicBezTo>
                        <a:pt x="15813" y="55531"/>
                        <a:pt x="18194" y="51626"/>
                        <a:pt x="19337" y="47911"/>
                      </a:cubicBezTo>
                      <a:cubicBezTo>
                        <a:pt x="22100" y="39338"/>
                        <a:pt x="21528" y="29908"/>
                        <a:pt x="19052" y="21241"/>
                      </a:cubicBezTo>
                      <a:cubicBezTo>
                        <a:pt x="17051" y="14097"/>
                        <a:pt x="14003" y="5525"/>
                        <a:pt x="9050" y="0"/>
                      </a:cubicBezTo>
                      <a:cubicBezTo>
                        <a:pt x="8669" y="7430"/>
                        <a:pt x="7241" y="14478"/>
                        <a:pt x="4669" y="21622"/>
                      </a:cubicBezTo>
                      <a:close/>
                    </a:path>
                  </a:pathLst>
                </a:custGeom>
                <a:solidFill>
                  <a:srgbClr val="FFFFFF">
                    <a:alpha val="28630"/>
                  </a:srgbClr>
                </a:solidFill>
                <a:ln>
                  <a:noFill/>
                </a:ln>
                <a:effectLst>
                  <a:outerShdw blurRad="342900" algn="ctr" rotWithShape="0">
                    <a:srgbClr val="FFFFFF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3" name="Google Shape;1543;p8"/>
                <p:cNvSpPr/>
                <p:nvPr/>
              </p:nvSpPr>
              <p:spPr>
                <a:xfrm>
                  <a:off x="10045883" y="3819215"/>
                  <a:ext cx="126479" cy="250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 h="57827" extrusionOk="0">
                      <a:moveTo>
                        <a:pt x="5014" y="44958"/>
                      </a:moveTo>
                      <a:cubicBezTo>
                        <a:pt x="6348" y="48482"/>
                        <a:pt x="8158" y="51911"/>
                        <a:pt x="10920" y="54483"/>
                      </a:cubicBezTo>
                      <a:cubicBezTo>
                        <a:pt x="13682" y="57055"/>
                        <a:pt x="17683" y="58484"/>
                        <a:pt x="21302" y="57531"/>
                      </a:cubicBezTo>
                      <a:cubicBezTo>
                        <a:pt x="26350" y="56198"/>
                        <a:pt x="29303" y="50578"/>
                        <a:pt x="29208" y="45434"/>
                      </a:cubicBezTo>
                      <a:cubicBezTo>
                        <a:pt x="29113" y="40291"/>
                        <a:pt x="26636" y="35433"/>
                        <a:pt x="23969" y="30956"/>
                      </a:cubicBezTo>
                      <a:cubicBezTo>
                        <a:pt x="19683" y="23813"/>
                        <a:pt x="14730" y="17050"/>
                        <a:pt x="9205" y="10763"/>
                      </a:cubicBezTo>
                      <a:cubicBezTo>
                        <a:pt x="6253" y="7430"/>
                        <a:pt x="3490" y="4191"/>
                        <a:pt x="1681" y="0"/>
                      </a:cubicBezTo>
                      <a:cubicBezTo>
                        <a:pt x="-1558" y="13240"/>
                        <a:pt x="61" y="31814"/>
                        <a:pt x="5014" y="44863"/>
                      </a:cubicBezTo>
                      <a:close/>
                    </a:path>
                  </a:pathLst>
                </a:custGeom>
                <a:solidFill>
                  <a:srgbClr val="FFFFFF">
                    <a:alpha val="28630"/>
                  </a:srgbClr>
                </a:solidFill>
                <a:ln>
                  <a:noFill/>
                </a:ln>
                <a:effectLst>
                  <a:outerShdw blurRad="342900" algn="ctr" rotWithShape="0">
                    <a:srgbClr val="FFFFFF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44" name="Google Shape;1544;p8"/>
              <p:cNvSpPr/>
              <p:nvPr/>
            </p:nvSpPr>
            <p:spPr>
              <a:xfrm>
                <a:off x="7697781" y="1350555"/>
                <a:ext cx="1164847" cy="431432"/>
              </a:xfrm>
              <a:custGeom>
                <a:avLst/>
                <a:gdLst/>
                <a:ahLst/>
                <a:cxnLst/>
                <a:rect l="l" t="t" r="r" b="b"/>
                <a:pathLst>
                  <a:path w="4613256" h="1078580" extrusionOk="0">
                    <a:moveTo>
                      <a:pt x="2363312" y="1078485"/>
                    </a:moveTo>
                    <a:cubicBezTo>
                      <a:pt x="2332356" y="1078485"/>
                      <a:pt x="2301495" y="1078295"/>
                      <a:pt x="2270539" y="1077914"/>
                    </a:cubicBezTo>
                    <a:cubicBezTo>
                      <a:pt x="1600074" y="1069532"/>
                      <a:pt x="933324" y="970853"/>
                      <a:pt x="288958" y="784448"/>
                    </a:cubicBezTo>
                    <a:cubicBezTo>
                      <a:pt x="76741" y="723012"/>
                      <a:pt x="-45560" y="501270"/>
                      <a:pt x="15876" y="288958"/>
                    </a:cubicBezTo>
                    <a:cubicBezTo>
                      <a:pt x="77312" y="76741"/>
                      <a:pt x="299150" y="-45560"/>
                      <a:pt x="511366" y="15876"/>
                    </a:cubicBezTo>
                    <a:cubicBezTo>
                      <a:pt x="1086772" y="182278"/>
                      <a:pt x="1681989" y="270479"/>
                      <a:pt x="2280540" y="277909"/>
                    </a:cubicBezTo>
                    <a:cubicBezTo>
                      <a:pt x="2897474" y="285529"/>
                      <a:pt x="3512504" y="207519"/>
                      <a:pt x="4108387" y="45880"/>
                    </a:cubicBezTo>
                    <a:cubicBezTo>
                      <a:pt x="4321653" y="-11937"/>
                      <a:pt x="4541394" y="113984"/>
                      <a:pt x="4599211" y="327248"/>
                    </a:cubicBezTo>
                    <a:cubicBezTo>
                      <a:pt x="4657028" y="540513"/>
                      <a:pt x="4531107" y="760255"/>
                      <a:pt x="4317843" y="818072"/>
                    </a:cubicBezTo>
                    <a:cubicBezTo>
                      <a:pt x="3680334" y="991046"/>
                      <a:pt x="3023300" y="1078580"/>
                      <a:pt x="2363312" y="107858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45" name="Google Shape;1545;p8"/>
              <p:cNvGrpSpPr/>
              <p:nvPr/>
            </p:nvGrpSpPr>
            <p:grpSpPr>
              <a:xfrm>
                <a:off x="7724087" y="705553"/>
                <a:ext cx="1160328" cy="878960"/>
                <a:chOff x="2128743" y="3300519"/>
                <a:chExt cx="1256174" cy="951564"/>
              </a:xfrm>
            </p:grpSpPr>
            <p:sp>
              <p:nvSpPr>
                <p:cNvPr id="1546" name="Google Shape;1546;p8"/>
                <p:cNvSpPr/>
                <p:nvPr/>
              </p:nvSpPr>
              <p:spPr>
                <a:xfrm>
                  <a:off x="2615566" y="3335346"/>
                  <a:ext cx="514713" cy="628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713" h="628967" extrusionOk="0">
                      <a:moveTo>
                        <a:pt x="349265" y="8985"/>
                      </a:moveTo>
                      <a:cubicBezTo>
                        <a:pt x="326119" y="21939"/>
                        <a:pt x="224106" y="53086"/>
                        <a:pt x="174671" y="177292"/>
                      </a:cubicBezTo>
                      <a:cubicBezTo>
                        <a:pt x="135238" y="276352"/>
                        <a:pt x="163051" y="348361"/>
                        <a:pt x="187721" y="380556"/>
                      </a:cubicBezTo>
                      <a:cubicBezTo>
                        <a:pt x="275065" y="494379"/>
                        <a:pt x="386793" y="525621"/>
                        <a:pt x="514714" y="628968"/>
                      </a:cubicBezTo>
                      <a:cubicBezTo>
                        <a:pt x="351741" y="626110"/>
                        <a:pt x="303735" y="617347"/>
                        <a:pt x="221058" y="584105"/>
                      </a:cubicBezTo>
                      <a:cubicBezTo>
                        <a:pt x="112759" y="540480"/>
                        <a:pt x="53894" y="457232"/>
                        <a:pt x="42179" y="435801"/>
                      </a:cubicBezTo>
                      <a:cubicBezTo>
                        <a:pt x="30653" y="414750"/>
                        <a:pt x="-22401" y="318167"/>
                        <a:pt x="10746" y="203676"/>
                      </a:cubicBezTo>
                      <a:cubicBezTo>
                        <a:pt x="34844" y="120618"/>
                        <a:pt x="91709" y="75279"/>
                        <a:pt x="114378" y="55372"/>
                      </a:cubicBezTo>
                      <a:cubicBezTo>
                        <a:pt x="212867" y="-31210"/>
                        <a:pt x="318404" y="9843"/>
                        <a:pt x="349265" y="898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5C4E"/>
                    </a:gs>
                    <a:gs pos="100000">
                      <a:srgbClr val="583D3A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7" name="Google Shape;1547;p8"/>
                <p:cNvSpPr/>
                <p:nvPr/>
              </p:nvSpPr>
              <p:spPr>
                <a:xfrm>
                  <a:off x="2128743" y="3544473"/>
                  <a:ext cx="591581" cy="671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581" h="671308" extrusionOk="0">
                      <a:moveTo>
                        <a:pt x="370887" y="1788"/>
                      </a:moveTo>
                      <a:cubicBezTo>
                        <a:pt x="340026" y="-1450"/>
                        <a:pt x="266207" y="-4784"/>
                        <a:pt x="187340" y="35316"/>
                      </a:cubicBezTo>
                      <a:cubicBezTo>
                        <a:pt x="96091" y="81703"/>
                        <a:pt x="55514" y="157141"/>
                        <a:pt x="40846" y="185335"/>
                      </a:cubicBezTo>
                      <a:cubicBezTo>
                        <a:pt x="-5446" y="274298"/>
                        <a:pt x="-1636" y="357547"/>
                        <a:pt x="1984" y="391932"/>
                      </a:cubicBezTo>
                      <a:cubicBezTo>
                        <a:pt x="5698" y="426984"/>
                        <a:pt x="15795" y="523187"/>
                        <a:pt x="90280" y="594910"/>
                      </a:cubicBezTo>
                      <a:cubicBezTo>
                        <a:pt x="223345" y="723116"/>
                        <a:pt x="436610" y="652727"/>
                        <a:pt x="455660" y="646059"/>
                      </a:cubicBezTo>
                      <a:cubicBezTo>
                        <a:pt x="519668" y="623866"/>
                        <a:pt x="565102" y="589671"/>
                        <a:pt x="591581" y="566621"/>
                      </a:cubicBezTo>
                      <a:cubicBezTo>
                        <a:pt x="555291" y="574812"/>
                        <a:pt x="500141" y="584242"/>
                        <a:pt x="432704" y="584242"/>
                      </a:cubicBezTo>
                      <a:cubicBezTo>
                        <a:pt x="340312" y="584242"/>
                        <a:pt x="273827" y="584242"/>
                        <a:pt x="210295" y="540141"/>
                      </a:cubicBezTo>
                      <a:cubicBezTo>
                        <a:pt x="129619" y="484039"/>
                        <a:pt x="107997" y="394409"/>
                        <a:pt x="102568" y="370691"/>
                      </a:cubicBezTo>
                      <a:cubicBezTo>
                        <a:pt x="96757" y="344783"/>
                        <a:pt x="84375" y="273917"/>
                        <a:pt x="116665" y="194193"/>
                      </a:cubicBezTo>
                      <a:cubicBezTo>
                        <a:pt x="150383" y="110945"/>
                        <a:pt x="212201" y="69130"/>
                        <a:pt x="236680" y="52937"/>
                      </a:cubicBezTo>
                      <a:cubicBezTo>
                        <a:pt x="289734" y="18076"/>
                        <a:pt x="340978" y="6265"/>
                        <a:pt x="370792" y="178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83D3A"/>
                    </a:gs>
                    <a:gs pos="26000">
                      <a:srgbClr val="583D3A"/>
                    </a:gs>
                    <a:gs pos="91000">
                      <a:srgbClr val="8B5C4E"/>
                    </a:gs>
                    <a:gs pos="100000">
                      <a:srgbClr val="8B5C4E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8" name="Google Shape;1548;p8"/>
                <p:cNvSpPr/>
                <p:nvPr/>
              </p:nvSpPr>
              <p:spPr>
                <a:xfrm>
                  <a:off x="2164774" y="3538333"/>
                  <a:ext cx="607145" cy="624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795" h="578536" extrusionOk="0">
                      <a:moveTo>
                        <a:pt x="262963" y="0"/>
                      </a:moveTo>
                      <a:cubicBezTo>
                        <a:pt x="236960" y="4572"/>
                        <a:pt x="195335" y="15240"/>
                        <a:pt x="151711" y="43434"/>
                      </a:cubicBezTo>
                      <a:cubicBezTo>
                        <a:pt x="78940" y="90583"/>
                        <a:pt x="47507" y="156210"/>
                        <a:pt x="35220" y="182785"/>
                      </a:cubicBezTo>
                      <a:cubicBezTo>
                        <a:pt x="17789" y="220409"/>
                        <a:pt x="-9643" y="279845"/>
                        <a:pt x="3407" y="356521"/>
                      </a:cubicBezTo>
                      <a:cubicBezTo>
                        <a:pt x="18361" y="443865"/>
                        <a:pt x="75892" y="494919"/>
                        <a:pt x="91703" y="508540"/>
                      </a:cubicBezTo>
                      <a:cubicBezTo>
                        <a:pt x="152949" y="561213"/>
                        <a:pt x="220100" y="568928"/>
                        <a:pt x="277060" y="575501"/>
                      </a:cubicBezTo>
                      <a:cubicBezTo>
                        <a:pt x="348878" y="583692"/>
                        <a:pt x="408029" y="573691"/>
                        <a:pt x="444795" y="564642"/>
                      </a:cubicBezTo>
                      <a:cubicBezTo>
                        <a:pt x="421173" y="559689"/>
                        <a:pt x="384692" y="549212"/>
                        <a:pt x="345926" y="524828"/>
                      </a:cubicBezTo>
                      <a:cubicBezTo>
                        <a:pt x="270011" y="476917"/>
                        <a:pt x="237055" y="407956"/>
                        <a:pt x="224101" y="380047"/>
                      </a:cubicBezTo>
                      <a:cubicBezTo>
                        <a:pt x="214385" y="358902"/>
                        <a:pt x="216481" y="320326"/>
                        <a:pt x="213814" y="261366"/>
                      </a:cubicBezTo>
                      <a:cubicBezTo>
                        <a:pt x="213433" y="253270"/>
                        <a:pt x="190859" y="218980"/>
                        <a:pt x="201146" y="168402"/>
                      </a:cubicBezTo>
                      <a:cubicBezTo>
                        <a:pt x="209337" y="128111"/>
                        <a:pt x="225911" y="68390"/>
                        <a:pt x="262963" y="9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83D3A"/>
                    </a:gs>
                    <a:gs pos="26000">
                      <a:srgbClr val="583D3A"/>
                    </a:gs>
                    <a:gs pos="91000">
                      <a:srgbClr val="926756"/>
                    </a:gs>
                    <a:gs pos="100000">
                      <a:srgbClr val="926756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9" name="Google Shape;1549;p8"/>
                <p:cNvSpPr/>
                <p:nvPr/>
              </p:nvSpPr>
              <p:spPr>
                <a:xfrm>
                  <a:off x="2300647" y="3631510"/>
                  <a:ext cx="123830" cy="320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30" h="320230" extrusionOk="0">
                      <a:moveTo>
                        <a:pt x="123831" y="0"/>
                      </a:moveTo>
                      <a:lnTo>
                        <a:pt x="111734" y="64198"/>
                      </a:lnTo>
                      <a:cubicBezTo>
                        <a:pt x="100590" y="69532"/>
                        <a:pt x="81730" y="80010"/>
                        <a:pt x="66204" y="99536"/>
                      </a:cubicBezTo>
                      <a:cubicBezTo>
                        <a:pt x="2863" y="178689"/>
                        <a:pt x="50964" y="320231"/>
                        <a:pt x="50964" y="320231"/>
                      </a:cubicBezTo>
                      <a:cubicBezTo>
                        <a:pt x="50964" y="320231"/>
                        <a:pt x="3720" y="265557"/>
                        <a:pt x="291" y="195453"/>
                      </a:cubicBezTo>
                      <a:cubicBezTo>
                        <a:pt x="-566" y="177641"/>
                        <a:pt x="-2852" y="106394"/>
                        <a:pt x="50012" y="49054"/>
                      </a:cubicBezTo>
                      <a:cubicBezTo>
                        <a:pt x="76682" y="20193"/>
                        <a:pt x="106590" y="6382"/>
                        <a:pt x="123831" y="0"/>
                      </a:cubicBezTo>
                      <a:close/>
                    </a:path>
                  </a:pathLst>
                </a:custGeom>
                <a:solidFill>
                  <a:srgbClr val="583D3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0" name="Google Shape;1550;p8"/>
                <p:cNvSpPr/>
                <p:nvPr/>
              </p:nvSpPr>
              <p:spPr>
                <a:xfrm>
                  <a:off x="2510677" y="3313077"/>
                  <a:ext cx="666085" cy="864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085" h="864596" extrusionOk="0">
                      <a:moveTo>
                        <a:pt x="665990" y="864596"/>
                      </a:moveTo>
                      <a:cubicBezTo>
                        <a:pt x="624270" y="726008"/>
                        <a:pt x="564358" y="671810"/>
                        <a:pt x="517686" y="647807"/>
                      </a:cubicBezTo>
                      <a:cubicBezTo>
                        <a:pt x="473013" y="624852"/>
                        <a:pt x="452535" y="635711"/>
                        <a:pt x="364143" y="602754"/>
                      </a:cubicBezTo>
                      <a:cubicBezTo>
                        <a:pt x="292229" y="575989"/>
                        <a:pt x="244509" y="558272"/>
                        <a:pt x="199932" y="512648"/>
                      </a:cubicBezTo>
                      <a:cubicBezTo>
                        <a:pt x="184311" y="496646"/>
                        <a:pt x="116683" y="427494"/>
                        <a:pt x="112587" y="315575"/>
                      </a:cubicBezTo>
                      <a:cubicBezTo>
                        <a:pt x="108111" y="194798"/>
                        <a:pt x="180882" y="116027"/>
                        <a:pt x="192026" y="104406"/>
                      </a:cubicBezTo>
                      <a:cubicBezTo>
                        <a:pt x="297372" y="-5798"/>
                        <a:pt x="444343" y="28682"/>
                        <a:pt x="454154" y="31159"/>
                      </a:cubicBezTo>
                      <a:cubicBezTo>
                        <a:pt x="428722" y="18776"/>
                        <a:pt x="386336" y="2298"/>
                        <a:pt x="332329" y="203"/>
                      </a:cubicBezTo>
                      <a:cubicBezTo>
                        <a:pt x="304516" y="-845"/>
                        <a:pt x="211266" y="-464"/>
                        <a:pt x="125827" y="70592"/>
                      </a:cubicBezTo>
                      <a:cubicBezTo>
                        <a:pt x="37149" y="144316"/>
                        <a:pt x="16004" y="244805"/>
                        <a:pt x="9336" y="278904"/>
                      </a:cubicBezTo>
                      <a:cubicBezTo>
                        <a:pt x="2669" y="313099"/>
                        <a:pt x="-14190" y="399395"/>
                        <a:pt x="25243" y="487216"/>
                      </a:cubicBezTo>
                      <a:cubicBezTo>
                        <a:pt x="74011" y="595706"/>
                        <a:pt x="177929" y="637997"/>
                        <a:pt x="250319" y="667429"/>
                      </a:cubicBezTo>
                      <a:cubicBezTo>
                        <a:pt x="320423" y="695909"/>
                        <a:pt x="337473" y="686479"/>
                        <a:pt x="409196" y="709625"/>
                      </a:cubicBezTo>
                      <a:cubicBezTo>
                        <a:pt x="473585" y="730389"/>
                        <a:pt x="564930" y="771918"/>
                        <a:pt x="666085" y="86450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83D3A"/>
                    </a:gs>
                    <a:gs pos="100000">
                      <a:srgbClr val="926756"/>
                    </a:gs>
                  </a:gsLst>
                  <a:lin ang="18599929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1" name="Google Shape;1551;p8"/>
                <p:cNvSpPr/>
                <p:nvPr/>
              </p:nvSpPr>
              <p:spPr>
                <a:xfrm>
                  <a:off x="2408926" y="3300519"/>
                  <a:ext cx="565106" cy="778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106" h="778799" extrusionOk="0">
                      <a:moveTo>
                        <a:pt x="565011" y="50594"/>
                      </a:moveTo>
                      <a:cubicBezTo>
                        <a:pt x="496050" y="8875"/>
                        <a:pt x="434424" y="1636"/>
                        <a:pt x="403563" y="302"/>
                      </a:cubicBezTo>
                      <a:cubicBezTo>
                        <a:pt x="300788" y="-4174"/>
                        <a:pt x="225255" y="42117"/>
                        <a:pt x="181154" y="69168"/>
                      </a:cubicBezTo>
                      <a:cubicBezTo>
                        <a:pt x="146673" y="90314"/>
                        <a:pt x="102954" y="117079"/>
                        <a:pt x="64663" y="169752"/>
                      </a:cubicBezTo>
                      <a:cubicBezTo>
                        <a:pt x="-7060" y="268336"/>
                        <a:pt x="-1059" y="376540"/>
                        <a:pt x="1131" y="402734"/>
                      </a:cubicBezTo>
                      <a:cubicBezTo>
                        <a:pt x="10085" y="510557"/>
                        <a:pt x="66663" y="581518"/>
                        <a:pt x="93810" y="614570"/>
                      </a:cubicBezTo>
                      <a:cubicBezTo>
                        <a:pt x="117432" y="643430"/>
                        <a:pt x="224778" y="776876"/>
                        <a:pt x="395657" y="778781"/>
                      </a:cubicBezTo>
                      <a:cubicBezTo>
                        <a:pt x="466142" y="779543"/>
                        <a:pt x="522149" y="757635"/>
                        <a:pt x="554534" y="741728"/>
                      </a:cubicBezTo>
                      <a:cubicBezTo>
                        <a:pt x="537103" y="733727"/>
                        <a:pt x="510433" y="721631"/>
                        <a:pt x="477762" y="707343"/>
                      </a:cubicBezTo>
                      <a:cubicBezTo>
                        <a:pt x="351747" y="652193"/>
                        <a:pt x="339555" y="653146"/>
                        <a:pt x="302979" y="633239"/>
                      </a:cubicBezTo>
                      <a:cubicBezTo>
                        <a:pt x="270308" y="615427"/>
                        <a:pt x="182487" y="567326"/>
                        <a:pt x="138768" y="466456"/>
                      </a:cubicBezTo>
                      <a:cubicBezTo>
                        <a:pt x="129243" y="444453"/>
                        <a:pt x="94572" y="360919"/>
                        <a:pt x="125528" y="262526"/>
                      </a:cubicBezTo>
                      <a:cubicBezTo>
                        <a:pt x="154008" y="172133"/>
                        <a:pt x="220302" y="125366"/>
                        <a:pt x="247353" y="106316"/>
                      </a:cubicBezTo>
                      <a:cubicBezTo>
                        <a:pt x="320981" y="54404"/>
                        <a:pt x="394990" y="46403"/>
                        <a:pt x="432709" y="42784"/>
                      </a:cubicBezTo>
                      <a:cubicBezTo>
                        <a:pt x="488049" y="37450"/>
                        <a:pt x="534150" y="44022"/>
                        <a:pt x="565107" y="506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83D3A"/>
                    </a:gs>
                    <a:gs pos="27000">
                      <a:srgbClr val="583D3A"/>
                    </a:gs>
                    <a:gs pos="100000">
                      <a:srgbClr val="8B5C4E"/>
                    </a:gs>
                  </a:gsLst>
                  <a:lin ang="13800146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2" name="Google Shape;1552;p8"/>
                <p:cNvSpPr/>
                <p:nvPr/>
              </p:nvSpPr>
              <p:spPr>
                <a:xfrm>
                  <a:off x="2792883" y="3340750"/>
                  <a:ext cx="494293" cy="656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293" h="656558" extrusionOk="0">
                      <a:moveTo>
                        <a:pt x="165966" y="0"/>
                      </a:moveTo>
                      <a:cubicBezTo>
                        <a:pt x="148250" y="1619"/>
                        <a:pt x="100625" y="8477"/>
                        <a:pt x="60048" y="46292"/>
                      </a:cubicBezTo>
                      <a:cubicBezTo>
                        <a:pt x="28616" y="75629"/>
                        <a:pt x="17376" y="108871"/>
                        <a:pt x="11090" y="128397"/>
                      </a:cubicBezTo>
                      <a:cubicBezTo>
                        <a:pt x="-14342" y="206693"/>
                        <a:pt x="10804" y="276225"/>
                        <a:pt x="18996" y="297847"/>
                      </a:cubicBezTo>
                      <a:cubicBezTo>
                        <a:pt x="40808" y="355664"/>
                        <a:pt x="76050" y="390144"/>
                        <a:pt x="113007" y="426244"/>
                      </a:cubicBezTo>
                      <a:cubicBezTo>
                        <a:pt x="168348" y="480346"/>
                        <a:pt x="195970" y="507397"/>
                        <a:pt x="233499" y="517589"/>
                      </a:cubicBezTo>
                      <a:cubicBezTo>
                        <a:pt x="241404" y="519779"/>
                        <a:pt x="260264" y="524066"/>
                        <a:pt x="271884" y="540068"/>
                      </a:cubicBezTo>
                      <a:cubicBezTo>
                        <a:pt x="286077" y="559689"/>
                        <a:pt x="280933" y="585121"/>
                        <a:pt x="279790" y="590360"/>
                      </a:cubicBezTo>
                      <a:cubicBezTo>
                        <a:pt x="273408" y="621697"/>
                        <a:pt x="248548" y="638366"/>
                        <a:pt x="242738" y="641985"/>
                      </a:cubicBezTo>
                      <a:cubicBezTo>
                        <a:pt x="317795" y="646843"/>
                        <a:pt x="392757" y="651701"/>
                        <a:pt x="467814" y="656558"/>
                      </a:cubicBezTo>
                      <a:cubicBezTo>
                        <a:pt x="477148" y="639413"/>
                        <a:pt x="494198" y="602742"/>
                        <a:pt x="494293" y="553307"/>
                      </a:cubicBezTo>
                      <a:cubicBezTo>
                        <a:pt x="494293" y="534162"/>
                        <a:pt x="494007" y="493681"/>
                        <a:pt x="470481" y="454057"/>
                      </a:cubicBezTo>
                      <a:cubicBezTo>
                        <a:pt x="442668" y="407289"/>
                        <a:pt x="398186" y="388049"/>
                        <a:pt x="348656" y="366713"/>
                      </a:cubicBezTo>
                      <a:cubicBezTo>
                        <a:pt x="299888" y="345662"/>
                        <a:pt x="295125" y="353282"/>
                        <a:pt x="224164" y="328327"/>
                      </a:cubicBezTo>
                      <a:cubicBezTo>
                        <a:pt x="154060" y="303657"/>
                        <a:pt x="118437" y="290798"/>
                        <a:pt x="93100" y="260795"/>
                      </a:cubicBezTo>
                      <a:cubicBezTo>
                        <a:pt x="87385" y="254127"/>
                        <a:pt x="50142" y="208788"/>
                        <a:pt x="54714" y="145637"/>
                      </a:cubicBezTo>
                      <a:cubicBezTo>
                        <a:pt x="59191" y="83153"/>
                        <a:pt x="102816" y="27337"/>
                        <a:pt x="16596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83D3A"/>
                    </a:gs>
                    <a:gs pos="100000">
                      <a:srgbClr val="926756"/>
                    </a:gs>
                  </a:gsLst>
                  <a:lin ang="1499992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3" name="Google Shape;1553;p8"/>
                <p:cNvSpPr/>
                <p:nvPr/>
              </p:nvSpPr>
              <p:spPr>
                <a:xfrm>
                  <a:off x="2836959" y="3338239"/>
                  <a:ext cx="491670" cy="64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70" h="622363" extrusionOk="0">
                      <a:moveTo>
                        <a:pt x="109237" y="0"/>
                      </a:moveTo>
                      <a:cubicBezTo>
                        <a:pt x="96093" y="9239"/>
                        <a:pt x="78091" y="23146"/>
                        <a:pt x="58945" y="42386"/>
                      </a:cubicBezTo>
                      <a:cubicBezTo>
                        <a:pt x="32942" y="68485"/>
                        <a:pt x="16845" y="84677"/>
                        <a:pt x="7320" y="111252"/>
                      </a:cubicBezTo>
                      <a:cubicBezTo>
                        <a:pt x="-7920" y="153924"/>
                        <a:pt x="4748" y="193167"/>
                        <a:pt x="8653" y="203930"/>
                      </a:cubicBezTo>
                      <a:cubicBezTo>
                        <a:pt x="24941" y="248983"/>
                        <a:pt x="59803" y="272034"/>
                        <a:pt x="77519" y="283369"/>
                      </a:cubicBezTo>
                      <a:cubicBezTo>
                        <a:pt x="117619" y="309086"/>
                        <a:pt x="130192" y="320516"/>
                        <a:pt x="213250" y="342329"/>
                      </a:cubicBezTo>
                      <a:cubicBezTo>
                        <a:pt x="281926" y="360331"/>
                        <a:pt x="327550" y="366046"/>
                        <a:pt x="363555" y="393287"/>
                      </a:cubicBezTo>
                      <a:cubicBezTo>
                        <a:pt x="382795" y="407860"/>
                        <a:pt x="422038" y="426815"/>
                        <a:pt x="437659" y="489966"/>
                      </a:cubicBezTo>
                      <a:cubicBezTo>
                        <a:pt x="453471" y="553879"/>
                        <a:pt x="429658" y="606647"/>
                        <a:pt x="421753" y="622364"/>
                      </a:cubicBezTo>
                      <a:cubicBezTo>
                        <a:pt x="437564" y="604266"/>
                        <a:pt x="469949" y="562451"/>
                        <a:pt x="482617" y="499205"/>
                      </a:cubicBezTo>
                      <a:cubicBezTo>
                        <a:pt x="489856" y="463391"/>
                        <a:pt x="503001" y="406337"/>
                        <a:pt x="472045" y="356235"/>
                      </a:cubicBezTo>
                      <a:cubicBezTo>
                        <a:pt x="454423" y="327660"/>
                        <a:pt x="430135" y="313563"/>
                        <a:pt x="403179" y="297942"/>
                      </a:cubicBezTo>
                      <a:cubicBezTo>
                        <a:pt x="376795" y="282607"/>
                        <a:pt x="359745" y="278225"/>
                        <a:pt x="272115" y="254222"/>
                      </a:cubicBezTo>
                      <a:cubicBezTo>
                        <a:pt x="184199" y="230124"/>
                        <a:pt x="166673" y="225171"/>
                        <a:pt x="141051" y="210502"/>
                      </a:cubicBezTo>
                      <a:cubicBezTo>
                        <a:pt x="109047" y="192214"/>
                        <a:pt x="81043" y="176308"/>
                        <a:pt x="68280" y="145637"/>
                      </a:cubicBezTo>
                      <a:cubicBezTo>
                        <a:pt x="41324" y="81153"/>
                        <a:pt x="103999" y="6191"/>
                        <a:pt x="10933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5C4E"/>
                    </a:gs>
                    <a:gs pos="91000">
                      <a:srgbClr val="583D3A"/>
                    </a:gs>
                    <a:gs pos="100000">
                      <a:srgbClr val="583D3A"/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4" name="Google Shape;1554;p8"/>
                <p:cNvSpPr/>
                <p:nvPr/>
              </p:nvSpPr>
              <p:spPr>
                <a:xfrm>
                  <a:off x="2760222" y="3342520"/>
                  <a:ext cx="389870" cy="654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870" h="638174" extrusionOk="0">
                      <a:moveTo>
                        <a:pt x="204609" y="0"/>
                      </a:moveTo>
                      <a:cubicBezTo>
                        <a:pt x="182130" y="2953"/>
                        <a:pt x="144220" y="11049"/>
                        <a:pt x="106596" y="37052"/>
                      </a:cubicBezTo>
                      <a:cubicBezTo>
                        <a:pt x="42493" y="81534"/>
                        <a:pt x="23253" y="148019"/>
                        <a:pt x="13918" y="180023"/>
                      </a:cubicBezTo>
                      <a:cubicBezTo>
                        <a:pt x="6012" y="207169"/>
                        <a:pt x="-11514" y="270701"/>
                        <a:pt x="11251" y="341567"/>
                      </a:cubicBezTo>
                      <a:cubicBezTo>
                        <a:pt x="19729" y="367951"/>
                        <a:pt x="39540" y="412909"/>
                        <a:pt x="130409" y="487204"/>
                      </a:cubicBezTo>
                      <a:cubicBezTo>
                        <a:pt x="183844" y="530828"/>
                        <a:pt x="268902" y="590360"/>
                        <a:pt x="389870" y="638175"/>
                      </a:cubicBezTo>
                      <a:cubicBezTo>
                        <a:pt x="382536" y="612362"/>
                        <a:pt x="368153" y="575310"/>
                        <a:pt x="336911" y="542830"/>
                      </a:cubicBezTo>
                      <a:cubicBezTo>
                        <a:pt x="305764" y="510445"/>
                        <a:pt x="285000" y="510731"/>
                        <a:pt x="233660" y="476631"/>
                      </a:cubicBezTo>
                      <a:cubicBezTo>
                        <a:pt x="197751" y="452723"/>
                        <a:pt x="150697" y="421481"/>
                        <a:pt x="117169" y="365379"/>
                      </a:cubicBezTo>
                      <a:cubicBezTo>
                        <a:pt x="84022" y="310039"/>
                        <a:pt x="79545" y="256413"/>
                        <a:pt x="77450" y="227648"/>
                      </a:cubicBezTo>
                      <a:cubicBezTo>
                        <a:pt x="74592" y="188214"/>
                        <a:pt x="71544" y="146114"/>
                        <a:pt x="93357" y="100584"/>
                      </a:cubicBezTo>
                      <a:cubicBezTo>
                        <a:pt x="123741" y="37148"/>
                        <a:pt x="182225" y="9239"/>
                        <a:pt x="20460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83D3A"/>
                    </a:gs>
                    <a:gs pos="50000">
                      <a:srgbClr val="583D3A"/>
                    </a:gs>
                    <a:gs pos="96000">
                      <a:srgbClr val="8B5C4E"/>
                    </a:gs>
                    <a:gs pos="100000">
                      <a:srgbClr val="8B5C4E"/>
                    </a:gs>
                  </a:gsLst>
                  <a:lin ang="18599929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5" name="Google Shape;1555;p8"/>
                <p:cNvSpPr/>
                <p:nvPr/>
              </p:nvSpPr>
              <p:spPr>
                <a:xfrm>
                  <a:off x="2410672" y="3741905"/>
                  <a:ext cx="943775" cy="43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775" h="436721" extrusionOk="0">
                      <a:moveTo>
                        <a:pt x="1137" y="0"/>
                      </a:moveTo>
                      <a:cubicBezTo>
                        <a:pt x="-1149" y="25146"/>
                        <a:pt x="-1339" y="87440"/>
                        <a:pt x="13806" y="135350"/>
                      </a:cubicBezTo>
                      <a:cubicBezTo>
                        <a:pt x="17711" y="147828"/>
                        <a:pt x="52001" y="183261"/>
                        <a:pt x="108579" y="235553"/>
                      </a:cubicBezTo>
                      <a:cubicBezTo>
                        <a:pt x="172683" y="294799"/>
                        <a:pt x="242215" y="333946"/>
                        <a:pt x="337751" y="348805"/>
                      </a:cubicBezTo>
                      <a:cubicBezTo>
                        <a:pt x="421285" y="361759"/>
                        <a:pt x="516440" y="381953"/>
                        <a:pt x="601117" y="380714"/>
                      </a:cubicBezTo>
                      <a:cubicBezTo>
                        <a:pt x="682937" y="379476"/>
                        <a:pt x="704082" y="375094"/>
                        <a:pt x="778092" y="388620"/>
                      </a:cubicBezTo>
                      <a:cubicBezTo>
                        <a:pt x="869817" y="405384"/>
                        <a:pt x="943731" y="436721"/>
                        <a:pt x="943731" y="436721"/>
                      </a:cubicBezTo>
                      <a:cubicBezTo>
                        <a:pt x="943731" y="436721"/>
                        <a:pt x="948304" y="366713"/>
                        <a:pt x="864198" y="320611"/>
                      </a:cubicBezTo>
                      <a:cubicBezTo>
                        <a:pt x="832098" y="303086"/>
                        <a:pt x="766185" y="278511"/>
                        <a:pt x="697415" y="269272"/>
                      </a:cubicBezTo>
                      <a:cubicBezTo>
                        <a:pt x="592545" y="255175"/>
                        <a:pt x="605213" y="277178"/>
                        <a:pt x="484341" y="268319"/>
                      </a:cubicBezTo>
                      <a:cubicBezTo>
                        <a:pt x="377375" y="260509"/>
                        <a:pt x="275362" y="265652"/>
                        <a:pt x="216402" y="240792"/>
                      </a:cubicBezTo>
                      <a:cubicBezTo>
                        <a:pt x="178588" y="224885"/>
                        <a:pt x="121533" y="200025"/>
                        <a:pt x="75147" y="140208"/>
                      </a:cubicBezTo>
                      <a:cubicBezTo>
                        <a:pt x="31332" y="83629"/>
                        <a:pt x="5233" y="30766"/>
                        <a:pt x="123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5C4E"/>
                    </a:gs>
                    <a:gs pos="31000">
                      <a:srgbClr val="8B5C4E"/>
                    </a:gs>
                    <a:gs pos="91000">
                      <a:srgbClr val="583D3A"/>
                    </a:gs>
                    <a:gs pos="100000">
                      <a:srgbClr val="583D3A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6" name="Google Shape;1556;p8"/>
                <p:cNvSpPr/>
                <p:nvPr/>
              </p:nvSpPr>
              <p:spPr>
                <a:xfrm>
                  <a:off x="2731659" y="3952677"/>
                  <a:ext cx="653258" cy="278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258" h="278813" extrusionOk="0">
                      <a:moveTo>
                        <a:pt x="620459" y="278813"/>
                      </a:moveTo>
                      <a:cubicBezTo>
                        <a:pt x="628269" y="268526"/>
                        <a:pt x="659130" y="225473"/>
                        <a:pt x="652272" y="167561"/>
                      </a:cubicBezTo>
                      <a:cubicBezTo>
                        <a:pt x="646176" y="116412"/>
                        <a:pt x="614363" y="84884"/>
                        <a:pt x="599313" y="70501"/>
                      </a:cubicBezTo>
                      <a:cubicBezTo>
                        <a:pt x="558356" y="31163"/>
                        <a:pt x="511969" y="21543"/>
                        <a:pt x="454533" y="10494"/>
                      </a:cubicBezTo>
                      <a:cubicBezTo>
                        <a:pt x="346615" y="-10366"/>
                        <a:pt x="251841" y="5827"/>
                        <a:pt x="235649" y="8684"/>
                      </a:cubicBezTo>
                      <a:cubicBezTo>
                        <a:pt x="193643" y="16209"/>
                        <a:pt x="171069" y="25162"/>
                        <a:pt x="122682" y="26305"/>
                      </a:cubicBezTo>
                      <a:cubicBezTo>
                        <a:pt x="77819" y="27448"/>
                        <a:pt x="24289" y="35926"/>
                        <a:pt x="0" y="30496"/>
                      </a:cubicBezTo>
                      <a:cubicBezTo>
                        <a:pt x="111157" y="63358"/>
                        <a:pt x="216503" y="59643"/>
                        <a:pt x="278035" y="63358"/>
                      </a:cubicBezTo>
                      <a:cubicBezTo>
                        <a:pt x="302990" y="64882"/>
                        <a:pt x="365665" y="67834"/>
                        <a:pt x="445770" y="88027"/>
                      </a:cubicBezTo>
                      <a:cubicBezTo>
                        <a:pt x="524161" y="107839"/>
                        <a:pt x="547973" y="126223"/>
                        <a:pt x="558737" y="135652"/>
                      </a:cubicBezTo>
                      <a:cubicBezTo>
                        <a:pt x="610934" y="181658"/>
                        <a:pt x="618935" y="249952"/>
                        <a:pt x="620554" y="27862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5C4E"/>
                    </a:gs>
                    <a:gs pos="91000">
                      <a:srgbClr val="583D3A"/>
                    </a:gs>
                    <a:gs pos="100000">
                      <a:srgbClr val="583D3A"/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7" name="Google Shape;1557;p8"/>
                <p:cNvSpPr/>
                <p:nvPr/>
              </p:nvSpPr>
              <p:spPr>
                <a:xfrm>
                  <a:off x="2408910" y="3724303"/>
                  <a:ext cx="944865" cy="527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865" h="527780" extrusionOk="0">
                      <a:moveTo>
                        <a:pt x="7624" y="0"/>
                      </a:moveTo>
                      <a:cubicBezTo>
                        <a:pt x="1909" y="30385"/>
                        <a:pt x="-3139" y="74581"/>
                        <a:pt x="2385" y="127064"/>
                      </a:cubicBezTo>
                      <a:cubicBezTo>
                        <a:pt x="10386" y="202406"/>
                        <a:pt x="36009" y="256032"/>
                        <a:pt x="44010" y="271843"/>
                      </a:cubicBezTo>
                      <a:cubicBezTo>
                        <a:pt x="97731" y="378238"/>
                        <a:pt x="186789" y="429006"/>
                        <a:pt x="231271" y="453676"/>
                      </a:cubicBezTo>
                      <a:cubicBezTo>
                        <a:pt x="266609" y="473202"/>
                        <a:pt x="351572" y="518922"/>
                        <a:pt x="463681" y="517208"/>
                      </a:cubicBezTo>
                      <a:cubicBezTo>
                        <a:pt x="598650" y="515207"/>
                        <a:pt x="636655" y="446437"/>
                        <a:pt x="753336" y="453676"/>
                      </a:cubicBezTo>
                      <a:cubicBezTo>
                        <a:pt x="834966" y="458724"/>
                        <a:pt x="898974" y="497491"/>
                        <a:pt x="938883" y="527780"/>
                      </a:cubicBezTo>
                      <a:cubicBezTo>
                        <a:pt x="944598" y="508254"/>
                        <a:pt x="949551" y="479108"/>
                        <a:pt x="937169" y="451866"/>
                      </a:cubicBezTo>
                      <a:cubicBezTo>
                        <a:pt x="918214" y="410147"/>
                        <a:pt x="868684" y="394811"/>
                        <a:pt x="798390" y="381286"/>
                      </a:cubicBezTo>
                      <a:cubicBezTo>
                        <a:pt x="686566" y="359759"/>
                        <a:pt x="618272" y="361283"/>
                        <a:pt x="520926" y="354806"/>
                      </a:cubicBezTo>
                      <a:cubicBezTo>
                        <a:pt x="401578" y="346805"/>
                        <a:pt x="341856" y="342900"/>
                        <a:pt x="272895" y="319468"/>
                      </a:cubicBezTo>
                      <a:cubicBezTo>
                        <a:pt x="207744" y="297370"/>
                        <a:pt x="123258" y="268700"/>
                        <a:pt x="64774" y="185356"/>
                      </a:cubicBezTo>
                      <a:cubicBezTo>
                        <a:pt x="15244" y="114776"/>
                        <a:pt x="8196" y="38957"/>
                        <a:pt x="75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5C4E"/>
                    </a:gs>
                    <a:gs pos="91000">
                      <a:srgbClr val="583D3A"/>
                    </a:gs>
                    <a:gs pos="100000">
                      <a:srgbClr val="583D3A"/>
                    </a:gs>
                  </a:gsLst>
                  <a:lin ang="21593863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558" name="Google Shape;1558;p8"/>
            <p:cNvGrpSpPr/>
            <p:nvPr/>
          </p:nvGrpSpPr>
          <p:grpSpPr>
            <a:xfrm>
              <a:off x="1315553" y="5920804"/>
              <a:ext cx="742102" cy="593318"/>
              <a:chOff x="3792023" y="5911314"/>
              <a:chExt cx="3341299" cy="2671398"/>
            </a:xfrm>
          </p:grpSpPr>
          <p:sp>
            <p:nvSpPr>
              <p:cNvPr id="1559" name="Google Shape;1559;p8"/>
              <p:cNvSpPr/>
              <p:nvPr/>
            </p:nvSpPr>
            <p:spPr>
              <a:xfrm>
                <a:off x="4411557" y="7814876"/>
                <a:ext cx="2126400" cy="736800"/>
              </a:xfrm>
              <a:prstGeom prst="ellipse">
                <a:avLst/>
              </a:prstGeom>
              <a:noFill/>
              <a:ln w="57150" cap="flat" cmpd="sng">
                <a:solidFill>
                  <a:srgbClr val="C38F6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60" name="Google Shape;1560;p8"/>
              <p:cNvGrpSpPr/>
              <p:nvPr/>
            </p:nvGrpSpPr>
            <p:grpSpPr>
              <a:xfrm>
                <a:off x="3844087" y="6468114"/>
                <a:ext cx="3226900" cy="1986512"/>
                <a:chOff x="4296925" y="2658508"/>
                <a:chExt cx="3226900" cy="1986512"/>
              </a:xfrm>
            </p:grpSpPr>
            <p:grpSp>
              <p:nvGrpSpPr>
                <p:cNvPr id="1561" name="Google Shape;1561;p8"/>
                <p:cNvGrpSpPr/>
                <p:nvPr/>
              </p:nvGrpSpPr>
              <p:grpSpPr>
                <a:xfrm>
                  <a:off x="4296925" y="2720530"/>
                  <a:ext cx="1136973" cy="1924490"/>
                  <a:chOff x="4323505" y="2715214"/>
                  <a:chExt cx="1136973" cy="1924490"/>
                </a:xfrm>
              </p:grpSpPr>
              <p:sp>
                <p:nvSpPr>
                  <p:cNvPr id="1562" name="Google Shape;1562;p8"/>
                  <p:cNvSpPr/>
                  <p:nvPr/>
                </p:nvSpPr>
                <p:spPr>
                  <a:xfrm rot="9840178" flipH="1">
                    <a:off x="4876115" y="2725577"/>
                    <a:ext cx="335980" cy="18439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914" h="2427501" extrusionOk="0">
                        <a:moveTo>
                          <a:pt x="19199" y="2424869"/>
                        </a:moveTo>
                        <a:cubicBezTo>
                          <a:pt x="114529" y="2457441"/>
                          <a:pt x="199750" y="2176976"/>
                          <a:pt x="268643" y="2176976"/>
                        </a:cubicBezTo>
                        <a:cubicBezTo>
                          <a:pt x="342128" y="2176976"/>
                          <a:pt x="312122" y="2453136"/>
                          <a:pt x="440914" y="2414005"/>
                        </a:cubicBezTo>
                        <a:lnTo>
                          <a:pt x="350892" y="41069"/>
                        </a:lnTo>
                        <a:lnTo>
                          <a:pt x="307991" y="31806"/>
                        </a:lnTo>
                        <a:cubicBezTo>
                          <a:pt x="255286" y="21850"/>
                          <a:pt x="200685" y="12918"/>
                          <a:pt x="144130" y="5019"/>
                        </a:cubicBezTo>
                        <a:lnTo>
                          <a:pt x="91581" y="0"/>
                        </a:lnTo>
                        <a:lnTo>
                          <a:pt x="0" y="2414005"/>
                        </a:lnTo>
                        <a:cubicBezTo>
                          <a:pt x="6443" y="2419135"/>
                          <a:pt x="12843" y="2422698"/>
                          <a:pt x="19199" y="242486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55000">
                        <a:srgbClr val="D1A28B"/>
                      </a:gs>
                      <a:gs pos="96740">
                        <a:srgbClr val="AE723F"/>
                      </a:gs>
                      <a:gs pos="100000">
                        <a:srgbClr val="AE723F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63" name="Google Shape;1563;p8"/>
                  <p:cNvSpPr/>
                  <p:nvPr/>
                </p:nvSpPr>
                <p:spPr>
                  <a:xfrm rot="9420981">
                    <a:off x="4669344" y="2806326"/>
                    <a:ext cx="347227" cy="18388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914" h="2417625" extrusionOk="0">
                        <a:moveTo>
                          <a:pt x="38128" y="2417509"/>
                        </a:moveTo>
                        <a:cubicBezTo>
                          <a:pt x="25601" y="2418380"/>
                          <a:pt x="12887" y="2414389"/>
                          <a:pt x="0" y="2404129"/>
                        </a:cubicBezTo>
                        <a:lnTo>
                          <a:pt x="18187" y="0"/>
                        </a:lnTo>
                        <a:lnTo>
                          <a:pt x="74452" y="1187"/>
                        </a:lnTo>
                        <a:lnTo>
                          <a:pt x="351038" y="35049"/>
                        </a:lnTo>
                        <a:lnTo>
                          <a:pt x="440914" y="2404129"/>
                        </a:lnTo>
                        <a:cubicBezTo>
                          <a:pt x="312122" y="2443260"/>
                          <a:pt x="342128" y="2167100"/>
                          <a:pt x="268643" y="2167100"/>
                        </a:cubicBezTo>
                        <a:cubicBezTo>
                          <a:pt x="204343" y="2167100"/>
                          <a:pt x="125819" y="2411416"/>
                          <a:pt x="38128" y="241750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55000">
                        <a:srgbClr val="D1A28B"/>
                      </a:gs>
                      <a:gs pos="96740">
                        <a:srgbClr val="AE723F"/>
                      </a:gs>
                      <a:gs pos="100000">
                        <a:srgbClr val="AE723F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64" name="Google Shape;1564;p8"/>
                <p:cNvSpPr/>
                <p:nvPr/>
              </p:nvSpPr>
              <p:spPr>
                <a:xfrm rot="-9840178">
                  <a:off x="6635234" y="2668871"/>
                  <a:ext cx="335980" cy="1843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914" h="2427501" extrusionOk="0">
                      <a:moveTo>
                        <a:pt x="19199" y="2424869"/>
                      </a:moveTo>
                      <a:cubicBezTo>
                        <a:pt x="114529" y="2457441"/>
                        <a:pt x="199750" y="2176976"/>
                        <a:pt x="268643" y="2176976"/>
                      </a:cubicBezTo>
                      <a:cubicBezTo>
                        <a:pt x="342128" y="2176976"/>
                        <a:pt x="312122" y="2453136"/>
                        <a:pt x="440914" y="2414005"/>
                      </a:cubicBezTo>
                      <a:lnTo>
                        <a:pt x="350892" y="41069"/>
                      </a:lnTo>
                      <a:lnTo>
                        <a:pt x="307991" y="31806"/>
                      </a:lnTo>
                      <a:cubicBezTo>
                        <a:pt x="255286" y="21850"/>
                        <a:pt x="200685" y="12918"/>
                        <a:pt x="144130" y="5019"/>
                      </a:cubicBezTo>
                      <a:lnTo>
                        <a:pt x="91581" y="0"/>
                      </a:lnTo>
                      <a:lnTo>
                        <a:pt x="0" y="2414005"/>
                      </a:lnTo>
                      <a:cubicBezTo>
                        <a:pt x="6443" y="2419135"/>
                        <a:pt x="12843" y="2422698"/>
                        <a:pt x="19199" y="242486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55000">
                      <a:srgbClr val="D1A28B"/>
                    </a:gs>
                    <a:gs pos="96740">
                      <a:srgbClr val="AE723F"/>
                    </a:gs>
                    <a:gs pos="100000">
                      <a:srgbClr val="AE723F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5" name="Google Shape;1565;p8"/>
                <p:cNvSpPr/>
                <p:nvPr/>
              </p:nvSpPr>
              <p:spPr>
                <a:xfrm rot="-9420981" flipH="1">
                  <a:off x="6830758" y="2749620"/>
                  <a:ext cx="347227" cy="1838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914" h="2417625" extrusionOk="0">
                      <a:moveTo>
                        <a:pt x="38128" y="2417509"/>
                      </a:moveTo>
                      <a:cubicBezTo>
                        <a:pt x="25601" y="2418380"/>
                        <a:pt x="12887" y="2414389"/>
                        <a:pt x="0" y="2404129"/>
                      </a:cubicBezTo>
                      <a:lnTo>
                        <a:pt x="18187" y="0"/>
                      </a:lnTo>
                      <a:lnTo>
                        <a:pt x="74452" y="1187"/>
                      </a:lnTo>
                      <a:lnTo>
                        <a:pt x="351038" y="35049"/>
                      </a:lnTo>
                      <a:lnTo>
                        <a:pt x="440914" y="2404129"/>
                      </a:lnTo>
                      <a:cubicBezTo>
                        <a:pt x="312122" y="2443260"/>
                        <a:pt x="342128" y="2167100"/>
                        <a:pt x="268643" y="2167100"/>
                      </a:cubicBezTo>
                      <a:cubicBezTo>
                        <a:pt x="204343" y="2167100"/>
                        <a:pt x="125819" y="2411416"/>
                        <a:pt x="38128" y="241750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55000">
                      <a:srgbClr val="D1A28B"/>
                    </a:gs>
                    <a:gs pos="96740">
                      <a:srgbClr val="AE723F"/>
                    </a:gs>
                    <a:gs pos="100000">
                      <a:srgbClr val="AE723F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66" name="Google Shape;1566;p8"/>
              <p:cNvGrpSpPr/>
              <p:nvPr/>
            </p:nvGrpSpPr>
            <p:grpSpPr>
              <a:xfrm>
                <a:off x="3873609" y="5911314"/>
                <a:ext cx="3144956" cy="1639767"/>
                <a:chOff x="4137839" y="-377629"/>
                <a:chExt cx="3795047" cy="2436504"/>
              </a:xfrm>
            </p:grpSpPr>
            <p:sp>
              <p:nvSpPr>
                <p:cNvPr id="1567" name="Google Shape;1567;p8"/>
                <p:cNvSpPr/>
                <p:nvPr/>
              </p:nvSpPr>
              <p:spPr>
                <a:xfrm>
                  <a:off x="4137839" y="-377629"/>
                  <a:ext cx="3795047" cy="24365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2840" h="2436504" extrusionOk="0">
                      <a:moveTo>
                        <a:pt x="1837314" y="70"/>
                      </a:moveTo>
                      <a:cubicBezTo>
                        <a:pt x="3052170" y="7159"/>
                        <a:pt x="3852840" y="700133"/>
                        <a:pt x="3852840" y="1084592"/>
                      </a:cubicBezTo>
                      <a:lnTo>
                        <a:pt x="3395056" y="2436504"/>
                      </a:lnTo>
                      <a:lnTo>
                        <a:pt x="399345" y="2436504"/>
                      </a:lnTo>
                      <a:lnTo>
                        <a:pt x="0" y="914471"/>
                      </a:lnTo>
                      <a:cubicBezTo>
                        <a:pt x="0" y="530012"/>
                        <a:pt x="622458" y="-7019"/>
                        <a:pt x="1837314" y="70"/>
                      </a:cubicBezTo>
                      <a:close/>
                    </a:path>
                  </a:pathLst>
                </a:custGeom>
                <a:solidFill>
                  <a:srgbClr val="49240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568" name="Google Shape;1568;p8" descr="A black and white image of a mountain&#10;&#10;Description automatically generated with low confidence"/>
                <p:cNvPicPr preferRelativeResize="0"/>
                <p:nvPr/>
              </p:nvPicPr>
              <p:blipFill rotWithShape="1">
                <a:blip r:embed="rId2">
                  <a:alphaModFix amt="8000"/>
                </a:blip>
                <a:srcRect/>
                <a:stretch/>
              </p:blipFill>
              <p:spPr>
                <a:xfrm>
                  <a:off x="4212300" y="348461"/>
                  <a:ext cx="3602216" cy="6982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69" name="Google Shape;1569;p8"/>
              <p:cNvGrpSpPr/>
              <p:nvPr/>
            </p:nvGrpSpPr>
            <p:grpSpPr>
              <a:xfrm>
                <a:off x="3792023" y="6720000"/>
                <a:ext cx="3341299" cy="1862712"/>
                <a:chOff x="4244861" y="2910394"/>
                <a:chExt cx="3341299" cy="1862712"/>
              </a:xfrm>
            </p:grpSpPr>
            <p:sp>
              <p:nvSpPr>
                <p:cNvPr id="1570" name="Google Shape;1570;p8"/>
                <p:cNvSpPr/>
                <p:nvPr/>
              </p:nvSpPr>
              <p:spPr>
                <a:xfrm rot="10567725" flipH="1">
                  <a:off x="5655430" y="3173630"/>
                  <a:ext cx="347210" cy="1574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286" h="1570690" extrusionOk="0">
                      <a:moveTo>
                        <a:pt x="347286" y="1559218"/>
                      </a:moveTo>
                      <a:lnTo>
                        <a:pt x="285925" y="0"/>
                      </a:lnTo>
                      <a:lnTo>
                        <a:pt x="185682" y="1126"/>
                      </a:lnTo>
                      <a:cubicBezTo>
                        <a:pt x="175408" y="1405"/>
                        <a:pt x="165213" y="1817"/>
                        <a:pt x="155086" y="2225"/>
                      </a:cubicBezTo>
                      <a:lnTo>
                        <a:pt x="24330" y="10649"/>
                      </a:lnTo>
                      <a:lnTo>
                        <a:pt x="0" y="1559218"/>
                      </a:lnTo>
                      <a:cubicBezTo>
                        <a:pt x="10150" y="1567007"/>
                        <a:pt x="19368" y="1570513"/>
                        <a:pt x="27841" y="1570684"/>
                      </a:cubicBezTo>
                      <a:cubicBezTo>
                        <a:pt x="87153" y="1571877"/>
                        <a:pt x="109974" y="1409646"/>
                        <a:pt x="160620" y="1409645"/>
                      </a:cubicBezTo>
                      <a:cubicBezTo>
                        <a:pt x="218501" y="1409645"/>
                        <a:pt x="245842" y="1588930"/>
                        <a:pt x="347286" y="155921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55000">
                      <a:srgbClr val="D1A28B"/>
                    </a:gs>
                    <a:gs pos="96740">
                      <a:srgbClr val="AE723F"/>
                    </a:gs>
                    <a:gs pos="100000">
                      <a:srgbClr val="AE723F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1" name="Google Shape;1571;p8"/>
                <p:cNvSpPr/>
                <p:nvPr/>
              </p:nvSpPr>
              <p:spPr>
                <a:xfrm rot="-10679728" flipH="1">
                  <a:off x="5920846" y="3171361"/>
                  <a:ext cx="336637" cy="1573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431" h="1572864" extrusionOk="0">
                      <a:moveTo>
                        <a:pt x="14650" y="1570866"/>
                      </a:moveTo>
                      <a:cubicBezTo>
                        <a:pt x="87389" y="1595598"/>
                        <a:pt x="152415" y="1382640"/>
                        <a:pt x="204983" y="1382640"/>
                      </a:cubicBezTo>
                      <a:cubicBezTo>
                        <a:pt x="261054" y="1382640"/>
                        <a:pt x="238159" y="1592329"/>
                        <a:pt x="336431" y="1562617"/>
                      </a:cubicBezTo>
                      <a:lnTo>
                        <a:pt x="277770" y="23880"/>
                      </a:lnTo>
                      <a:lnTo>
                        <a:pt x="180229" y="10908"/>
                      </a:lnTo>
                      <a:lnTo>
                        <a:pt x="59573" y="0"/>
                      </a:lnTo>
                      <a:lnTo>
                        <a:pt x="0" y="1562616"/>
                      </a:lnTo>
                      <a:cubicBezTo>
                        <a:pt x="4916" y="1566512"/>
                        <a:pt x="9799" y="1569217"/>
                        <a:pt x="14650" y="15708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55000">
                      <a:srgbClr val="D1A28B"/>
                    </a:gs>
                    <a:gs pos="96740">
                      <a:srgbClr val="AE723F"/>
                    </a:gs>
                    <a:gs pos="100000">
                      <a:srgbClr val="AE723F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2" name="Google Shape;1572;p8"/>
                <p:cNvSpPr/>
                <p:nvPr/>
              </p:nvSpPr>
              <p:spPr>
                <a:xfrm rot="-10593467" flipH="1">
                  <a:off x="6178205" y="3079429"/>
                  <a:ext cx="324361" cy="1660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587" h="1661565" extrusionOk="0">
                      <a:moveTo>
                        <a:pt x="324587" y="1661565"/>
                      </a:moveTo>
                      <a:lnTo>
                        <a:pt x="237759" y="44454"/>
                      </a:lnTo>
                      <a:lnTo>
                        <a:pt x="104481" y="16732"/>
                      </a:lnTo>
                      <a:lnTo>
                        <a:pt x="0" y="0"/>
                      </a:lnTo>
                      <a:lnTo>
                        <a:pt x="36291" y="1537114"/>
                      </a:lnTo>
                      <a:cubicBezTo>
                        <a:pt x="114954" y="1599435"/>
                        <a:pt x="191402" y="1362253"/>
                        <a:pt x="239451" y="1382994"/>
                      </a:cubicBezTo>
                      <a:cubicBezTo>
                        <a:pt x="287500" y="1403736"/>
                        <a:pt x="304473" y="1643568"/>
                        <a:pt x="324587" y="166156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55000">
                      <a:srgbClr val="D1A28B"/>
                    </a:gs>
                    <a:gs pos="96740">
                      <a:srgbClr val="AE723F"/>
                    </a:gs>
                    <a:gs pos="100000">
                      <a:srgbClr val="AE723F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3" name="Google Shape;1573;p8"/>
                <p:cNvSpPr/>
                <p:nvPr/>
              </p:nvSpPr>
              <p:spPr>
                <a:xfrm rot="10722664" flipH="1">
                  <a:off x="6593274" y="3082537"/>
                  <a:ext cx="524914" cy="1555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781" h="1555288" extrusionOk="0">
                      <a:moveTo>
                        <a:pt x="524781" y="1552457"/>
                      </a:moveTo>
                      <a:lnTo>
                        <a:pt x="233650" y="87285"/>
                      </a:lnTo>
                      <a:lnTo>
                        <a:pt x="230046" y="85263"/>
                      </a:lnTo>
                      <a:cubicBezTo>
                        <a:pt x="190800" y="65246"/>
                        <a:pt x="143616" y="45111"/>
                        <a:pt x="86976" y="26054"/>
                      </a:cubicBezTo>
                      <a:lnTo>
                        <a:pt x="0" y="0"/>
                      </a:lnTo>
                      <a:lnTo>
                        <a:pt x="240211" y="1542070"/>
                      </a:lnTo>
                      <a:cubicBezTo>
                        <a:pt x="250362" y="1549861"/>
                        <a:pt x="260294" y="1552933"/>
                        <a:pt x="269997" y="1552349"/>
                      </a:cubicBezTo>
                      <a:cubicBezTo>
                        <a:pt x="337919" y="1548265"/>
                        <a:pt x="394608" y="1365016"/>
                        <a:pt x="436108" y="1366530"/>
                      </a:cubicBezTo>
                      <a:cubicBezTo>
                        <a:pt x="483536" y="1368262"/>
                        <a:pt x="423338" y="1582169"/>
                        <a:pt x="524781" y="155245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26000">
                      <a:srgbClr val="AE723F"/>
                    </a:gs>
                    <a:gs pos="51000">
                      <a:srgbClr val="D1A28B"/>
                    </a:gs>
                    <a:gs pos="81000">
                      <a:srgbClr val="AE723F"/>
                    </a:gs>
                    <a:gs pos="100000">
                      <a:srgbClr val="AE723F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4" name="Google Shape;1574;p8"/>
                <p:cNvSpPr/>
                <p:nvPr/>
              </p:nvSpPr>
              <p:spPr>
                <a:xfrm rot="10725637" flipH="1">
                  <a:off x="6342815" y="3079417"/>
                  <a:ext cx="524321" cy="1614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037" h="1614297" extrusionOk="0">
                      <a:moveTo>
                        <a:pt x="214612" y="1613150"/>
                      </a:moveTo>
                      <a:cubicBezTo>
                        <a:pt x="282530" y="1633234"/>
                        <a:pt x="360562" y="1383094"/>
                        <a:pt x="407885" y="1383094"/>
                      </a:cubicBezTo>
                      <a:cubicBezTo>
                        <a:pt x="458360" y="1383094"/>
                        <a:pt x="415570" y="1635088"/>
                        <a:pt x="504037" y="1605376"/>
                      </a:cubicBezTo>
                      <a:lnTo>
                        <a:pt x="259869" y="52937"/>
                      </a:lnTo>
                      <a:lnTo>
                        <a:pt x="245021" y="48489"/>
                      </a:lnTo>
                      <a:cubicBezTo>
                        <a:pt x="178547" y="30807"/>
                        <a:pt x="101860" y="14797"/>
                        <a:pt x="13443" y="1653"/>
                      </a:cubicBezTo>
                      <a:lnTo>
                        <a:pt x="0" y="0"/>
                      </a:lnTo>
                      <a:lnTo>
                        <a:pt x="201175" y="1605376"/>
                      </a:lnTo>
                      <a:cubicBezTo>
                        <a:pt x="205601" y="1609271"/>
                        <a:pt x="210084" y="1611811"/>
                        <a:pt x="214612" y="161315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26000">
                      <a:srgbClr val="AE723F"/>
                    </a:gs>
                    <a:gs pos="51000">
                      <a:srgbClr val="D1A28B"/>
                    </a:gs>
                    <a:gs pos="81000">
                      <a:srgbClr val="AE723F"/>
                    </a:gs>
                    <a:gs pos="100000">
                      <a:srgbClr val="AE723F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5" name="Google Shape;1575;p8"/>
                <p:cNvSpPr/>
                <p:nvPr/>
              </p:nvSpPr>
              <p:spPr>
                <a:xfrm rot="10722664" flipH="1">
                  <a:off x="6999950" y="2916616"/>
                  <a:ext cx="569760" cy="1468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616" h="1468620" extrusionOk="0">
                      <a:moveTo>
                        <a:pt x="538552" y="1468620"/>
                      </a:moveTo>
                      <a:lnTo>
                        <a:pt x="569616" y="1465714"/>
                      </a:lnTo>
                      <a:lnTo>
                        <a:pt x="5748" y="584"/>
                      </a:lnTo>
                      <a:cubicBezTo>
                        <a:pt x="-41937" y="-28932"/>
                        <a:pt x="220922" y="1070767"/>
                        <a:pt x="283506" y="1288616"/>
                      </a:cubicBezTo>
                      <a:cubicBezTo>
                        <a:pt x="367849" y="1354249"/>
                        <a:pt x="332647" y="1278249"/>
                        <a:pt x="381253" y="1307679"/>
                      </a:cubicBezTo>
                      <a:cubicBezTo>
                        <a:pt x="423783" y="1333430"/>
                        <a:pt x="459659" y="1458674"/>
                        <a:pt x="538552" y="146862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41000">
                      <a:srgbClr val="AE723F"/>
                    </a:gs>
                    <a:gs pos="51000">
                      <a:srgbClr val="D1A28B"/>
                    </a:gs>
                    <a:gs pos="69000">
                      <a:srgbClr val="AE723F"/>
                    </a:gs>
                    <a:gs pos="100000">
                      <a:srgbClr val="AE723F"/>
                    </a:gs>
                  </a:gsLst>
                  <a:lin ang="959990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6" name="Google Shape;1576;p8"/>
                <p:cNvSpPr/>
                <p:nvPr/>
              </p:nvSpPr>
              <p:spPr>
                <a:xfrm rot="10722664" flipH="1">
                  <a:off x="6792441" y="3036281"/>
                  <a:ext cx="538734" cy="152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598" h="1525288" extrusionOk="0">
                      <a:moveTo>
                        <a:pt x="505776" y="1525287"/>
                      </a:moveTo>
                      <a:cubicBezTo>
                        <a:pt x="507634" y="1525243"/>
                        <a:pt x="509459" y="1524348"/>
                        <a:pt x="511247" y="1522491"/>
                      </a:cubicBezTo>
                      <a:cubicBezTo>
                        <a:pt x="602964" y="1542043"/>
                        <a:pt x="447596" y="975582"/>
                        <a:pt x="288367" y="399964"/>
                      </a:cubicBezTo>
                      <a:lnTo>
                        <a:pt x="239811" y="224011"/>
                      </a:lnTo>
                      <a:lnTo>
                        <a:pt x="216505" y="171906"/>
                      </a:lnTo>
                      <a:cubicBezTo>
                        <a:pt x="216505" y="171906"/>
                        <a:pt x="186542" y="93696"/>
                        <a:pt x="29561" y="13625"/>
                      </a:cubicBezTo>
                      <a:lnTo>
                        <a:pt x="0" y="0"/>
                      </a:lnTo>
                      <a:lnTo>
                        <a:pt x="296719" y="1465362"/>
                      </a:lnTo>
                      <a:cubicBezTo>
                        <a:pt x="382847" y="1527684"/>
                        <a:pt x="373124" y="1316657"/>
                        <a:pt x="408879" y="1326178"/>
                      </a:cubicBezTo>
                      <a:cubicBezTo>
                        <a:pt x="442398" y="1335104"/>
                        <a:pt x="477899" y="1525949"/>
                        <a:pt x="505776" y="152528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1A28B"/>
                    </a:gs>
                    <a:gs pos="44000">
                      <a:srgbClr val="D1A28B"/>
                    </a:gs>
                    <a:gs pos="68000">
                      <a:srgbClr val="AE723F"/>
                    </a:gs>
                    <a:gs pos="100000">
                      <a:srgbClr val="AE723F"/>
                    </a:gs>
                  </a:gsLst>
                  <a:lin ang="959990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7" name="Google Shape;1577;p8"/>
                <p:cNvSpPr/>
                <p:nvPr/>
              </p:nvSpPr>
              <p:spPr>
                <a:xfrm rot="10516321">
                  <a:off x="5367570" y="3201394"/>
                  <a:ext cx="347625" cy="156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10" h="1558628" extrusionOk="0">
                      <a:moveTo>
                        <a:pt x="30034" y="1558540"/>
                      </a:moveTo>
                      <a:cubicBezTo>
                        <a:pt x="20166" y="1559201"/>
                        <a:pt x="10151" y="1556171"/>
                        <a:pt x="0" y="1548381"/>
                      </a:cubicBezTo>
                      <a:lnTo>
                        <a:pt x="12151" y="0"/>
                      </a:lnTo>
                      <a:lnTo>
                        <a:pt x="63011" y="4038"/>
                      </a:lnTo>
                      <a:cubicBezTo>
                        <a:pt x="117092" y="9726"/>
                        <a:pt x="168598" y="16740"/>
                        <a:pt x="217640" y="24894"/>
                      </a:cubicBezTo>
                      <a:lnTo>
                        <a:pt x="287899" y="38805"/>
                      </a:lnTo>
                      <a:lnTo>
                        <a:pt x="347310" y="1548380"/>
                      </a:lnTo>
                      <a:cubicBezTo>
                        <a:pt x="245860" y="1578093"/>
                        <a:pt x="269496" y="1368404"/>
                        <a:pt x="211611" y="1368404"/>
                      </a:cubicBezTo>
                      <a:cubicBezTo>
                        <a:pt x="160962" y="1368404"/>
                        <a:pt x="99108" y="1553913"/>
                        <a:pt x="30034" y="155854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55000">
                      <a:srgbClr val="D1A28B"/>
                    </a:gs>
                    <a:gs pos="96740">
                      <a:srgbClr val="AE723F"/>
                    </a:gs>
                    <a:gs pos="100000">
                      <a:srgbClr val="AE723F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8" name="Google Shape;1578;p8"/>
                <p:cNvSpPr/>
                <p:nvPr/>
              </p:nvSpPr>
              <p:spPr>
                <a:xfrm rot="10400396">
                  <a:off x="5153224" y="3130171"/>
                  <a:ext cx="283903" cy="1617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09" h="1619348" extrusionOk="0">
                      <a:moveTo>
                        <a:pt x="40556" y="1515753"/>
                      </a:moveTo>
                      <a:cubicBezTo>
                        <a:pt x="27019" y="1516190"/>
                        <a:pt x="13459" y="1513022"/>
                        <a:pt x="0" y="1505161"/>
                      </a:cubicBezTo>
                      <a:lnTo>
                        <a:pt x="33604" y="0"/>
                      </a:lnTo>
                      <a:lnTo>
                        <a:pt x="108981" y="17520"/>
                      </a:lnTo>
                      <a:cubicBezTo>
                        <a:pt x="152844" y="29212"/>
                        <a:pt x="194323" y="41778"/>
                        <a:pt x="233535" y="55032"/>
                      </a:cubicBezTo>
                      <a:lnTo>
                        <a:pt x="271934" y="69444"/>
                      </a:lnTo>
                      <a:lnTo>
                        <a:pt x="326729" y="1365441"/>
                      </a:lnTo>
                      <a:lnTo>
                        <a:pt x="322009" y="1357752"/>
                      </a:lnTo>
                      <a:cubicBezTo>
                        <a:pt x="313022" y="1350849"/>
                        <a:pt x="299173" y="1356793"/>
                        <a:pt x="278082" y="1349657"/>
                      </a:cubicBezTo>
                      <a:cubicBezTo>
                        <a:pt x="228868" y="1333004"/>
                        <a:pt x="135310" y="1512696"/>
                        <a:pt x="40556" y="1515753"/>
                      </a:cubicBezTo>
                      <a:close/>
                      <a:moveTo>
                        <a:pt x="337464" y="1619348"/>
                      </a:moveTo>
                      <a:lnTo>
                        <a:pt x="326729" y="1365441"/>
                      </a:lnTo>
                      <a:lnTo>
                        <a:pt x="329464" y="1369897"/>
                      </a:lnTo>
                      <a:cubicBezTo>
                        <a:pt x="337479" y="1394360"/>
                        <a:pt x="338264" y="1457025"/>
                        <a:pt x="337464" y="161934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55000">
                      <a:srgbClr val="D1A28B"/>
                    </a:gs>
                    <a:gs pos="96740">
                      <a:srgbClr val="AE723F"/>
                    </a:gs>
                    <a:gs pos="100000">
                      <a:srgbClr val="AE723F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9" name="Google Shape;1579;p8"/>
                <p:cNvSpPr/>
                <p:nvPr/>
              </p:nvSpPr>
              <p:spPr>
                <a:xfrm rot="10727254">
                  <a:off x="4834084" y="3160141"/>
                  <a:ext cx="471170" cy="1538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481" h="1569952" extrusionOk="0">
                      <a:moveTo>
                        <a:pt x="222762" y="1569373"/>
                      </a:moveTo>
                      <a:cubicBezTo>
                        <a:pt x="213551" y="1571191"/>
                        <a:pt x="204471" y="1568821"/>
                        <a:pt x="195620" y="1561031"/>
                      </a:cubicBezTo>
                      <a:lnTo>
                        <a:pt x="0" y="0"/>
                      </a:lnTo>
                      <a:lnTo>
                        <a:pt x="99494" y="27105"/>
                      </a:lnTo>
                      <a:cubicBezTo>
                        <a:pt x="135481" y="38254"/>
                        <a:pt x="169374" y="50106"/>
                        <a:pt x="201272" y="62465"/>
                      </a:cubicBezTo>
                      <a:lnTo>
                        <a:pt x="267221" y="90667"/>
                      </a:lnTo>
                      <a:lnTo>
                        <a:pt x="498481" y="1561031"/>
                      </a:lnTo>
                      <a:cubicBezTo>
                        <a:pt x="492952" y="1562888"/>
                        <a:pt x="487935" y="1563645"/>
                        <a:pt x="483377" y="1563431"/>
                      </a:cubicBezTo>
                      <a:cubicBezTo>
                        <a:pt x="414998" y="1560228"/>
                        <a:pt x="449650" y="1338749"/>
                        <a:pt x="402328" y="1338749"/>
                      </a:cubicBezTo>
                      <a:cubicBezTo>
                        <a:pt x="358160" y="1338749"/>
                        <a:pt x="287242" y="1556649"/>
                        <a:pt x="222762" y="156937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26000">
                      <a:srgbClr val="AE723F"/>
                    </a:gs>
                    <a:gs pos="51000">
                      <a:srgbClr val="D1A28B"/>
                    </a:gs>
                    <a:gs pos="81000">
                      <a:srgbClr val="AE723F"/>
                    </a:gs>
                    <a:gs pos="100000">
                      <a:srgbClr val="AE723F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0" name="Google Shape;1580;p8"/>
                <p:cNvSpPr/>
                <p:nvPr/>
              </p:nvSpPr>
              <p:spPr>
                <a:xfrm rot="-10722060">
                  <a:off x="4260972" y="2975405"/>
                  <a:ext cx="618363" cy="1479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729" h="1439185" extrusionOk="0">
                      <a:moveTo>
                        <a:pt x="529665" y="1439185"/>
                      </a:moveTo>
                      <a:lnTo>
                        <a:pt x="560729" y="1436279"/>
                      </a:lnTo>
                      <a:lnTo>
                        <a:pt x="0" y="0"/>
                      </a:lnTo>
                      <a:lnTo>
                        <a:pt x="274619" y="1259181"/>
                      </a:lnTo>
                      <a:cubicBezTo>
                        <a:pt x="358962" y="1324814"/>
                        <a:pt x="323760" y="1248814"/>
                        <a:pt x="372366" y="1278244"/>
                      </a:cubicBezTo>
                      <a:cubicBezTo>
                        <a:pt x="414896" y="1303995"/>
                        <a:pt x="450772" y="1429239"/>
                        <a:pt x="529665" y="143918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41000">
                      <a:srgbClr val="AE723F"/>
                    </a:gs>
                    <a:gs pos="51000">
                      <a:srgbClr val="D1A28B"/>
                    </a:gs>
                    <a:gs pos="69000">
                      <a:srgbClr val="AE723F"/>
                    </a:gs>
                    <a:gs pos="100000">
                      <a:srgbClr val="AE723F"/>
                    </a:gs>
                  </a:gsLst>
                  <a:lin ang="959990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1" name="Google Shape;1581;p8"/>
                <p:cNvSpPr/>
                <p:nvPr/>
              </p:nvSpPr>
              <p:spPr>
                <a:xfrm rot="10721705">
                  <a:off x="4561721" y="3159261"/>
                  <a:ext cx="563614" cy="1471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410" h="1482286" extrusionOk="0">
                      <a:moveTo>
                        <a:pt x="258626" y="1479348"/>
                      </a:moveTo>
                      <a:cubicBezTo>
                        <a:pt x="248923" y="1479931"/>
                        <a:pt x="238990" y="1476858"/>
                        <a:pt x="228840" y="1469068"/>
                      </a:cubicBezTo>
                      <a:lnTo>
                        <a:pt x="0" y="0"/>
                      </a:lnTo>
                      <a:lnTo>
                        <a:pt x="25127" y="10745"/>
                      </a:lnTo>
                      <a:cubicBezTo>
                        <a:pt x="81141" y="37104"/>
                        <a:pt x="129571" y="64714"/>
                        <a:pt x="171211" y="92022"/>
                      </a:cubicBezTo>
                      <a:lnTo>
                        <a:pt x="249453" y="151039"/>
                      </a:lnTo>
                      <a:lnTo>
                        <a:pt x="513410" y="1479455"/>
                      </a:lnTo>
                      <a:cubicBezTo>
                        <a:pt x="411967" y="1509167"/>
                        <a:pt x="472165" y="1295260"/>
                        <a:pt x="424737" y="1293529"/>
                      </a:cubicBezTo>
                      <a:cubicBezTo>
                        <a:pt x="383238" y="1292014"/>
                        <a:pt x="326548" y="1475263"/>
                        <a:pt x="258626" y="147934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26000">
                      <a:srgbClr val="AE723F"/>
                    </a:gs>
                    <a:gs pos="51000">
                      <a:srgbClr val="D1A28B"/>
                    </a:gs>
                    <a:gs pos="81000">
                      <a:srgbClr val="AE723F"/>
                    </a:gs>
                    <a:gs pos="100000">
                      <a:srgbClr val="AE723F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582" name="Google Shape;1582;p8"/>
            <p:cNvGrpSpPr/>
            <p:nvPr/>
          </p:nvGrpSpPr>
          <p:grpSpPr>
            <a:xfrm>
              <a:off x="1336366" y="5598868"/>
              <a:ext cx="699509" cy="499062"/>
              <a:chOff x="522194" y="707971"/>
              <a:chExt cx="2016457" cy="1438632"/>
            </a:xfrm>
          </p:grpSpPr>
          <p:grpSp>
            <p:nvGrpSpPr>
              <p:cNvPr id="1583" name="Google Shape;1583;p8"/>
              <p:cNvGrpSpPr/>
              <p:nvPr/>
            </p:nvGrpSpPr>
            <p:grpSpPr>
              <a:xfrm flipH="1">
                <a:off x="522194" y="1300139"/>
                <a:ext cx="1269917" cy="831335"/>
                <a:chOff x="8367806" y="4837617"/>
                <a:chExt cx="1161545" cy="1307131"/>
              </a:xfrm>
            </p:grpSpPr>
            <p:sp>
              <p:nvSpPr>
                <p:cNvPr id="1584" name="Google Shape;1584;p8"/>
                <p:cNvSpPr/>
                <p:nvPr/>
              </p:nvSpPr>
              <p:spPr>
                <a:xfrm>
                  <a:off x="8429097" y="4837617"/>
                  <a:ext cx="1100254" cy="1307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4603" h="2215476" extrusionOk="0">
                      <a:moveTo>
                        <a:pt x="675418" y="0"/>
                      </a:moveTo>
                      <a:cubicBezTo>
                        <a:pt x="675418" y="0"/>
                        <a:pt x="1442085" y="113824"/>
                        <a:pt x="1700213" y="736283"/>
                      </a:cubicBezTo>
                      <a:cubicBezTo>
                        <a:pt x="1958245" y="1358741"/>
                        <a:pt x="1517999" y="2256949"/>
                        <a:pt x="796957" y="2213991"/>
                      </a:cubicBezTo>
                      <a:cubicBezTo>
                        <a:pt x="75819" y="2170938"/>
                        <a:pt x="0" y="1798987"/>
                        <a:pt x="0" y="1798987"/>
                      </a:cubicBezTo>
                      <a:cubicBezTo>
                        <a:pt x="0" y="1798987"/>
                        <a:pt x="470154" y="996887"/>
                        <a:pt x="440246" y="941261"/>
                      </a:cubicBezTo>
                      <a:cubicBezTo>
                        <a:pt x="410337" y="885539"/>
                        <a:pt x="721138" y="318897"/>
                        <a:pt x="721138" y="318897"/>
                      </a:cubicBezTo>
                      <a:lnTo>
                        <a:pt x="675608" y="95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5" name="Google Shape;1585;p8"/>
                <p:cNvSpPr/>
                <p:nvPr/>
              </p:nvSpPr>
              <p:spPr>
                <a:xfrm>
                  <a:off x="8367806" y="4856834"/>
                  <a:ext cx="1042889" cy="1180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135" h="1789034" extrusionOk="0">
                      <a:moveTo>
                        <a:pt x="918233" y="95"/>
                      </a:moveTo>
                      <a:cubicBezTo>
                        <a:pt x="918233" y="95"/>
                        <a:pt x="1548216" y="303657"/>
                        <a:pt x="1578601" y="819817"/>
                      </a:cubicBezTo>
                      <a:cubicBezTo>
                        <a:pt x="1608986" y="1335977"/>
                        <a:pt x="1187790" y="1943290"/>
                        <a:pt x="354734" y="1753457"/>
                      </a:cubicBezTo>
                      <a:cubicBezTo>
                        <a:pt x="-478418" y="1563719"/>
                        <a:pt x="417313" y="1073944"/>
                        <a:pt x="417313" y="1073944"/>
                      </a:cubicBezTo>
                      <a:cubicBezTo>
                        <a:pt x="417313" y="1073944"/>
                        <a:pt x="515992" y="362045"/>
                        <a:pt x="538757" y="317659"/>
                      </a:cubicBezTo>
                      <a:cubicBezTo>
                        <a:pt x="561522" y="273272"/>
                        <a:pt x="918328" y="0"/>
                        <a:pt x="9183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37000">
                      <a:schemeClr val="accent2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86" name="Google Shape;1586;p8"/>
              <p:cNvGrpSpPr/>
              <p:nvPr/>
            </p:nvGrpSpPr>
            <p:grpSpPr>
              <a:xfrm rot="1198242" flipH="1">
                <a:off x="1362959" y="1134543"/>
                <a:ext cx="1061338" cy="856566"/>
                <a:chOff x="7187727" y="4796572"/>
                <a:chExt cx="1281332" cy="1536386"/>
              </a:xfrm>
            </p:grpSpPr>
            <p:sp>
              <p:nvSpPr>
                <p:cNvPr id="1587" name="Google Shape;1587;p8"/>
                <p:cNvSpPr/>
                <p:nvPr/>
              </p:nvSpPr>
              <p:spPr>
                <a:xfrm>
                  <a:off x="7187727" y="4796572"/>
                  <a:ext cx="1230699" cy="1536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695" h="2327858" extrusionOk="0">
                      <a:moveTo>
                        <a:pt x="1154893" y="0"/>
                      </a:moveTo>
                      <a:cubicBezTo>
                        <a:pt x="1154893" y="0"/>
                        <a:pt x="349363" y="119634"/>
                        <a:pt x="78187" y="773621"/>
                      </a:cubicBezTo>
                      <a:cubicBezTo>
                        <a:pt x="-192990" y="1427702"/>
                        <a:pt x="269639" y="2371535"/>
                        <a:pt x="1027258" y="2326291"/>
                      </a:cubicBezTo>
                      <a:cubicBezTo>
                        <a:pt x="1784971" y="2281142"/>
                        <a:pt x="1864696" y="1890236"/>
                        <a:pt x="1864696" y="1890236"/>
                      </a:cubicBezTo>
                      <a:cubicBezTo>
                        <a:pt x="1864696" y="1890236"/>
                        <a:pt x="1370634" y="1047464"/>
                        <a:pt x="1402066" y="988981"/>
                      </a:cubicBezTo>
                      <a:cubicBezTo>
                        <a:pt x="1433499" y="930497"/>
                        <a:pt x="1106982" y="334994"/>
                        <a:pt x="1106982" y="334994"/>
                      </a:cubicBezTo>
                      <a:lnTo>
                        <a:pt x="115479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8" name="Google Shape;1588;p8"/>
                <p:cNvSpPr/>
                <p:nvPr/>
              </p:nvSpPr>
              <p:spPr>
                <a:xfrm>
                  <a:off x="7411889" y="4865008"/>
                  <a:ext cx="1057170" cy="128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513" h="1240232" extrusionOk="0">
                      <a:moveTo>
                        <a:pt x="458881" y="0"/>
                      </a:moveTo>
                      <a:cubicBezTo>
                        <a:pt x="458881" y="0"/>
                        <a:pt x="706235" y="189412"/>
                        <a:pt x="722009" y="220205"/>
                      </a:cubicBezTo>
                      <a:cubicBezTo>
                        <a:pt x="737783" y="250999"/>
                        <a:pt x="806220" y="744513"/>
                        <a:pt x="806220" y="744513"/>
                      </a:cubicBezTo>
                      <a:cubicBezTo>
                        <a:pt x="806220" y="744513"/>
                        <a:pt x="1427181" y="1083995"/>
                        <a:pt x="849583" y="1215591"/>
                      </a:cubicBezTo>
                      <a:cubicBezTo>
                        <a:pt x="271984" y="1347123"/>
                        <a:pt x="-19990" y="926131"/>
                        <a:pt x="1063" y="568298"/>
                      </a:cubicBezTo>
                      <a:cubicBezTo>
                        <a:pt x="22116" y="210464"/>
                        <a:pt x="458881" y="0"/>
                        <a:pt x="45888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89" name="Google Shape;1589;p8"/>
              <p:cNvSpPr/>
              <p:nvPr/>
            </p:nvSpPr>
            <p:spPr>
              <a:xfrm flipH="1">
                <a:off x="676936" y="963287"/>
                <a:ext cx="749770" cy="936039"/>
              </a:xfrm>
              <a:custGeom>
                <a:avLst/>
                <a:gdLst/>
                <a:ahLst/>
                <a:cxnLst/>
                <a:rect l="l" t="t" r="r" b="b"/>
                <a:pathLst>
                  <a:path w="1774603" h="2215476" extrusionOk="0">
                    <a:moveTo>
                      <a:pt x="675418" y="0"/>
                    </a:moveTo>
                    <a:cubicBezTo>
                      <a:pt x="675418" y="0"/>
                      <a:pt x="1442085" y="113824"/>
                      <a:pt x="1700213" y="736283"/>
                    </a:cubicBezTo>
                    <a:cubicBezTo>
                      <a:pt x="1958245" y="1358741"/>
                      <a:pt x="1517999" y="2256949"/>
                      <a:pt x="796957" y="2213991"/>
                    </a:cubicBezTo>
                    <a:cubicBezTo>
                      <a:pt x="75819" y="2170938"/>
                      <a:pt x="0" y="1798987"/>
                      <a:pt x="0" y="1798987"/>
                    </a:cubicBezTo>
                    <a:cubicBezTo>
                      <a:pt x="0" y="1798987"/>
                      <a:pt x="470154" y="996887"/>
                      <a:pt x="440246" y="941261"/>
                    </a:cubicBezTo>
                    <a:cubicBezTo>
                      <a:pt x="410337" y="885539"/>
                      <a:pt x="721138" y="318897"/>
                      <a:pt x="721138" y="318897"/>
                    </a:cubicBezTo>
                    <a:lnTo>
                      <a:pt x="675608" y="9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0" name="Google Shape;1590;p8"/>
              <p:cNvSpPr/>
              <p:nvPr/>
            </p:nvSpPr>
            <p:spPr>
              <a:xfrm flipH="1">
                <a:off x="775125" y="1011880"/>
                <a:ext cx="667607" cy="755867"/>
              </a:xfrm>
              <a:custGeom>
                <a:avLst/>
                <a:gdLst/>
                <a:ahLst/>
                <a:cxnLst/>
                <a:rect l="l" t="t" r="r" b="b"/>
                <a:pathLst>
                  <a:path w="1580135" h="1789034" extrusionOk="0">
                    <a:moveTo>
                      <a:pt x="918233" y="95"/>
                    </a:moveTo>
                    <a:cubicBezTo>
                      <a:pt x="918233" y="95"/>
                      <a:pt x="1548216" y="303657"/>
                      <a:pt x="1578601" y="819817"/>
                    </a:cubicBezTo>
                    <a:cubicBezTo>
                      <a:pt x="1608986" y="1335977"/>
                      <a:pt x="1187790" y="1943290"/>
                      <a:pt x="354734" y="1753457"/>
                    </a:cubicBezTo>
                    <a:cubicBezTo>
                      <a:pt x="-478418" y="1563719"/>
                      <a:pt x="417313" y="1073944"/>
                      <a:pt x="417313" y="1073944"/>
                    </a:cubicBezTo>
                    <a:cubicBezTo>
                      <a:pt x="417313" y="1073944"/>
                      <a:pt x="515992" y="362045"/>
                      <a:pt x="538757" y="317659"/>
                    </a:cubicBezTo>
                    <a:cubicBezTo>
                      <a:pt x="561522" y="273272"/>
                      <a:pt x="918328" y="0"/>
                      <a:pt x="9183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1" name="Google Shape;1591;p8"/>
              <p:cNvSpPr/>
              <p:nvPr/>
            </p:nvSpPr>
            <p:spPr>
              <a:xfrm flipH="1">
                <a:off x="988269" y="707971"/>
                <a:ext cx="799836" cy="833226"/>
              </a:xfrm>
              <a:custGeom>
                <a:avLst/>
                <a:gdLst/>
                <a:ahLst/>
                <a:cxnLst/>
                <a:rect l="l" t="t" r="r" b="b"/>
                <a:pathLst>
                  <a:path w="1893103" h="1972133" extrusionOk="0">
                    <a:moveTo>
                      <a:pt x="356616" y="122085"/>
                    </a:moveTo>
                    <a:cubicBezTo>
                      <a:pt x="356616" y="122085"/>
                      <a:pt x="757428" y="-116040"/>
                      <a:pt x="1346454" y="72840"/>
                    </a:cubicBezTo>
                    <a:cubicBezTo>
                      <a:pt x="1935480" y="261626"/>
                      <a:pt x="1956721" y="986859"/>
                      <a:pt x="1830991" y="1288611"/>
                    </a:cubicBezTo>
                    <a:cubicBezTo>
                      <a:pt x="1705261" y="1590363"/>
                      <a:pt x="1404080" y="1931454"/>
                      <a:pt x="1160431" y="1962410"/>
                    </a:cubicBezTo>
                    <a:cubicBezTo>
                      <a:pt x="916876" y="1993461"/>
                      <a:pt x="425196" y="1940217"/>
                      <a:pt x="425196" y="1940217"/>
                    </a:cubicBezTo>
                    <a:lnTo>
                      <a:pt x="0" y="1926882"/>
                    </a:lnTo>
                    <a:lnTo>
                      <a:pt x="180784" y="1571218"/>
                    </a:lnTo>
                    <a:cubicBezTo>
                      <a:pt x="180784" y="1571218"/>
                      <a:pt x="655606" y="1256322"/>
                      <a:pt x="686562" y="1215174"/>
                    </a:cubicBezTo>
                    <a:cubicBezTo>
                      <a:pt x="717518" y="1174026"/>
                      <a:pt x="1187101" y="952569"/>
                      <a:pt x="1191482" y="939234"/>
                    </a:cubicBezTo>
                    <a:cubicBezTo>
                      <a:pt x="1195864" y="925995"/>
                      <a:pt x="1337596" y="757688"/>
                      <a:pt x="1337596" y="757688"/>
                    </a:cubicBezTo>
                    <a:cubicBezTo>
                      <a:pt x="1337596" y="757688"/>
                      <a:pt x="1195864" y="505275"/>
                      <a:pt x="1206913" y="474224"/>
                    </a:cubicBezTo>
                    <a:cubicBezTo>
                      <a:pt x="1217962" y="443172"/>
                      <a:pt x="1023176" y="279342"/>
                      <a:pt x="992124" y="239433"/>
                    </a:cubicBezTo>
                    <a:cubicBezTo>
                      <a:pt x="961072" y="199618"/>
                      <a:pt x="744093" y="121799"/>
                      <a:pt x="744093" y="121799"/>
                    </a:cubicBezTo>
                    <a:lnTo>
                      <a:pt x="356521" y="12208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8"/>
              <p:cNvSpPr/>
              <p:nvPr/>
            </p:nvSpPr>
            <p:spPr>
              <a:xfrm flipH="1">
                <a:off x="1099896" y="738718"/>
                <a:ext cx="717208" cy="775050"/>
              </a:xfrm>
              <a:custGeom>
                <a:avLst/>
                <a:gdLst/>
                <a:ahLst/>
                <a:cxnLst/>
                <a:rect l="l" t="t" r="r" b="b"/>
                <a:pathLst>
                  <a:path w="1120637" h="1211016" extrusionOk="0">
                    <a:moveTo>
                      <a:pt x="558818" y="1052"/>
                    </a:moveTo>
                    <a:cubicBezTo>
                      <a:pt x="653842" y="5804"/>
                      <a:pt x="762737" y="27583"/>
                      <a:pt x="867938" y="85109"/>
                    </a:cubicBezTo>
                    <a:cubicBezTo>
                      <a:pt x="1148473" y="238511"/>
                      <a:pt x="1222440" y="739502"/>
                      <a:pt x="951206" y="922315"/>
                    </a:cubicBezTo>
                    <a:cubicBezTo>
                      <a:pt x="680034" y="1105128"/>
                      <a:pt x="320001" y="1150628"/>
                      <a:pt x="320001" y="1150628"/>
                    </a:cubicBezTo>
                    <a:cubicBezTo>
                      <a:pt x="320001" y="1150628"/>
                      <a:pt x="103378" y="1203228"/>
                      <a:pt x="99859" y="1210895"/>
                    </a:cubicBezTo>
                    <a:cubicBezTo>
                      <a:pt x="96340" y="1218562"/>
                      <a:pt x="0" y="860980"/>
                      <a:pt x="0" y="860980"/>
                    </a:cubicBezTo>
                    <a:lnTo>
                      <a:pt x="314080" y="765623"/>
                    </a:lnTo>
                    <a:lnTo>
                      <a:pt x="351833" y="725025"/>
                    </a:lnTo>
                    <a:cubicBezTo>
                      <a:pt x="421417" y="649965"/>
                      <a:pt x="491001" y="573814"/>
                      <a:pt x="491001" y="569446"/>
                    </a:cubicBezTo>
                    <a:cubicBezTo>
                      <a:pt x="491001" y="560711"/>
                      <a:pt x="587906" y="266979"/>
                      <a:pt x="595322" y="258243"/>
                    </a:cubicBezTo>
                    <a:cubicBezTo>
                      <a:pt x="599030" y="253844"/>
                      <a:pt x="580570" y="230890"/>
                      <a:pt x="559847" y="207505"/>
                    </a:cubicBezTo>
                    <a:lnTo>
                      <a:pt x="535973" y="181389"/>
                    </a:lnTo>
                    <a:lnTo>
                      <a:pt x="280736" y="32589"/>
                    </a:lnTo>
                    <a:lnTo>
                      <a:pt x="280536" y="32508"/>
                    </a:lnTo>
                    <a:lnTo>
                      <a:pt x="280599" y="32508"/>
                    </a:lnTo>
                    <a:lnTo>
                      <a:pt x="294329" y="28476"/>
                    </a:lnTo>
                    <a:cubicBezTo>
                      <a:pt x="330077" y="18650"/>
                      <a:pt x="432118" y="-5284"/>
                      <a:pt x="558818" y="105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3000">
                    <a:schemeClr val="accent2"/>
                  </a:gs>
                  <a:gs pos="100000">
                    <a:schemeClr val="accent2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8"/>
              <p:cNvSpPr/>
              <p:nvPr/>
            </p:nvSpPr>
            <p:spPr>
              <a:xfrm flipH="1">
                <a:off x="1360655" y="759403"/>
                <a:ext cx="645321" cy="921302"/>
              </a:xfrm>
              <a:custGeom>
                <a:avLst/>
                <a:gdLst/>
                <a:ahLst/>
                <a:cxnLst/>
                <a:rect l="l" t="t" r="r" b="b"/>
                <a:pathLst>
                  <a:path w="1330559" h="1899591" extrusionOk="0">
                    <a:moveTo>
                      <a:pt x="776585" y="34"/>
                    </a:moveTo>
                    <a:cubicBezTo>
                      <a:pt x="859995" y="1060"/>
                      <a:pt x="1200258" y="26943"/>
                      <a:pt x="1306252" y="375405"/>
                    </a:cubicBezTo>
                    <a:cubicBezTo>
                      <a:pt x="1427471" y="773648"/>
                      <a:pt x="1067704" y="1098746"/>
                      <a:pt x="836850" y="1233369"/>
                    </a:cubicBezTo>
                    <a:cubicBezTo>
                      <a:pt x="605997" y="1367991"/>
                      <a:pt x="483041" y="1533230"/>
                      <a:pt x="477166" y="1743066"/>
                    </a:cubicBezTo>
                    <a:cubicBezTo>
                      <a:pt x="471374" y="1952903"/>
                      <a:pt x="67339" y="1895148"/>
                      <a:pt x="59644" y="1883646"/>
                    </a:cubicBezTo>
                    <a:cubicBezTo>
                      <a:pt x="56759" y="1879333"/>
                      <a:pt x="66859" y="1823614"/>
                      <a:pt x="80811" y="1755038"/>
                    </a:cubicBezTo>
                    <a:lnTo>
                      <a:pt x="83673" y="1741320"/>
                    </a:lnTo>
                    <a:lnTo>
                      <a:pt x="59553" y="1739365"/>
                    </a:lnTo>
                    <a:cubicBezTo>
                      <a:pt x="47652" y="1737068"/>
                      <a:pt x="39538" y="1734544"/>
                      <a:pt x="39538" y="1734544"/>
                    </a:cubicBezTo>
                    <a:lnTo>
                      <a:pt x="8013" y="1604141"/>
                    </a:lnTo>
                    <a:cubicBezTo>
                      <a:pt x="8013" y="1604141"/>
                      <a:pt x="60224" y="1350700"/>
                      <a:pt x="8013" y="1148723"/>
                    </a:cubicBezTo>
                    <a:cubicBezTo>
                      <a:pt x="-44115" y="946747"/>
                      <a:pt x="175154" y="813945"/>
                      <a:pt x="175154" y="813945"/>
                    </a:cubicBezTo>
                    <a:cubicBezTo>
                      <a:pt x="175154" y="813945"/>
                      <a:pt x="723410" y="629262"/>
                      <a:pt x="734994" y="629262"/>
                    </a:cubicBezTo>
                    <a:cubicBezTo>
                      <a:pt x="746578" y="629262"/>
                      <a:pt x="991745" y="447476"/>
                      <a:pt x="997537" y="435892"/>
                    </a:cubicBezTo>
                    <a:cubicBezTo>
                      <a:pt x="1002605" y="425828"/>
                      <a:pt x="981129" y="247823"/>
                      <a:pt x="975681" y="203478"/>
                    </a:cubicBezTo>
                    <a:lnTo>
                      <a:pt x="975075" y="198575"/>
                    </a:lnTo>
                    <a:lnTo>
                      <a:pt x="961951" y="177582"/>
                    </a:lnTo>
                    <a:cubicBezTo>
                      <a:pt x="956953" y="169644"/>
                      <a:pt x="954098" y="165155"/>
                      <a:pt x="954098" y="165155"/>
                    </a:cubicBezTo>
                    <a:lnTo>
                      <a:pt x="757831" y="248"/>
                    </a:lnTo>
                    <a:lnTo>
                      <a:pt x="757996" y="248"/>
                    </a:lnTo>
                    <a:lnTo>
                      <a:pt x="758078" y="166"/>
                    </a:lnTo>
                    <a:lnTo>
                      <a:pt x="758190" y="242"/>
                    </a:lnTo>
                    <a:lnTo>
                      <a:pt x="762822" y="86"/>
                    </a:lnTo>
                    <a:cubicBezTo>
                      <a:pt x="765980" y="14"/>
                      <a:pt x="770628" y="-39"/>
                      <a:pt x="776585" y="3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1000">
                    <a:schemeClr val="accent2"/>
                  </a:gs>
                  <a:gs pos="100000">
                    <a:schemeClr val="accent2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8"/>
              <p:cNvSpPr/>
              <p:nvPr/>
            </p:nvSpPr>
            <p:spPr>
              <a:xfrm flipH="1">
                <a:off x="1489400" y="759524"/>
                <a:ext cx="568900" cy="804178"/>
              </a:xfrm>
              <a:custGeom>
                <a:avLst/>
                <a:gdLst/>
                <a:ahLst/>
                <a:cxnLst/>
                <a:rect l="l" t="t" r="r" b="b"/>
                <a:pathLst>
                  <a:path w="1346508" h="1903380" extrusionOk="0">
                    <a:moveTo>
                      <a:pt x="996482" y="0"/>
                    </a:moveTo>
                    <a:cubicBezTo>
                      <a:pt x="996482" y="0"/>
                      <a:pt x="1235654" y="176022"/>
                      <a:pt x="1155930" y="438531"/>
                    </a:cubicBezTo>
                    <a:cubicBezTo>
                      <a:pt x="1076206" y="700945"/>
                      <a:pt x="541377" y="651129"/>
                      <a:pt x="352020" y="720852"/>
                    </a:cubicBezTo>
                    <a:cubicBezTo>
                      <a:pt x="162663" y="790575"/>
                      <a:pt x="-96417" y="1026414"/>
                      <a:pt x="36457" y="1361980"/>
                    </a:cubicBezTo>
                    <a:cubicBezTo>
                      <a:pt x="169331" y="1697546"/>
                      <a:pt x="149423" y="1813751"/>
                      <a:pt x="116181" y="1903381"/>
                    </a:cubicBezTo>
                    <a:cubicBezTo>
                      <a:pt x="116181" y="1903381"/>
                      <a:pt x="190381" y="1798130"/>
                      <a:pt x="179332" y="1576769"/>
                    </a:cubicBezTo>
                    <a:cubicBezTo>
                      <a:pt x="168283" y="1355312"/>
                      <a:pt x="265724" y="999839"/>
                      <a:pt x="637770" y="936784"/>
                    </a:cubicBezTo>
                    <a:cubicBezTo>
                      <a:pt x="1009817" y="873728"/>
                      <a:pt x="1302139" y="774002"/>
                      <a:pt x="1342049" y="478441"/>
                    </a:cubicBezTo>
                    <a:cubicBezTo>
                      <a:pt x="1381863" y="182785"/>
                      <a:pt x="1146024" y="33338"/>
                      <a:pt x="996577" y="9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8"/>
              <p:cNvSpPr/>
              <p:nvPr/>
            </p:nvSpPr>
            <p:spPr>
              <a:xfrm flipH="1">
                <a:off x="949099" y="1161480"/>
                <a:ext cx="1425271" cy="783026"/>
              </a:xfrm>
              <a:custGeom>
                <a:avLst/>
                <a:gdLst/>
                <a:ahLst/>
                <a:cxnLst/>
                <a:rect l="l" t="t" r="r" b="b"/>
                <a:pathLst>
                  <a:path w="2615176" h="1614487" extrusionOk="0">
                    <a:moveTo>
                      <a:pt x="122169" y="1614488"/>
                    </a:moveTo>
                    <a:cubicBezTo>
                      <a:pt x="122169" y="1614488"/>
                      <a:pt x="-224446" y="970978"/>
                      <a:pt x="249995" y="797147"/>
                    </a:cubicBezTo>
                    <a:cubicBezTo>
                      <a:pt x="724530" y="623316"/>
                      <a:pt x="1698938" y="836390"/>
                      <a:pt x="2124038" y="650557"/>
                    </a:cubicBezTo>
                    <a:cubicBezTo>
                      <a:pt x="2549235" y="464725"/>
                      <a:pt x="2582477" y="0"/>
                      <a:pt x="2582477" y="0"/>
                    </a:cubicBezTo>
                    <a:cubicBezTo>
                      <a:pt x="2582477" y="0"/>
                      <a:pt x="2741925" y="605981"/>
                      <a:pt x="2356639" y="1081659"/>
                    </a:cubicBezTo>
                    <a:cubicBezTo>
                      <a:pt x="1971353" y="1557433"/>
                      <a:pt x="1230212" y="1512856"/>
                      <a:pt x="856737" y="1401318"/>
                    </a:cubicBezTo>
                    <a:cubicBezTo>
                      <a:pt x="483167" y="1289780"/>
                      <a:pt x="146553" y="1411224"/>
                      <a:pt x="122169" y="16144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">
                    <a:schemeClr val="accent1"/>
                  </a:gs>
                  <a:gs pos="64000">
                    <a:schemeClr val="accent2"/>
                  </a:gs>
                  <a:gs pos="100000">
                    <a:schemeClr val="accent2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8"/>
              <p:cNvSpPr/>
              <p:nvPr/>
            </p:nvSpPr>
            <p:spPr>
              <a:xfrm rot="200180" flipH="1">
                <a:off x="961426" y="1137345"/>
                <a:ext cx="1443534" cy="756077"/>
              </a:xfrm>
              <a:custGeom>
                <a:avLst/>
                <a:gdLst/>
                <a:ahLst/>
                <a:cxnLst/>
                <a:rect l="l" t="t" r="r" b="b"/>
                <a:pathLst>
                  <a:path w="2584910" h="1614487" extrusionOk="0">
                    <a:moveTo>
                      <a:pt x="249995" y="797147"/>
                    </a:moveTo>
                    <a:cubicBezTo>
                      <a:pt x="724530" y="623316"/>
                      <a:pt x="1698938" y="836390"/>
                      <a:pt x="2124038" y="650557"/>
                    </a:cubicBezTo>
                    <a:cubicBezTo>
                      <a:pt x="2549235" y="464725"/>
                      <a:pt x="2582477" y="0"/>
                      <a:pt x="2582477" y="0"/>
                    </a:cubicBezTo>
                    <a:cubicBezTo>
                      <a:pt x="2582477" y="0"/>
                      <a:pt x="2655533" y="742855"/>
                      <a:pt x="2001166" y="981075"/>
                    </a:cubicBezTo>
                    <a:cubicBezTo>
                      <a:pt x="1346798" y="1219295"/>
                      <a:pt x="562891" y="762095"/>
                      <a:pt x="263901" y="1040797"/>
                    </a:cubicBezTo>
                    <a:cubicBezTo>
                      <a:pt x="2821" y="1226153"/>
                      <a:pt x="122169" y="1614488"/>
                      <a:pt x="122169" y="1614488"/>
                    </a:cubicBezTo>
                    <a:cubicBezTo>
                      <a:pt x="122169" y="1614488"/>
                      <a:pt x="-224446" y="970978"/>
                      <a:pt x="249995" y="797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8"/>
              <p:cNvSpPr/>
              <p:nvPr/>
            </p:nvSpPr>
            <p:spPr>
              <a:xfrm>
                <a:off x="764823" y="1286015"/>
                <a:ext cx="1652224" cy="843582"/>
              </a:xfrm>
              <a:custGeom>
                <a:avLst/>
                <a:gdLst/>
                <a:ahLst/>
                <a:cxnLst/>
                <a:rect l="l" t="t" r="r" b="b"/>
                <a:pathLst>
                  <a:path w="1190792" h="607987" extrusionOk="0">
                    <a:moveTo>
                      <a:pt x="1190792" y="501491"/>
                    </a:moveTo>
                    <a:cubicBezTo>
                      <a:pt x="907709" y="547973"/>
                      <a:pt x="949715" y="538163"/>
                      <a:pt x="619102" y="597408"/>
                    </a:cubicBezTo>
                    <a:cubicBezTo>
                      <a:pt x="357926" y="644176"/>
                      <a:pt x="140947" y="528923"/>
                      <a:pt x="57698" y="388620"/>
                    </a:cubicBezTo>
                    <a:cubicBezTo>
                      <a:pt x="-49648" y="207455"/>
                      <a:pt x="25694" y="0"/>
                      <a:pt x="25694" y="0"/>
                    </a:cubicBezTo>
                    <a:cubicBezTo>
                      <a:pt x="25694" y="0"/>
                      <a:pt x="25980" y="2762"/>
                      <a:pt x="26742" y="7715"/>
                    </a:cubicBezTo>
                    <a:cubicBezTo>
                      <a:pt x="25504" y="76391"/>
                      <a:pt x="45316" y="144971"/>
                      <a:pt x="75224" y="205264"/>
                    </a:cubicBezTo>
                    <a:cubicBezTo>
                      <a:pt x="120659" y="296894"/>
                      <a:pt x="191620" y="373571"/>
                      <a:pt x="276488" y="422720"/>
                    </a:cubicBezTo>
                    <a:cubicBezTo>
                      <a:pt x="361451" y="471964"/>
                      <a:pt x="508802" y="482251"/>
                      <a:pt x="602147" y="457581"/>
                    </a:cubicBezTo>
                    <a:cubicBezTo>
                      <a:pt x="807030" y="403384"/>
                      <a:pt x="926950" y="314801"/>
                      <a:pt x="1190792" y="50158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80000">
                    <a:schemeClr val="accent2"/>
                  </a:gs>
                  <a:gs pos="100000">
                    <a:schemeClr val="accent1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8"/>
              <p:cNvSpPr/>
              <p:nvPr/>
            </p:nvSpPr>
            <p:spPr>
              <a:xfrm>
                <a:off x="801819" y="1316781"/>
                <a:ext cx="1615196" cy="685246"/>
              </a:xfrm>
              <a:custGeom>
                <a:avLst/>
                <a:gdLst/>
                <a:ahLst/>
                <a:cxnLst/>
                <a:rect l="l" t="t" r="r" b="b"/>
                <a:pathLst>
                  <a:path w="1164105" h="493871" extrusionOk="0">
                    <a:moveTo>
                      <a:pt x="1164105" y="493871"/>
                    </a:moveTo>
                    <a:cubicBezTo>
                      <a:pt x="933124" y="353187"/>
                      <a:pt x="711858" y="457867"/>
                      <a:pt x="529264" y="476250"/>
                    </a:cubicBezTo>
                    <a:cubicBezTo>
                      <a:pt x="433252" y="485870"/>
                      <a:pt x="334763" y="464344"/>
                      <a:pt x="249800" y="415100"/>
                    </a:cubicBezTo>
                    <a:cubicBezTo>
                      <a:pt x="164933" y="365951"/>
                      <a:pt x="93971" y="289274"/>
                      <a:pt x="48537" y="197644"/>
                    </a:cubicBezTo>
                    <a:cubicBezTo>
                      <a:pt x="18629" y="137255"/>
                      <a:pt x="-1183" y="68675"/>
                      <a:pt x="55" y="0"/>
                    </a:cubicBezTo>
                    <a:cubicBezTo>
                      <a:pt x="4817" y="30385"/>
                      <a:pt x="28535" y="144971"/>
                      <a:pt x="123499" y="237458"/>
                    </a:cubicBezTo>
                    <a:cubicBezTo>
                      <a:pt x="258849" y="369284"/>
                      <a:pt x="496974" y="360236"/>
                      <a:pt x="723002" y="319564"/>
                    </a:cubicBezTo>
                    <a:cubicBezTo>
                      <a:pt x="912455" y="285560"/>
                      <a:pt x="1114861" y="324898"/>
                      <a:pt x="1164010" y="49377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9" name="Google Shape;1599;p8"/>
            <p:cNvGrpSpPr/>
            <p:nvPr/>
          </p:nvGrpSpPr>
          <p:grpSpPr>
            <a:xfrm>
              <a:off x="2336459" y="5471438"/>
              <a:ext cx="811594" cy="1025941"/>
              <a:chOff x="8003846" y="5005858"/>
              <a:chExt cx="1307336" cy="1652611"/>
            </a:xfrm>
          </p:grpSpPr>
          <p:grpSp>
            <p:nvGrpSpPr>
              <p:cNvPr id="1600" name="Google Shape;1600;p8"/>
              <p:cNvGrpSpPr/>
              <p:nvPr/>
            </p:nvGrpSpPr>
            <p:grpSpPr>
              <a:xfrm>
                <a:off x="8060090" y="5703178"/>
                <a:ext cx="1194848" cy="955292"/>
                <a:chOff x="3792023" y="5911314"/>
                <a:chExt cx="3341299" cy="2671398"/>
              </a:xfrm>
            </p:grpSpPr>
            <p:sp>
              <p:nvSpPr>
                <p:cNvPr id="1601" name="Google Shape;1601;p8"/>
                <p:cNvSpPr/>
                <p:nvPr/>
              </p:nvSpPr>
              <p:spPr>
                <a:xfrm>
                  <a:off x="4411557" y="7814876"/>
                  <a:ext cx="2126400" cy="736800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C38F6D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602" name="Google Shape;1602;p8"/>
                <p:cNvGrpSpPr/>
                <p:nvPr/>
              </p:nvGrpSpPr>
              <p:grpSpPr>
                <a:xfrm>
                  <a:off x="3844087" y="6468114"/>
                  <a:ext cx="3226900" cy="1986512"/>
                  <a:chOff x="4296925" y="2658508"/>
                  <a:chExt cx="3226900" cy="1986512"/>
                </a:xfrm>
              </p:grpSpPr>
              <p:grpSp>
                <p:nvGrpSpPr>
                  <p:cNvPr id="1603" name="Google Shape;1603;p8"/>
                  <p:cNvGrpSpPr/>
                  <p:nvPr/>
                </p:nvGrpSpPr>
                <p:grpSpPr>
                  <a:xfrm>
                    <a:off x="4296925" y="2720530"/>
                    <a:ext cx="1136973" cy="1924490"/>
                    <a:chOff x="4323505" y="2715214"/>
                    <a:chExt cx="1136973" cy="1924490"/>
                  </a:xfrm>
                </p:grpSpPr>
                <p:sp>
                  <p:nvSpPr>
                    <p:cNvPr id="1604" name="Google Shape;1604;p8"/>
                    <p:cNvSpPr/>
                    <p:nvPr/>
                  </p:nvSpPr>
                  <p:spPr>
                    <a:xfrm rot="9840178" flipH="1">
                      <a:off x="4876115" y="2725577"/>
                      <a:ext cx="335980" cy="18439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40914" h="2427501" extrusionOk="0">
                          <a:moveTo>
                            <a:pt x="19199" y="2424869"/>
                          </a:moveTo>
                          <a:cubicBezTo>
                            <a:pt x="114529" y="2457441"/>
                            <a:pt x="199750" y="2176976"/>
                            <a:pt x="268643" y="2176976"/>
                          </a:cubicBezTo>
                          <a:cubicBezTo>
                            <a:pt x="342128" y="2176976"/>
                            <a:pt x="312122" y="2453136"/>
                            <a:pt x="440914" y="2414005"/>
                          </a:cubicBezTo>
                          <a:lnTo>
                            <a:pt x="350892" y="41069"/>
                          </a:lnTo>
                          <a:lnTo>
                            <a:pt x="307991" y="31806"/>
                          </a:lnTo>
                          <a:cubicBezTo>
                            <a:pt x="255286" y="21850"/>
                            <a:pt x="200685" y="12918"/>
                            <a:pt x="144130" y="5019"/>
                          </a:cubicBezTo>
                          <a:lnTo>
                            <a:pt x="91581" y="0"/>
                          </a:lnTo>
                          <a:lnTo>
                            <a:pt x="0" y="2414005"/>
                          </a:lnTo>
                          <a:cubicBezTo>
                            <a:pt x="6443" y="2419135"/>
                            <a:pt x="12843" y="2422698"/>
                            <a:pt x="19199" y="2424869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AE723F"/>
                        </a:gs>
                        <a:gs pos="55000">
                          <a:srgbClr val="D1A28B"/>
                        </a:gs>
                        <a:gs pos="96740">
                          <a:srgbClr val="AE723F"/>
                        </a:gs>
                        <a:gs pos="100000">
                          <a:srgbClr val="AE723F"/>
                        </a:gs>
                      </a:gsLst>
                      <a:lin ang="10800025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i="0" u="none" strike="noStrike" cap="none">
                        <a:solidFill>
                          <a:srgbClr val="EFEFE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605" name="Google Shape;1605;p8"/>
                    <p:cNvSpPr/>
                    <p:nvPr/>
                  </p:nvSpPr>
                  <p:spPr>
                    <a:xfrm rot="9420981">
                      <a:off x="4669344" y="2806326"/>
                      <a:ext cx="347227" cy="18388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40914" h="2417625" extrusionOk="0">
                          <a:moveTo>
                            <a:pt x="38128" y="2417509"/>
                          </a:moveTo>
                          <a:cubicBezTo>
                            <a:pt x="25601" y="2418380"/>
                            <a:pt x="12887" y="2414389"/>
                            <a:pt x="0" y="2404129"/>
                          </a:cubicBezTo>
                          <a:lnTo>
                            <a:pt x="18187" y="0"/>
                          </a:lnTo>
                          <a:lnTo>
                            <a:pt x="74452" y="1187"/>
                          </a:lnTo>
                          <a:lnTo>
                            <a:pt x="351038" y="35049"/>
                          </a:lnTo>
                          <a:lnTo>
                            <a:pt x="440914" y="2404129"/>
                          </a:lnTo>
                          <a:cubicBezTo>
                            <a:pt x="312122" y="2443260"/>
                            <a:pt x="342128" y="2167100"/>
                            <a:pt x="268643" y="2167100"/>
                          </a:cubicBezTo>
                          <a:cubicBezTo>
                            <a:pt x="204343" y="2167100"/>
                            <a:pt x="125819" y="2411416"/>
                            <a:pt x="38128" y="2417509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AE723F"/>
                        </a:gs>
                        <a:gs pos="55000">
                          <a:srgbClr val="D1A28B"/>
                        </a:gs>
                        <a:gs pos="96740">
                          <a:srgbClr val="AE723F"/>
                        </a:gs>
                        <a:gs pos="100000">
                          <a:srgbClr val="AE723F"/>
                        </a:gs>
                      </a:gsLst>
                      <a:lin ang="10800025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i="0" u="none" strike="noStrike" cap="none">
                        <a:solidFill>
                          <a:srgbClr val="EFEFE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606" name="Google Shape;1606;p8"/>
                  <p:cNvSpPr/>
                  <p:nvPr/>
                </p:nvSpPr>
                <p:spPr>
                  <a:xfrm rot="-9840178">
                    <a:off x="6635234" y="2668871"/>
                    <a:ext cx="335980" cy="18439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914" h="2427501" extrusionOk="0">
                        <a:moveTo>
                          <a:pt x="19199" y="2424869"/>
                        </a:moveTo>
                        <a:cubicBezTo>
                          <a:pt x="114529" y="2457441"/>
                          <a:pt x="199750" y="2176976"/>
                          <a:pt x="268643" y="2176976"/>
                        </a:cubicBezTo>
                        <a:cubicBezTo>
                          <a:pt x="342128" y="2176976"/>
                          <a:pt x="312122" y="2453136"/>
                          <a:pt x="440914" y="2414005"/>
                        </a:cubicBezTo>
                        <a:lnTo>
                          <a:pt x="350892" y="41069"/>
                        </a:lnTo>
                        <a:lnTo>
                          <a:pt x="307991" y="31806"/>
                        </a:lnTo>
                        <a:cubicBezTo>
                          <a:pt x="255286" y="21850"/>
                          <a:pt x="200685" y="12918"/>
                          <a:pt x="144130" y="5019"/>
                        </a:cubicBezTo>
                        <a:lnTo>
                          <a:pt x="91581" y="0"/>
                        </a:lnTo>
                        <a:lnTo>
                          <a:pt x="0" y="2414005"/>
                        </a:lnTo>
                        <a:cubicBezTo>
                          <a:pt x="6443" y="2419135"/>
                          <a:pt x="12843" y="2422698"/>
                          <a:pt x="19199" y="242486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55000">
                        <a:srgbClr val="D1A28B"/>
                      </a:gs>
                      <a:gs pos="96740">
                        <a:srgbClr val="AE723F"/>
                      </a:gs>
                      <a:gs pos="100000">
                        <a:srgbClr val="AE723F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7" name="Google Shape;1607;p8"/>
                  <p:cNvSpPr/>
                  <p:nvPr/>
                </p:nvSpPr>
                <p:spPr>
                  <a:xfrm rot="-9420981" flipH="1">
                    <a:off x="6830758" y="2749620"/>
                    <a:ext cx="347227" cy="18388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914" h="2417625" extrusionOk="0">
                        <a:moveTo>
                          <a:pt x="38128" y="2417509"/>
                        </a:moveTo>
                        <a:cubicBezTo>
                          <a:pt x="25601" y="2418380"/>
                          <a:pt x="12887" y="2414389"/>
                          <a:pt x="0" y="2404129"/>
                        </a:cubicBezTo>
                        <a:lnTo>
                          <a:pt x="18187" y="0"/>
                        </a:lnTo>
                        <a:lnTo>
                          <a:pt x="74452" y="1187"/>
                        </a:lnTo>
                        <a:lnTo>
                          <a:pt x="351038" y="35049"/>
                        </a:lnTo>
                        <a:lnTo>
                          <a:pt x="440914" y="2404129"/>
                        </a:lnTo>
                        <a:cubicBezTo>
                          <a:pt x="312122" y="2443260"/>
                          <a:pt x="342128" y="2167100"/>
                          <a:pt x="268643" y="2167100"/>
                        </a:cubicBezTo>
                        <a:cubicBezTo>
                          <a:pt x="204343" y="2167100"/>
                          <a:pt x="125819" y="2411416"/>
                          <a:pt x="38128" y="241750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55000">
                        <a:srgbClr val="D1A28B"/>
                      </a:gs>
                      <a:gs pos="96740">
                        <a:srgbClr val="AE723F"/>
                      </a:gs>
                      <a:gs pos="100000">
                        <a:srgbClr val="AE723F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08" name="Google Shape;1608;p8"/>
                <p:cNvGrpSpPr/>
                <p:nvPr/>
              </p:nvGrpSpPr>
              <p:grpSpPr>
                <a:xfrm>
                  <a:off x="3873609" y="5911314"/>
                  <a:ext cx="3144956" cy="1639767"/>
                  <a:chOff x="4137839" y="-377629"/>
                  <a:chExt cx="3795047" cy="2436504"/>
                </a:xfrm>
              </p:grpSpPr>
              <p:sp>
                <p:nvSpPr>
                  <p:cNvPr id="1609" name="Google Shape;1609;p8"/>
                  <p:cNvSpPr/>
                  <p:nvPr/>
                </p:nvSpPr>
                <p:spPr>
                  <a:xfrm>
                    <a:off x="4137839" y="-377629"/>
                    <a:ext cx="3795047" cy="2436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2840" h="2436504" extrusionOk="0">
                        <a:moveTo>
                          <a:pt x="1837314" y="70"/>
                        </a:moveTo>
                        <a:cubicBezTo>
                          <a:pt x="3052170" y="7159"/>
                          <a:pt x="3852840" y="700133"/>
                          <a:pt x="3852840" y="1084592"/>
                        </a:cubicBezTo>
                        <a:lnTo>
                          <a:pt x="3395056" y="2436504"/>
                        </a:lnTo>
                        <a:lnTo>
                          <a:pt x="399345" y="2436504"/>
                        </a:lnTo>
                        <a:lnTo>
                          <a:pt x="0" y="914471"/>
                        </a:lnTo>
                        <a:cubicBezTo>
                          <a:pt x="0" y="530012"/>
                          <a:pt x="622458" y="-7019"/>
                          <a:pt x="1837314" y="70"/>
                        </a:cubicBezTo>
                        <a:close/>
                      </a:path>
                    </a:pathLst>
                  </a:custGeom>
                  <a:solidFill>
                    <a:srgbClr val="49240E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pic>
                <p:nvPicPr>
                  <p:cNvPr id="1610" name="Google Shape;1610;p8" descr="A black and white image of a mountain&#10;&#10;Description automatically generated with low confidence"/>
                  <p:cNvPicPr preferRelativeResize="0"/>
                  <p:nvPr/>
                </p:nvPicPr>
                <p:blipFill rotWithShape="1">
                  <a:blip r:embed="rId2">
                    <a:alphaModFix amt="8000"/>
                  </a:blip>
                  <a:srcRect/>
                  <a:stretch/>
                </p:blipFill>
                <p:spPr>
                  <a:xfrm>
                    <a:off x="4212300" y="348461"/>
                    <a:ext cx="3602216" cy="6982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1611" name="Google Shape;1611;p8"/>
                <p:cNvGrpSpPr/>
                <p:nvPr/>
              </p:nvGrpSpPr>
              <p:grpSpPr>
                <a:xfrm>
                  <a:off x="3792023" y="6720000"/>
                  <a:ext cx="3341299" cy="1862712"/>
                  <a:chOff x="4244861" y="2910394"/>
                  <a:chExt cx="3341299" cy="1862712"/>
                </a:xfrm>
              </p:grpSpPr>
              <p:sp>
                <p:nvSpPr>
                  <p:cNvPr id="1612" name="Google Shape;1612;p8"/>
                  <p:cNvSpPr/>
                  <p:nvPr/>
                </p:nvSpPr>
                <p:spPr>
                  <a:xfrm rot="10567725" flipH="1">
                    <a:off x="5655430" y="3173630"/>
                    <a:ext cx="347210" cy="1574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7286" h="1570690" extrusionOk="0">
                        <a:moveTo>
                          <a:pt x="347286" y="1559218"/>
                        </a:moveTo>
                        <a:lnTo>
                          <a:pt x="285925" y="0"/>
                        </a:lnTo>
                        <a:lnTo>
                          <a:pt x="185682" y="1126"/>
                        </a:lnTo>
                        <a:cubicBezTo>
                          <a:pt x="175408" y="1405"/>
                          <a:pt x="165213" y="1817"/>
                          <a:pt x="155086" y="2225"/>
                        </a:cubicBezTo>
                        <a:lnTo>
                          <a:pt x="24330" y="10649"/>
                        </a:lnTo>
                        <a:lnTo>
                          <a:pt x="0" y="1559218"/>
                        </a:lnTo>
                        <a:cubicBezTo>
                          <a:pt x="10150" y="1567007"/>
                          <a:pt x="19368" y="1570513"/>
                          <a:pt x="27841" y="1570684"/>
                        </a:cubicBezTo>
                        <a:cubicBezTo>
                          <a:pt x="87153" y="1571877"/>
                          <a:pt x="109974" y="1409646"/>
                          <a:pt x="160620" y="1409645"/>
                        </a:cubicBezTo>
                        <a:cubicBezTo>
                          <a:pt x="218501" y="1409645"/>
                          <a:pt x="245842" y="1588930"/>
                          <a:pt x="347286" y="155921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55000">
                        <a:srgbClr val="D1A28B"/>
                      </a:gs>
                      <a:gs pos="96740">
                        <a:srgbClr val="AE723F"/>
                      </a:gs>
                      <a:gs pos="100000">
                        <a:srgbClr val="AE723F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13" name="Google Shape;1613;p8"/>
                  <p:cNvSpPr/>
                  <p:nvPr/>
                </p:nvSpPr>
                <p:spPr>
                  <a:xfrm rot="-10679728" flipH="1">
                    <a:off x="5920846" y="3171361"/>
                    <a:ext cx="336637" cy="1573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431" h="1572864" extrusionOk="0">
                        <a:moveTo>
                          <a:pt x="14650" y="1570866"/>
                        </a:moveTo>
                        <a:cubicBezTo>
                          <a:pt x="87389" y="1595598"/>
                          <a:pt x="152415" y="1382640"/>
                          <a:pt x="204983" y="1382640"/>
                        </a:cubicBezTo>
                        <a:cubicBezTo>
                          <a:pt x="261054" y="1382640"/>
                          <a:pt x="238159" y="1592329"/>
                          <a:pt x="336431" y="1562617"/>
                        </a:cubicBezTo>
                        <a:lnTo>
                          <a:pt x="277770" y="23880"/>
                        </a:lnTo>
                        <a:lnTo>
                          <a:pt x="180229" y="10908"/>
                        </a:lnTo>
                        <a:lnTo>
                          <a:pt x="59573" y="0"/>
                        </a:lnTo>
                        <a:lnTo>
                          <a:pt x="0" y="1562616"/>
                        </a:lnTo>
                        <a:cubicBezTo>
                          <a:pt x="4916" y="1566512"/>
                          <a:pt x="9799" y="1569217"/>
                          <a:pt x="14650" y="157086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55000">
                        <a:srgbClr val="D1A28B"/>
                      </a:gs>
                      <a:gs pos="96740">
                        <a:srgbClr val="AE723F"/>
                      </a:gs>
                      <a:gs pos="100000">
                        <a:srgbClr val="AE723F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14" name="Google Shape;1614;p8"/>
                  <p:cNvSpPr/>
                  <p:nvPr/>
                </p:nvSpPr>
                <p:spPr>
                  <a:xfrm rot="-10593467" flipH="1">
                    <a:off x="6178205" y="3079429"/>
                    <a:ext cx="324361" cy="16604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587" h="1661565" extrusionOk="0">
                        <a:moveTo>
                          <a:pt x="324587" y="1661565"/>
                        </a:moveTo>
                        <a:lnTo>
                          <a:pt x="237759" y="44454"/>
                        </a:lnTo>
                        <a:lnTo>
                          <a:pt x="104481" y="16732"/>
                        </a:lnTo>
                        <a:lnTo>
                          <a:pt x="0" y="0"/>
                        </a:lnTo>
                        <a:lnTo>
                          <a:pt x="36291" y="1537114"/>
                        </a:lnTo>
                        <a:cubicBezTo>
                          <a:pt x="114954" y="1599435"/>
                          <a:pt x="191402" y="1362253"/>
                          <a:pt x="239451" y="1382994"/>
                        </a:cubicBezTo>
                        <a:cubicBezTo>
                          <a:pt x="287500" y="1403736"/>
                          <a:pt x="304473" y="1643568"/>
                          <a:pt x="324587" y="166156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55000">
                        <a:srgbClr val="D1A28B"/>
                      </a:gs>
                      <a:gs pos="96740">
                        <a:srgbClr val="AE723F"/>
                      </a:gs>
                      <a:gs pos="100000">
                        <a:srgbClr val="AE723F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15" name="Google Shape;1615;p8"/>
                  <p:cNvSpPr/>
                  <p:nvPr/>
                </p:nvSpPr>
                <p:spPr>
                  <a:xfrm rot="10722664" flipH="1">
                    <a:off x="6593274" y="3082537"/>
                    <a:ext cx="524914" cy="15556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4781" h="1555288" extrusionOk="0">
                        <a:moveTo>
                          <a:pt x="524781" y="1552457"/>
                        </a:moveTo>
                        <a:lnTo>
                          <a:pt x="233650" y="87285"/>
                        </a:lnTo>
                        <a:lnTo>
                          <a:pt x="230046" y="85263"/>
                        </a:lnTo>
                        <a:cubicBezTo>
                          <a:pt x="190800" y="65246"/>
                          <a:pt x="143616" y="45111"/>
                          <a:pt x="86976" y="26054"/>
                        </a:cubicBezTo>
                        <a:lnTo>
                          <a:pt x="0" y="0"/>
                        </a:lnTo>
                        <a:lnTo>
                          <a:pt x="240211" y="1542070"/>
                        </a:lnTo>
                        <a:cubicBezTo>
                          <a:pt x="250362" y="1549861"/>
                          <a:pt x="260294" y="1552933"/>
                          <a:pt x="269997" y="1552349"/>
                        </a:cubicBezTo>
                        <a:cubicBezTo>
                          <a:pt x="337919" y="1548265"/>
                          <a:pt x="394608" y="1365016"/>
                          <a:pt x="436108" y="1366530"/>
                        </a:cubicBezTo>
                        <a:cubicBezTo>
                          <a:pt x="483536" y="1368262"/>
                          <a:pt x="423338" y="1582169"/>
                          <a:pt x="524781" y="155245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26000">
                        <a:srgbClr val="AE723F"/>
                      </a:gs>
                      <a:gs pos="51000">
                        <a:srgbClr val="D1A28B"/>
                      </a:gs>
                      <a:gs pos="81000">
                        <a:srgbClr val="AE723F"/>
                      </a:gs>
                      <a:gs pos="100000">
                        <a:srgbClr val="AE723F"/>
                      </a:gs>
                    </a:gsLst>
                    <a:lin ang="1020013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16" name="Google Shape;1616;p8"/>
                  <p:cNvSpPr/>
                  <p:nvPr/>
                </p:nvSpPr>
                <p:spPr>
                  <a:xfrm rot="10725637" flipH="1">
                    <a:off x="6342815" y="3079417"/>
                    <a:ext cx="524321" cy="16147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4037" h="1614297" extrusionOk="0">
                        <a:moveTo>
                          <a:pt x="214612" y="1613150"/>
                        </a:moveTo>
                        <a:cubicBezTo>
                          <a:pt x="282530" y="1633234"/>
                          <a:pt x="360562" y="1383094"/>
                          <a:pt x="407885" y="1383094"/>
                        </a:cubicBezTo>
                        <a:cubicBezTo>
                          <a:pt x="458360" y="1383094"/>
                          <a:pt x="415570" y="1635088"/>
                          <a:pt x="504037" y="1605376"/>
                        </a:cubicBezTo>
                        <a:lnTo>
                          <a:pt x="259869" y="52937"/>
                        </a:lnTo>
                        <a:lnTo>
                          <a:pt x="245021" y="48489"/>
                        </a:lnTo>
                        <a:cubicBezTo>
                          <a:pt x="178547" y="30807"/>
                          <a:pt x="101860" y="14797"/>
                          <a:pt x="13443" y="1653"/>
                        </a:cubicBezTo>
                        <a:lnTo>
                          <a:pt x="0" y="0"/>
                        </a:lnTo>
                        <a:lnTo>
                          <a:pt x="201175" y="1605376"/>
                        </a:lnTo>
                        <a:cubicBezTo>
                          <a:pt x="205601" y="1609271"/>
                          <a:pt x="210084" y="1611811"/>
                          <a:pt x="214612" y="161315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26000">
                        <a:srgbClr val="AE723F"/>
                      </a:gs>
                      <a:gs pos="51000">
                        <a:srgbClr val="D1A28B"/>
                      </a:gs>
                      <a:gs pos="81000">
                        <a:srgbClr val="AE723F"/>
                      </a:gs>
                      <a:gs pos="100000">
                        <a:srgbClr val="AE723F"/>
                      </a:gs>
                    </a:gsLst>
                    <a:lin ang="1020013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17" name="Google Shape;1617;p8"/>
                  <p:cNvSpPr/>
                  <p:nvPr/>
                </p:nvSpPr>
                <p:spPr>
                  <a:xfrm rot="10722664" flipH="1">
                    <a:off x="6999950" y="2916616"/>
                    <a:ext cx="569760" cy="14689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9616" h="1468620" extrusionOk="0">
                        <a:moveTo>
                          <a:pt x="538552" y="1468620"/>
                        </a:moveTo>
                        <a:lnTo>
                          <a:pt x="569616" y="1465714"/>
                        </a:lnTo>
                        <a:lnTo>
                          <a:pt x="5748" y="584"/>
                        </a:lnTo>
                        <a:cubicBezTo>
                          <a:pt x="-41937" y="-28932"/>
                          <a:pt x="220922" y="1070767"/>
                          <a:pt x="283506" y="1288616"/>
                        </a:cubicBezTo>
                        <a:cubicBezTo>
                          <a:pt x="367849" y="1354249"/>
                          <a:pt x="332647" y="1278249"/>
                          <a:pt x="381253" y="1307679"/>
                        </a:cubicBezTo>
                        <a:cubicBezTo>
                          <a:pt x="423783" y="1333430"/>
                          <a:pt x="459659" y="1458674"/>
                          <a:pt x="538552" y="146862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41000">
                        <a:srgbClr val="AE723F"/>
                      </a:gs>
                      <a:gs pos="51000">
                        <a:srgbClr val="D1A28B"/>
                      </a:gs>
                      <a:gs pos="69000">
                        <a:srgbClr val="AE723F"/>
                      </a:gs>
                      <a:gs pos="100000">
                        <a:srgbClr val="AE723F"/>
                      </a:gs>
                    </a:gsLst>
                    <a:lin ang="959990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18" name="Google Shape;1618;p8"/>
                  <p:cNvSpPr/>
                  <p:nvPr/>
                </p:nvSpPr>
                <p:spPr>
                  <a:xfrm rot="10722664" flipH="1">
                    <a:off x="6792441" y="3036281"/>
                    <a:ext cx="538734" cy="15256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598" h="1525288" extrusionOk="0">
                        <a:moveTo>
                          <a:pt x="505776" y="1525287"/>
                        </a:moveTo>
                        <a:cubicBezTo>
                          <a:pt x="507634" y="1525243"/>
                          <a:pt x="509459" y="1524348"/>
                          <a:pt x="511247" y="1522491"/>
                        </a:cubicBezTo>
                        <a:cubicBezTo>
                          <a:pt x="602964" y="1542043"/>
                          <a:pt x="447596" y="975582"/>
                          <a:pt x="288367" y="399964"/>
                        </a:cubicBezTo>
                        <a:lnTo>
                          <a:pt x="239811" y="224011"/>
                        </a:lnTo>
                        <a:lnTo>
                          <a:pt x="216505" y="171906"/>
                        </a:lnTo>
                        <a:cubicBezTo>
                          <a:pt x="216505" y="171906"/>
                          <a:pt x="186542" y="93696"/>
                          <a:pt x="29561" y="13625"/>
                        </a:cubicBezTo>
                        <a:lnTo>
                          <a:pt x="0" y="0"/>
                        </a:lnTo>
                        <a:lnTo>
                          <a:pt x="296719" y="1465362"/>
                        </a:lnTo>
                        <a:cubicBezTo>
                          <a:pt x="382847" y="1527684"/>
                          <a:pt x="373124" y="1316657"/>
                          <a:pt x="408879" y="1326178"/>
                        </a:cubicBezTo>
                        <a:cubicBezTo>
                          <a:pt x="442398" y="1335104"/>
                          <a:pt x="477899" y="1525949"/>
                          <a:pt x="505776" y="152528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D1A28B"/>
                      </a:gs>
                      <a:gs pos="44000">
                        <a:srgbClr val="D1A28B"/>
                      </a:gs>
                      <a:gs pos="68000">
                        <a:srgbClr val="AE723F"/>
                      </a:gs>
                      <a:gs pos="100000">
                        <a:srgbClr val="AE723F"/>
                      </a:gs>
                    </a:gsLst>
                    <a:lin ang="959990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19" name="Google Shape;1619;p8"/>
                  <p:cNvSpPr/>
                  <p:nvPr/>
                </p:nvSpPr>
                <p:spPr>
                  <a:xfrm rot="10516321">
                    <a:off x="5367570" y="3201394"/>
                    <a:ext cx="347625" cy="1560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7310" h="1558628" extrusionOk="0">
                        <a:moveTo>
                          <a:pt x="30034" y="1558540"/>
                        </a:moveTo>
                        <a:cubicBezTo>
                          <a:pt x="20166" y="1559201"/>
                          <a:pt x="10151" y="1556171"/>
                          <a:pt x="0" y="1548381"/>
                        </a:cubicBezTo>
                        <a:lnTo>
                          <a:pt x="12151" y="0"/>
                        </a:lnTo>
                        <a:lnTo>
                          <a:pt x="63011" y="4038"/>
                        </a:lnTo>
                        <a:cubicBezTo>
                          <a:pt x="117092" y="9726"/>
                          <a:pt x="168598" y="16740"/>
                          <a:pt x="217640" y="24894"/>
                        </a:cubicBezTo>
                        <a:lnTo>
                          <a:pt x="287899" y="38805"/>
                        </a:lnTo>
                        <a:lnTo>
                          <a:pt x="347310" y="1548380"/>
                        </a:lnTo>
                        <a:cubicBezTo>
                          <a:pt x="245860" y="1578093"/>
                          <a:pt x="269496" y="1368404"/>
                          <a:pt x="211611" y="1368404"/>
                        </a:cubicBezTo>
                        <a:cubicBezTo>
                          <a:pt x="160962" y="1368404"/>
                          <a:pt x="99108" y="1553913"/>
                          <a:pt x="30034" y="155854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55000">
                        <a:srgbClr val="D1A28B"/>
                      </a:gs>
                      <a:gs pos="96740">
                        <a:srgbClr val="AE723F"/>
                      </a:gs>
                      <a:gs pos="100000">
                        <a:srgbClr val="AE723F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20" name="Google Shape;1620;p8"/>
                  <p:cNvSpPr/>
                  <p:nvPr/>
                </p:nvSpPr>
                <p:spPr>
                  <a:xfrm rot="10400396">
                    <a:off x="5153224" y="3130171"/>
                    <a:ext cx="283903" cy="1617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709" h="1619348" extrusionOk="0">
                        <a:moveTo>
                          <a:pt x="40556" y="1515753"/>
                        </a:moveTo>
                        <a:cubicBezTo>
                          <a:pt x="27019" y="1516190"/>
                          <a:pt x="13459" y="1513022"/>
                          <a:pt x="0" y="1505161"/>
                        </a:cubicBezTo>
                        <a:lnTo>
                          <a:pt x="33604" y="0"/>
                        </a:lnTo>
                        <a:lnTo>
                          <a:pt x="108981" y="17520"/>
                        </a:lnTo>
                        <a:cubicBezTo>
                          <a:pt x="152844" y="29212"/>
                          <a:pt x="194323" y="41778"/>
                          <a:pt x="233535" y="55032"/>
                        </a:cubicBezTo>
                        <a:lnTo>
                          <a:pt x="271934" y="69444"/>
                        </a:lnTo>
                        <a:lnTo>
                          <a:pt x="326729" y="1365441"/>
                        </a:lnTo>
                        <a:lnTo>
                          <a:pt x="322009" y="1357752"/>
                        </a:lnTo>
                        <a:cubicBezTo>
                          <a:pt x="313022" y="1350849"/>
                          <a:pt x="299173" y="1356793"/>
                          <a:pt x="278082" y="1349657"/>
                        </a:cubicBezTo>
                        <a:cubicBezTo>
                          <a:pt x="228868" y="1333004"/>
                          <a:pt x="135310" y="1512696"/>
                          <a:pt x="40556" y="1515753"/>
                        </a:cubicBezTo>
                        <a:close/>
                        <a:moveTo>
                          <a:pt x="337464" y="1619348"/>
                        </a:moveTo>
                        <a:lnTo>
                          <a:pt x="326729" y="1365441"/>
                        </a:lnTo>
                        <a:lnTo>
                          <a:pt x="329464" y="1369897"/>
                        </a:lnTo>
                        <a:cubicBezTo>
                          <a:pt x="337479" y="1394360"/>
                          <a:pt x="338264" y="1457025"/>
                          <a:pt x="337464" y="161934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55000">
                        <a:srgbClr val="D1A28B"/>
                      </a:gs>
                      <a:gs pos="96740">
                        <a:srgbClr val="AE723F"/>
                      </a:gs>
                      <a:gs pos="100000">
                        <a:srgbClr val="AE723F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21" name="Google Shape;1621;p8"/>
                  <p:cNvSpPr/>
                  <p:nvPr/>
                </p:nvSpPr>
                <p:spPr>
                  <a:xfrm rot="10727254">
                    <a:off x="4834084" y="3160141"/>
                    <a:ext cx="471170" cy="1538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8481" h="1569952" extrusionOk="0">
                        <a:moveTo>
                          <a:pt x="222762" y="1569373"/>
                        </a:moveTo>
                        <a:cubicBezTo>
                          <a:pt x="213551" y="1571191"/>
                          <a:pt x="204471" y="1568821"/>
                          <a:pt x="195620" y="1561031"/>
                        </a:cubicBezTo>
                        <a:lnTo>
                          <a:pt x="0" y="0"/>
                        </a:lnTo>
                        <a:lnTo>
                          <a:pt x="99494" y="27105"/>
                        </a:lnTo>
                        <a:cubicBezTo>
                          <a:pt x="135481" y="38254"/>
                          <a:pt x="169374" y="50106"/>
                          <a:pt x="201272" y="62465"/>
                        </a:cubicBezTo>
                        <a:lnTo>
                          <a:pt x="267221" y="90667"/>
                        </a:lnTo>
                        <a:lnTo>
                          <a:pt x="498481" y="1561031"/>
                        </a:lnTo>
                        <a:cubicBezTo>
                          <a:pt x="492952" y="1562888"/>
                          <a:pt x="487935" y="1563645"/>
                          <a:pt x="483377" y="1563431"/>
                        </a:cubicBezTo>
                        <a:cubicBezTo>
                          <a:pt x="414998" y="1560228"/>
                          <a:pt x="449650" y="1338749"/>
                          <a:pt x="402328" y="1338749"/>
                        </a:cubicBezTo>
                        <a:cubicBezTo>
                          <a:pt x="358160" y="1338749"/>
                          <a:pt x="287242" y="1556649"/>
                          <a:pt x="222762" y="156937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26000">
                        <a:srgbClr val="AE723F"/>
                      </a:gs>
                      <a:gs pos="51000">
                        <a:srgbClr val="D1A28B"/>
                      </a:gs>
                      <a:gs pos="81000">
                        <a:srgbClr val="AE723F"/>
                      </a:gs>
                      <a:gs pos="100000">
                        <a:srgbClr val="AE723F"/>
                      </a:gs>
                    </a:gsLst>
                    <a:lin ang="1020013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22" name="Google Shape;1622;p8"/>
                  <p:cNvSpPr/>
                  <p:nvPr/>
                </p:nvSpPr>
                <p:spPr>
                  <a:xfrm rot="-10722060">
                    <a:off x="4260972" y="2975405"/>
                    <a:ext cx="618363" cy="1479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0729" h="1439185" extrusionOk="0">
                        <a:moveTo>
                          <a:pt x="529665" y="1439185"/>
                        </a:moveTo>
                        <a:lnTo>
                          <a:pt x="560729" y="1436279"/>
                        </a:lnTo>
                        <a:lnTo>
                          <a:pt x="0" y="0"/>
                        </a:lnTo>
                        <a:lnTo>
                          <a:pt x="274619" y="1259181"/>
                        </a:lnTo>
                        <a:cubicBezTo>
                          <a:pt x="358962" y="1324814"/>
                          <a:pt x="323760" y="1248814"/>
                          <a:pt x="372366" y="1278244"/>
                        </a:cubicBezTo>
                        <a:cubicBezTo>
                          <a:pt x="414896" y="1303995"/>
                          <a:pt x="450772" y="1429239"/>
                          <a:pt x="529665" y="143918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41000">
                        <a:srgbClr val="AE723F"/>
                      </a:gs>
                      <a:gs pos="51000">
                        <a:srgbClr val="D1A28B"/>
                      </a:gs>
                      <a:gs pos="69000">
                        <a:srgbClr val="AE723F"/>
                      </a:gs>
                      <a:gs pos="100000">
                        <a:srgbClr val="AE723F"/>
                      </a:gs>
                    </a:gsLst>
                    <a:lin ang="959990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23" name="Google Shape;1623;p8"/>
                  <p:cNvSpPr/>
                  <p:nvPr/>
                </p:nvSpPr>
                <p:spPr>
                  <a:xfrm rot="10721705">
                    <a:off x="4561721" y="3159261"/>
                    <a:ext cx="563614" cy="1471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3410" h="1482286" extrusionOk="0">
                        <a:moveTo>
                          <a:pt x="258626" y="1479348"/>
                        </a:moveTo>
                        <a:cubicBezTo>
                          <a:pt x="248923" y="1479931"/>
                          <a:pt x="238990" y="1476858"/>
                          <a:pt x="228840" y="1469068"/>
                        </a:cubicBezTo>
                        <a:lnTo>
                          <a:pt x="0" y="0"/>
                        </a:lnTo>
                        <a:lnTo>
                          <a:pt x="25127" y="10745"/>
                        </a:lnTo>
                        <a:cubicBezTo>
                          <a:pt x="81141" y="37104"/>
                          <a:pt x="129571" y="64714"/>
                          <a:pt x="171211" y="92022"/>
                        </a:cubicBezTo>
                        <a:lnTo>
                          <a:pt x="249453" y="151039"/>
                        </a:lnTo>
                        <a:lnTo>
                          <a:pt x="513410" y="1479455"/>
                        </a:lnTo>
                        <a:cubicBezTo>
                          <a:pt x="411967" y="1509167"/>
                          <a:pt x="472165" y="1295260"/>
                          <a:pt x="424737" y="1293529"/>
                        </a:cubicBezTo>
                        <a:cubicBezTo>
                          <a:pt x="383238" y="1292014"/>
                          <a:pt x="326548" y="1475263"/>
                          <a:pt x="258626" y="147934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26000">
                        <a:srgbClr val="AE723F"/>
                      </a:gs>
                      <a:gs pos="51000">
                        <a:srgbClr val="D1A28B"/>
                      </a:gs>
                      <a:gs pos="81000">
                        <a:srgbClr val="AE723F"/>
                      </a:gs>
                      <a:gs pos="100000">
                        <a:srgbClr val="AE723F"/>
                      </a:gs>
                    </a:gsLst>
                    <a:lin ang="1020013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624" name="Google Shape;1624;p8"/>
              <p:cNvGrpSpPr/>
              <p:nvPr/>
            </p:nvGrpSpPr>
            <p:grpSpPr>
              <a:xfrm>
                <a:off x="8003846" y="5567889"/>
                <a:ext cx="1307336" cy="657095"/>
                <a:chOff x="5525980" y="1774298"/>
                <a:chExt cx="4820559" cy="2422916"/>
              </a:xfrm>
            </p:grpSpPr>
            <p:sp>
              <p:nvSpPr>
                <p:cNvPr id="1625" name="Google Shape;1625;p8"/>
                <p:cNvSpPr/>
                <p:nvPr/>
              </p:nvSpPr>
              <p:spPr>
                <a:xfrm>
                  <a:off x="5525980" y="1774298"/>
                  <a:ext cx="4820559" cy="2422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3293" h="559565" extrusionOk="0">
                      <a:moveTo>
                        <a:pt x="434701" y="447347"/>
                      </a:moveTo>
                      <a:cubicBezTo>
                        <a:pt x="416127" y="450681"/>
                        <a:pt x="396410" y="454110"/>
                        <a:pt x="369550" y="456205"/>
                      </a:cubicBezTo>
                      <a:cubicBezTo>
                        <a:pt x="308590" y="461063"/>
                        <a:pt x="270204" y="463540"/>
                        <a:pt x="233057" y="440489"/>
                      </a:cubicBezTo>
                      <a:cubicBezTo>
                        <a:pt x="200672" y="420391"/>
                        <a:pt x="178478" y="386673"/>
                        <a:pt x="177050" y="384482"/>
                      </a:cubicBezTo>
                      <a:cubicBezTo>
                        <a:pt x="152570" y="346668"/>
                        <a:pt x="152380" y="315426"/>
                        <a:pt x="124567" y="303996"/>
                      </a:cubicBezTo>
                      <a:cubicBezTo>
                        <a:pt x="122281" y="303043"/>
                        <a:pt x="104564" y="295995"/>
                        <a:pt x="94849" y="303996"/>
                      </a:cubicBezTo>
                      <a:cubicBezTo>
                        <a:pt x="90372" y="307711"/>
                        <a:pt x="85705" y="316093"/>
                        <a:pt x="94849" y="366956"/>
                      </a:cubicBezTo>
                      <a:cubicBezTo>
                        <a:pt x="102564" y="410104"/>
                        <a:pt x="108089" y="416105"/>
                        <a:pt x="103612" y="429916"/>
                      </a:cubicBezTo>
                      <a:cubicBezTo>
                        <a:pt x="96563" y="451633"/>
                        <a:pt x="71513" y="471922"/>
                        <a:pt x="51129" y="466683"/>
                      </a:cubicBezTo>
                      <a:cubicBezTo>
                        <a:pt x="28460" y="460873"/>
                        <a:pt x="21983" y="426202"/>
                        <a:pt x="21411" y="422963"/>
                      </a:cubicBezTo>
                      <a:cubicBezTo>
                        <a:pt x="15220" y="387721"/>
                        <a:pt x="39890" y="376386"/>
                        <a:pt x="38937" y="340762"/>
                      </a:cubicBezTo>
                      <a:cubicBezTo>
                        <a:pt x="37985" y="306187"/>
                        <a:pt x="14267" y="299805"/>
                        <a:pt x="3980" y="261991"/>
                      </a:cubicBezTo>
                      <a:cubicBezTo>
                        <a:pt x="-7831" y="219128"/>
                        <a:pt x="9600" y="179409"/>
                        <a:pt x="17982" y="160549"/>
                      </a:cubicBezTo>
                      <a:cubicBezTo>
                        <a:pt x="63226" y="57298"/>
                        <a:pt x="229913" y="32819"/>
                        <a:pt x="357263" y="13579"/>
                      </a:cubicBezTo>
                      <a:cubicBezTo>
                        <a:pt x="434987" y="1863"/>
                        <a:pt x="502709" y="625"/>
                        <a:pt x="541000" y="148"/>
                      </a:cubicBezTo>
                      <a:cubicBezTo>
                        <a:pt x="632821" y="-1185"/>
                        <a:pt x="780077" y="6625"/>
                        <a:pt x="827988" y="17103"/>
                      </a:cubicBezTo>
                      <a:cubicBezTo>
                        <a:pt x="841895" y="20151"/>
                        <a:pt x="1071733" y="73110"/>
                        <a:pt x="1106213" y="216556"/>
                      </a:cubicBezTo>
                      <a:cubicBezTo>
                        <a:pt x="1121072" y="278564"/>
                        <a:pt x="1107928" y="328570"/>
                        <a:pt x="1107928" y="328570"/>
                      </a:cubicBezTo>
                      <a:cubicBezTo>
                        <a:pt x="1103927" y="343906"/>
                        <a:pt x="1093259" y="376481"/>
                        <a:pt x="1086973" y="395055"/>
                      </a:cubicBezTo>
                      <a:cubicBezTo>
                        <a:pt x="1073543" y="434774"/>
                        <a:pt x="1069447" y="441823"/>
                        <a:pt x="1071257" y="456301"/>
                      </a:cubicBezTo>
                      <a:cubicBezTo>
                        <a:pt x="1074781" y="485923"/>
                        <a:pt x="1095831" y="490972"/>
                        <a:pt x="1094021" y="514022"/>
                      </a:cubicBezTo>
                      <a:cubicBezTo>
                        <a:pt x="1092402" y="534501"/>
                        <a:pt x="1073638" y="557742"/>
                        <a:pt x="1052016" y="557742"/>
                      </a:cubicBezTo>
                      <a:cubicBezTo>
                        <a:pt x="1031347" y="557742"/>
                        <a:pt x="1014392" y="536501"/>
                        <a:pt x="1010011" y="517546"/>
                      </a:cubicBezTo>
                      <a:cubicBezTo>
                        <a:pt x="1003629" y="489733"/>
                        <a:pt x="1027156" y="479351"/>
                        <a:pt x="1029251" y="440584"/>
                      </a:cubicBezTo>
                      <a:cubicBezTo>
                        <a:pt x="1029537" y="434679"/>
                        <a:pt x="1031442" y="387244"/>
                        <a:pt x="1001248" y="368861"/>
                      </a:cubicBezTo>
                      <a:cubicBezTo>
                        <a:pt x="972006" y="351049"/>
                        <a:pt x="933144" y="372957"/>
                        <a:pt x="931239" y="374100"/>
                      </a:cubicBezTo>
                      <a:cubicBezTo>
                        <a:pt x="901807" y="391340"/>
                        <a:pt x="902093" y="415724"/>
                        <a:pt x="875232" y="461539"/>
                      </a:cubicBezTo>
                      <a:cubicBezTo>
                        <a:pt x="852086" y="501068"/>
                        <a:pt x="824559" y="548122"/>
                        <a:pt x="780744" y="557742"/>
                      </a:cubicBezTo>
                      <a:cubicBezTo>
                        <a:pt x="729309" y="569077"/>
                        <a:pt x="676636" y="524119"/>
                        <a:pt x="668730" y="517546"/>
                      </a:cubicBezTo>
                      <a:cubicBezTo>
                        <a:pt x="634440" y="488305"/>
                        <a:pt x="632059" y="462111"/>
                        <a:pt x="595197" y="445823"/>
                      </a:cubicBezTo>
                      <a:cubicBezTo>
                        <a:pt x="580529" y="439346"/>
                        <a:pt x="566051" y="436965"/>
                        <a:pt x="533951" y="437060"/>
                      </a:cubicBezTo>
                      <a:cubicBezTo>
                        <a:pt x="488803" y="437251"/>
                        <a:pt x="462895" y="442299"/>
                        <a:pt x="434606" y="447442"/>
                      </a:cubicBezTo>
                      <a:close/>
                    </a:path>
                  </a:pathLst>
                </a:custGeom>
                <a:solidFill>
                  <a:srgbClr val="3F272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6" name="Google Shape;1626;p8"/>
                <p:cNvSpPr/>
                <p:nvPr/>
              </p:nvSpPr>
              <p:spPr>
                <a:xfrm>
                  <a:off x="6607265" y="3185825"/>
                  <a:ext cx="667353" cy="398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23" h="92133" extrusionOk="0">
                      <a:moveTo>
                        <a:pt x="108903" y="92028"/>
                      </a:moveTo>
                      <a:cubicBezTo>
                        <a:pt x="119285" y="91933"/>
                        <a:pt x="130049" y="91647"/>
                        <a:pt x="139383" y="87075"/>
                      </a:cubicBezTo>
                      <a:cubicBezTo>
                        <a:pt x="148718" y="82503"/>
                        <a:pt x="156052" y="72121"/>
                        <a:pt x="153671" y="62024"/>
                      </a:cubicBezTo>
                      <a:cubicBezTo>
                        <a:pt x="151194" y="51451"/>
                        <a:pt x="139574" y="45546"/>
                        <a:pt x="128715" y="44308"/>
                      </a:cubicBezTo>
                      <a:cubicBezTo>
                        <a:pt x="92520" y="40307"/>
                        <a:pt x="78233" y="37831"/>
                        <a:pt x="48610" y="15256"/>
                      </a:cubicBezTo>
                      <a:cubicBezTo>
                        <a:pt x="30608" y="1540"/>
                        <a:pt x="18225" y="-10366"/>
                        <a:pt x="6033" y="14304"/>
                      </a:cubicBezTo>
                      <a:cubicBezTo>
                        <a:pt x="-24923" y="76312"/>
                        <a:pt x="71470" y="92599"/>
                        <a:pt x="108808" y="92123"/>
                      </a:cubicBezTo>
                      <a:close/>
                    </a:path>
                  </a:pathLst>
                </a:custGeom>
                <a:solidFill>
                  <a:srgbClr val="FFFFFF">
                    <a:alpha val="28630"/>
                  </a:srgbClr>
                </a:solidFill>
                <a:ln>
                  <a:noFill/>
                </a:ln>
                <a:effectLst>
                  <a:outerShdw blurRad="342900" algn="ctr" rotWithShape="0">
                    <a:srgbClr val="FFFFFF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7" name="Google Shape;1627;p8"/>
                <p:cNvSpPr/>
                <p:nvPr/>
              </p:nvSpPr>
              <p:spPr>
                <a:xfrm>
                  <a:off x="8599732" y="3789048"/>
                  <a:ext cx="468506" cy="255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00" h="58979" extrusionOk="0">
                      <a:moveTo>
                        <a:pt x="70199" y="588"/>
                      </a:moveTo>
                      <a:cubicBezTo>
                        <a:pt x="44006" y="-1889"/>
                        <a:pt x="16859" y="9351"/>
                        <a:pt x="0" y="29639"/>
                      </a:cubicBezTo>
                      <a:cubicBezTo>
                        <a:pt x="5144" y="45355"/>
                        <a:pt x="21336" y="55547"/>
                        <a:pt x="37624" y="58119"/>
                      </a:cubicBezTo>
                      <a:cubicBezTo>
                        <a:pt x="53912" y="60691"/>
                        <a:pt x="70676" y="57071"/>
                        <a:pt x="86678" y="52880"/>
                      </a:cubicBezTo>
                      <a:cubicBezTo>
                        <a:pt x="92107" y="51451"/>
                        <a:pt x="97727" y="49832"/>
                        <a:pt x="101918" y="46213"/>
                      </a:cubicBezTo>
                      <a:cubicBezTo>
                        <a:pt x="114014" y="35735"/>
                        <a:pt x="107252" y="14113"/>
                        <a:pt x="93440" y="6112"/>
                      </a:cubicBezTo>
                      <a:cubicBezTo>
                        <a:pt x="79629" y="-1889"/>
                        <a:pt x="62484" y="-365"/>
                        <a:pt x="46577" y="1445"/>
                      </a:cubicBezTo>
                    </a:path>
                  </a:pathLst>
                </a:custGeom>
                <a:solidFill>
                  <a:srgbClr val="FFFFFF">
                    <a:alpha val="28630"/>
                  </a:srgbClr>
                </a:solidFill>
                <a:ln>
                  <a:noFill/>
                </a:ln>
                <a:effectLst>
                  <a:outerShdw blurRad="342900" algn="ctr" rotWithShape="0">
                    <a:srgbClr val="FFFFFF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8" name="Google Shape;1628;p8"/>
                <p:cNvSpPr/>
                <p:nvPr/>
              </p:nvSpPr>
              <p:spPr>
                <a:xfrm>
                  <a:off x="5675558" y="3446068"/>
                  <a:ext cx="91670" cy="244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71" h="56568" extrusionOk="0">
                      <a:moveTo>
                        <a:pt x="4669" y="21622"/>
                      </a:moveTo>
                      <a:cubicBezTo>
                        <a:pt x="1526" y="30290"/>
                        <a:pt x="-1808" y="39624"/>
                        <a:pt x="1145" y="48387"/>
                      </a:cubicBezTo>
                      <a:cubicBezTo>
                        <a:pt x="2764" y="53054"/>
                        <a:pt x="7241" y="57531"/>
                        <a:pt x="12003" y="56388"/>
                      </a:cubicBezTo>
                      <a:cubicBezTo>
                        <a:pt x="15813" y="55531"/>
                        <a:pt x="18194" y="51626"/>
                        <a:pt x="19337" y="47911"/>
                      </a:cubicBezTo>
                      <a:cubicBezTo>
                        <a:pt x="22100" y="39338"/>
                        <a:pt x="21528" y="29908"/>
                        <a:pt x="19052" y="21241"/>
                      </a:cubicBezTo>
                      <a:cubicBezTo>
                        <a:pt x="17051" y="14097"/>
                        <a:pt x="14003" y="5525"/>
                        <a:pt x="9050" y="0"/>
                      </a:cubicBezTo>
                      <a:cubicBezTo>
                        <a:pt x="8669" y="7430"/>
                        <a:pt x="7241" y="14478"/>
                        <a:pt x="4669" y="21622"/>
                      </a:cubicBezTo>
                      <a:close/>
                    </a:path>
                  </a:pathLst>
                </a:custGeom>
                <a:solidFill>
                  <a:srgbClr val="FFFFFF">
                    <a:alpha val="28630"/>
                  </a:srgbClr>
                </a:solidFill>
                <a:ln>
                  <a:noFill/>
                </a:ln>
                <a:effectLst>
                  <a:outerShdw blurRad="342900" algn="ctr" rotWithShape="0">
                    <a:srgbClr val="FFFFFF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9" name="Google Shape;1629;p8"/>
                <p:cNvSpPr/>
                <p:nvPr/>
              </p:nvSpPr>
              <p:spPr>
                <a:xfrm>
                  <a:off x="10045883" y="3819215"/>
                  <a:ext cx="126479" cy="250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 h="57827" extrusionOk="0">
                      <a:moveTo>
                        <a:pt x="5014" y="44958"/>
                      </a:moveTo>
                      <a:cubicBezTo>
                        <a:pt x="6348" y="48482"/>
                        <a:pt x="8158" y="51911"/>
                        <a:pt x="10920" y="54483"/>
                      </a:cubicBezTo>
                      <a:cubicBezTo>
                        <a:pt x="13682" y="57055"/>
                        <a:pt x="17683" y="58484"/>
                        <a:pt x="21302" y="57531"/>
                      </a:cubicBezTo>
                      <a:cubicBezTo>
                        <a:pt x="26350" y="56198"/>
                        <a:pt x="29303" y="50578"/>
                        <a:pt x="29208" y="45434"/>
                      </a:cubicBezTo>
                      <a:cubicBezTo>
                        <a:pt x="29113" y="40291"/>
                        <a:pt x="26636" y="35433"/>
                        <a:pt x="23969" y="30956"/>
                      </a:cubicBezTo>
                      <a:cubicBezTo>
                        <a:pt x="19683" y="23813"/>
                        <a:pt x="14730" y="17050"/>
                        <a:pt x="9205" y="10763"/>
                      </a:cubicBezTo>
                      <a:cubicBezTo>
                        <a:pt x="6253" y="7430"/>
                        <a:pt x="3490" y="4191"/>
                        <a:pt x="1681" y="0"/>
                      </a:cubicBezTo>
                      <a:cubicBezTo>
                        <a:pt x="-1558" y="13240"/>
                        <a:pt x="61" y="31814"/>
                        <a:pt x="5014" y="44863"/>
                      </a:cubicBezTo>
                      <a:close/>
                    </a:path>
                  </a:pathLst>
                </a:custGeom>
                <a:solidFill>
                  <a:srgbClr val="FFFFFF">
                    <a:alpha val="28630"/>
                  </a:srgbClr>
                </a:solidFill>
                <a:ln>
                  <a:noFill/>
                </a:ln>
                <a:effectLst>
                  <a:outerShdw blurRad="342900" algn="ctr" rotWithShape="0">
                    <a:srgbClr val="FFFFFF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30" name="Google Shape;1630;p8"/>
              <p:cNvGrpSpPr/>
              <p:nvPr/>
            </p:nvGrpSpPr>
            <p:grpSpPr>
              <a:xfrm>
                <a:off x="8094120" y="5005858"/>
                <a:ext cx="1126788" cy="853553"/>
                <a:chOff x="2128743" y="3300519"/>
                <a:chExt cx="1256174" cy="951564"/>
              </a:xfrm>
            </p:grpSpPr>
            <p:sp>
              <p:nvSpPr>
                <p:cNvPr id="1631" name="Google Shape;1631;p8"/>
                <p:cNvSpPr/>
                <p:nvPr/>
              </p:nvSpPr>
              <p:spPr>
                <a:xfrm>
                  <a:off x="2615566" y="3335346"/>
                  <a:ext cx="514713" cy="628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713" h="628967" extrusionOk="0">
                      <a:moveTo>
                        <a:pt x="349265" y="8985"/>
                      </a:moveTo>
                      <a:cubicBezTo>
                        <a:pt x="326119" y="21939"/>
                        <a:pt x="224106" y="53086"/>
                        <a:pt x="174671" y="177292"/>
                      </a:cubicBezTo>
                      <a:cubicBezTo>
                        <a:pt x="135238" y="276352"/>
                        <a:pt x="163051" y="348361"/>
                        <a:pt x="187721" y="380556"/>
                      </a:cubicBezTo>
                      <a:cubicBezTo>
                        <a:pt x="275065" y="494379"/>
                        <a:pt x="386793" y="525621"/>
                        <a:pt x="514714" y="628968"/>
                      </a:cubicBezTo>
                      <a:cubicBezTo>
                        <a:pt x="351741" y="626110"/>
                        <a:pt x="303735" y="617347"/>
                        <a:pt x="221058" y="584105"/>
                      </a:cubicBezTo>
                      <a:cubicBezTo>
                        <a:pt x="112759" y="540480"/>
                        <a:pt x="53894" y="457232"/>
                        <a:pt x="42179" y="435801"/>
                      </a:cubicBezTo>
                      <a:cubicBezTo>
                        <a:pt x="30653" y="414750"/>
                        <a:pt x="-22401" y="318167"/>
                        <a:pt x="10746" y="203676"/>
                      </a:cubicBezTo>
                      <a:cubicBezTo>
                        <a:pt x="34844" y="120618"/>
                        <a:pt x="91709" y="75279"/>
                        <a:pt x="114378" y="55372"/>
                      </a:cubicBezTo>
                      <a:cubicBezTo>
                        <a:pt x="212867" y="-31210"/>
                        <a:pt x="318404" y="9843"/>
                        <a:pt x="349265" y="898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5C4E"/>
                    </a:gs>
                    <a:gs pos="100000">
                      <a:srgbClr val="583D3A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2" name="Google Shape;1632;p8"/>
                <p:cNvSpPr/>
                <p:nvPr/>
              </p:nvSpPr>
              <p:spPr>
                <a:xfrm>
                  <a:off x="2128743" y="3544473"/>
                  <a:ext cx="591581" cy="671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581" h="671308" extrusionOk="0">
                      <a:moveTo>
                        <a:pt x="370887" y="1788"/>
                      </a:moveTo>
                      <a:cubicBezTo>
                        <a:pt x="340026" y="-1450"/>
                        <a:pt x="266207" y="-4784"/>
                        <a:pt x="187340" y="35316"/>
                      </a:cubicBezTo>
                      <a:cubicBezTo>
                        <a:pt x="96091" y="81703"/>
                        <a:pt x="55514" y="157141"/>
                        <a:pt x="40846" y="185335"/>
                      </a:cubicBezTo>
                      <a:cubicBezTo>
                        <a:pt x="-5446" y="274298"/>
                        <a:pt x="-1636" y="357547"/>
                        <a:pt x="1984" y="391932"/>
                      </a:cubicBezTo>
                      <a:cubicBezTo>
                        <a:pt x="5698" y="426984"/>
                        <a:pt x="15795" y="523187"/>
                        <a:pt x="90280" y="594910"/>
                      </a:cubicBezTo>
                      <a:cubicBezTo>
                        <a:pt x="223345" y="723116"/>
                        <a:pt x="436610" y="652727"/>
                        <a:pt x="455660" y="646059"/>
                      </a:cubicBezTo>
                      <a:cubicBezTo>
                        <a:pt x="519668" y="623866"/>
                        <a:pt x="565102" y="589671"/>
                        <a:pt x="591581" y="566621"/>
                      </a:cubicBezTo>
                      <a:cubicBezTo>
                        <a:pt x="555291" y="574812"/>
                        <a:pt x="500141" y="584242"/>
                        <a:pt x="432704" y="584242"/>
                      </a:cubicBezTo>
                      <a:cubicBezTo>
                        <a:pt x="340312" y="584242"/>
                        <a:pt x="273827" y="584242"/>
                        <a:pt x="210295" y="540141"/>
                      </a:cubicBezTo>
                      <a:cubicBezTo>
                        <a:pt x="129619" y="484039"/>
                        <a:pt x="107997" y="394409"/>
                        <a:pt x="102568" y="370691"/>
                      </a:cubicBezTo>
                      <a:cubicBezTo>
                        <a:pt x="96757" y="344783"/>
                        <a:pt x="84375" y="273917"/>
                        <a:pt x="116665" y="194193"/>
                      </a:cubicBezTo>
                      <a:cubicBezTo>
                        <a:pt x="150383" y="110945"/>
                        <a:pt x="212201" y="69130"/>
                        <a:pt x="236680" y="52937"/>
                      </a:cubicBezTo>
                      <a:cubicBezTo>
                        <a:pt x="289734" y="18076"/>
                        <a:pt x="340978" y="6265"/>
                        <a:pt x="370792" y="178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83D3A"/>
                    </a:gs>
                    <a:gs pos="26000">
                      <a:srgbClr val="583D3A"/>
                    </a:gs>
                    <a:gs pos="91000">
                      <a:srgbClr val="8B5C4E"/>
                    </a:gs>
                    <a:gs pos="100000">
                      <a:srgbClr val="8B5C4E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3" name="Google Shape;1633;p8"/>
                <p:cNvSpPr/>
                <p:nvPr/>
              </p:nvSpPr>
              <p:spPr>
                <a:xfrm>
                  <a:off x="2164774" y="3538333"/>
                  <a:ext cx="607145" cy="624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795" h="578536" extrusionOk="0">
                      <a:moveTo>
                        <a:pt x="262963" y="0"/>
                      </a:moveTo>
                      <a:cubicBezTo>
                        <a:pt x="236960" y="4572"/>
                        <a:pt x="195335" y="15240"/>
                        <a:pt x="151711" y="43434"/>
                      </a:cubicBezTo>
                      <a:cubicBezTo>
                        <a:pt x="78940" y="90583"/>
                        <a:pt x="47507" y="156210"/>
                        <a:pt x="35220" y="182785"/>
                      </a:cubicBezTo>
                      <a:cubicBezTo>
                        <a:pt x="17789" y="220409"/>
                        <a:pt x="-9643" y="279845"/>
                        <a:pt x="3407" y="356521"/>
                      </a:cubicBezTo>
                      <a:cubicBezTo>
                        <a:pt x="18361" y="443865"/>
                        <a:pt x="75892" y="494919"/>
                        <a:pt x="91703" y="508540"/>
                      </a:cubicBezTo>
                      <a:cubicBezTo>
                        <a:pt x="152949" y="561213"/>
                        <a:pt x="220100" y="568928"/>
                        <a:pt x="277060" y="575501"/>
                      </a:cubicBezTo>
                      <a:cubicBezTo>
                        <a:pt x="348878" y="583692"/>
                        <a:pt x="408029" y="573691"/>
                        <a:pt x="444795" y="564642"/>
                      </a:cubicBezTo>
                      <a:cubicBezTo>
                        <a:pt x="421173" y="559689"/>
                        <a:pt x="384692" y="549212"/>
                        <a:pt x="345926" y="524828"/>
                      </a:cubicBezTo>
                      <a:cubicBezTo>
                        <a:pt x="270011" y="476917"/>
                        <a:pt x="237055" y="407956"/>
                        <a:pt x="224101" y="380047"/>
                      </a:cubicBezTo>
                      <a:cubicBezTo>
                        <a:pt x="214385" y="358902"/>
                        <a:pt x="216481" y="320326"/>
                        <a:pt x="213814" y="261366"/>
                      </a:cubicBezTo>
                      <a:cubicBezTo>
                        <a:pt x="213433" y="253270"/>
                        <a:pt x="190859" y="218980"/>
                        <a:pt x="201146" y="168402"/>
                      </a:cubicBezTo>
                      <a:cubicBezTo>
                        <a:pt x="209337" y="128111"/>
                        <a:pt x="225911" y="68390"/>
                        <a:pt x="262963" y="9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83D3A"/>
                    </a:gs>
                    <a:gs pos="26000">
                      <a:srgbClr val="583D3A"/>
                    </a:gs>
                    <a:gs pos="91000">
                      <a:srgbClr val="926756"/>
                    </a:gs>
                    <a:gs pos="100000">
                      <a:srgbClr val="926756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4" name="Google Shape;1634;p8"/>
                <p:cNvSpPr/>
                <p:nvPr/>
              </p:nvSpPr>
              <p:spPr>
                <a:xfrm>
                  <a:off x="2300647" y="3631510"/>
                  <a:ext cx="123830" cy="320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30" h="320230" extrusionOk="0">
                      <a:moveTo>
                        <a:pt x="123831" y="0"/>
                      </a:moveTo>
                      <a:lnTo>
                        <a:pt x="111734" y="64198"/>
                      </a:lnTo>
                      <a:cubicBezTo>
                        <a:pt x="100590" y="69532"/>
                        <a:pt x="81730" y="80010"/>
                        <a:pt x="66204" y="99536"/>
                      </a:cubicBezTo>
                      <a:cubicBezTo>
                        <a:pt x="2863" y="178689"/>
                        <a:pt x="50964" y="320231"/>
                        <a:pt x="50964" y="320231"/>
                      </a:cubicBezTo>
                      <a:cubicBezTo>
                        <a:pt x="50964" y="320231"/>
                        <a:pt x="3720" y="265557"/>
                        <a:pt x="291" y="195453"/>
                      </a:cubicBezTo>
                      <a:cubicBezTo>
                        <a:pt x="-566" y="177641"/>
                        <a:pt x="-2852" y="106394"/>
                        <a:pt x="50012" y="49054"/>
                      </a:cubicBezTo>
                      <a:cubicBezTo>
                        <a:pt x="76682" y="20193"/>
                        <a:pt x="106590" y="6382"/>
                        <a:pt x="123831" y="0"/>
                      </a:cubicBezTo>
                      <a:close/>
                    </a:path>
                  </a:pathLst>
                </a:custGeom>
                <a:solidFill>
                  <a:srgbClr val="583D3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5" name="Google Shape;1635;p8"/>
                <p:cNvSpPr/>
                <p:nvPr/>
              </p:nvSpPr>
              <p:spPr>
                <a:xfrm>
                  <a:off x="2510677" y="3313077"/>
                  <a:ext cx="666085" cy="864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085" h="864596" extrusionOk="0">
                      <a:moveTo>
                        <a:pt x="665990" y="864596"/>
                      </a:moveTo>
                      <a:cubicBezTo>
                        <a:pt x="624270" y="726008"/>
                        <a:pt x="564358" y="671810"/>
                        <a:pt x="517686" y="647807"/>
                      </a:cubicBezTo>
                      <a:cubicBezTo>
                        <a:pt x="473013" y="624852"/>
                        <a:pt x="452535" y="635711"/>
                        <a:pt x="364143" y="602754"/>
                      </a:cubicBezTo>
                      <a:cubicBezTo>
                        <a:pt x="292229" y="575989"/>
                        <a:pt x="244509" y="558272"/>
                        <a:pt x="199932" y="512648"/>
                      </a:cubicBezTo>
                      <a:cubicBezTo>
                        <a:pt x="184311" y="496646"/>
                        <a:pt x="116683" y="427494"/>
                        <a:pt x="112587" y="315575"/>
                      </a:cubicBezTo>
                      <a:cubicBezTo>
                        <a:pt x="108111" y="194798"/>
                        <a:pt x="180882" y="116027"/>
                        <a:pt x="192026" y="104406"/>
                      </a:cubicBezTo>
                      <a:cubicBezTo>
                        <a:pt x="297372" y="-5798"/>
                        <a:pt x="444343" y="28682"/>
                        <a:pt x="454154" y="31159"/>
                      </a:cubicBezTo>
                      <a:cubicBezTo>
                        <a:pt x="428722" y="18776"/>
                        <a:pt x="386336" y="2298"/>
                        <a:pt x="332329" y="203"/>
                      </a:cubicBezTo>
                      <a:cubicBezTo>
                        <a:pt x="304516" y="-845"/>
                        <a:pt x="211266" y="-464"/>
                        <a:pt x="125827" y="70592"/>
                      </a:cubicBezTo>
                      <a:cubicBezTo>
                        <a:pt x="37149" y="144316"/>
                        <a:pt x="16004" y="244805"/>
                        <a:pt x="9336" y="278904"/>
                      </a:cubicBezTo>
                      <a:cubicBezTo>
                        <a:pt x="2669" y="313099"/>
                        <a:pt x="-14190" y="399395"/>
                        <a:pt x="25243" y="487216"/>
                      </a:cubicBezTo>
                      <a:cubicBezTo>
                        <a:pt x="74011" y="595706"/>
                        <a:pt x="177929" y="637997"/>
                        <a:pt x="250319" y="667429"/>
                      </a:cubicBezTo>
                      <a:cubicBezTo>
                        <a:pt x="320423" y="695909"/>
                        <a:pt x="337473" y="686479"/>
                        <a:pt x="409196" y="709625"/>
                      </a:cubicBezTo>
                      <a:cubicBezTo>
                        <a:pt x="473585" y="730389"/>
                        <a:pt x="564930" y="771918"/>
                        <a:pt x="666085" y="86450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83D3A"/>
                    </a:gs>
                    <a:gs pos="100000">
                      <a:srgbClr val="926756"/>
                    </a:gs>
                  </a:gsLst>
                  <a:lin ang="18599929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6" name="Google Shape;1636;p8"/>
                <p:cNvSpPr/>
                <p:nvPr/>
              </p:nvSpPr>
              <p:spPr>
                <a:xfrm>
                  <a:off x="2408926" y="3300519"/>
                  <a:ext cx="565106" cy="778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106" h="778799" extrusionOk="0">
                      <a:moveTo>
                        <a:pt x="565011" y="50594"/>
                      </a:moveTo>
                      <a:cubicBezTo>
                        <a:pt x="496050" y="8875"/>
                        <a:pt x="434424" y="1636"/>
                        <a:pt x="403563" y="302"/>
                      </a:cubicBezTo>
                      <a:cubicBezTo>
                        <a:pt x="300788" y="-4174"/>
                        <a:pt x="225255" y="42117"/>
                        <a:pt x="181154" y="69168"/>
                      </a:cubicBezTo>
                      <a:cubicBezTo>
                        <a:pt x="146673" y="90314"/>
                        <a:pt x="102954" y="117079"/>
                        <a:pt x="64663" y="169752"/>
                      </a:cubicBezTo>
                      <a:cubicBezTo>
                        <a:pt x="-7060" y="268336"/>
                        <a:pt x="-1059" y="376540"/>
                        <a:pt x="1131" y="402734"/>
                      </a:cubicBezTo>
                      <a:cubicBezTo>
                        <a:pt x="10085" y="510557"/>
                        <a:pt x="66663" y="581518"/>
                        <a:pt x="93810" y="614570"/>
                      </a:cubicBezTo>
                      <a:cubicBezTo>
                        <a:pt x="117432" y="643430"/>
                        <a:pt x="224778" y="776876"/>
                        <a:pt x="395657" y="778781"/>
                      </a:cubicBezTo>
                      <a:cubicBezTo>
                        <a:pt x="466142" y="779543"/>
                        <a:pt x="522149" y="757635"/>
                        <a:pt x="554534" y="741728"/>
                      </a:cubicBezTo>
                      <a:cubicBezTo>
                        <a:pt x="537103" y="733727"/>
                        <a:pt x="510433" y="721631"/>
                        <a:pt x="477762" y="707343"/>
                      </a:cubicBezTo>
                      <a:cubicBezTo>
                        <a:pt x="351747" y="652193"/>
                        <a:pt x="339555" y="653146"/>
                        <a:pt x="302979" y="633239"/>
                      </a:cubicBezTo>
                      <a:cubicBezTo>
                        <a:pt x="270308" y="615427"/>
                        <a:pt x="182487" y="567326"/>
                        <a:pt x="138768" y="466456"/>
                      </a:cubicBezTo>
                      <a:cubicBezTo>
                        <a:pt x="129243" y="444453"/>
                        <a:pt x="94572" y="360919"/>
                        <a:pt x="125528" y="262526"/>
                      </a:cubicBezTo>
                      <a:cubicBezTo>
                        <a:pt x="154008" y="172133"/>
                        <a:pt x="220302" y="125366"/>
                        <a:pt x="247353" y="106316"/>
                      </a:cubicBezTo>
                      <a:cubicBezTo>
                        <a:pt x="320981" y="54404"/>
                        <a:pt x="394990" y="46403"/>
                        <a:pt x="432709" y="42784"/>
                      </a:cubicBezTo>
                      <a:cubicBezTo>
                        <a:pt x="488049" y="37450"/>
                        <a:pt x="534150" y="44022"/>
                        <a:pt x="565107" y="506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83D3A"/>
                    </a:gs>
                    <a:gs pos="27000">
                      <a:srgbClr val="583D3A"/>
                    </a:gs>
                    <a:gs pos="100000">
                      <a:srgbClr val="8B5C4E"/>
                    </a:gs>
                  </a:gsLst>
                  <a:lin ang="13800146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7" name="Google Shape;1637;p8"/>
                <p:cNvSpPr/>
                <p:nvPr/>
              </p:nvSpPr>
              <p:spPr>
                <a:xfrm>
                  <a:off x="2792883" y="3340750"/>
                  <a:ext cx="494293" cy="656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293" h="656558" extrusionOk="0">
                      <a:moveTo>
                        <a:pt x="165966" y="0"/>
                      </a:moveTo>
                      <a:cubicBezTo>
                        <a:pt x="148250" y="1619"/>
                        <a:pt x="100625" y="8477"/>
                        <a:pt x="60048" y="46292"/>
                      </a:cubicBezTo>
                      <a:cubicBezTo>
                        <a:pt x="28616" y="75629"/>
                        <a:pt x="17376" y="108871"/>
                        <a:pt x="11090" y="128397"/>
                      </a:cubicBezTo>
                      <a:cubicBezTo>
                        <a:pt x="-14342" y="206693"/>
                        <a:pt x="10804" y="276225"/>
                        <a:pt x="18996" y="297847"/>
                      </a:cubicBezTo>
                      <a:cubicBezTo>
                        <a:pt x="40808" y="355664"/>
                        <a:pt x="76050" y="390144"/>
                        <a:pt x="113007" y="426244"/>
                      </a:cubicBezTo>
                      <a:cubicBezTo>
                        <a:pt x="168348" y="480346"/>
                        <a:pt x="195970" y="507397"/>
                        <a:pt x="233499" y="517589"/>
                      </a:cubicBezTo>
                      <a:cubicBezTo>
                        <a:pt x="241404" y="519779"/>
                        <a:pt x="260264" y="524066"/>
                        <a:pt x="271884" y="540068"/>
                      </a:cubicBezTo>
                      <a:cubicBezTo>
                        <a:pt x="286077" y="559689"/>
                        <a:pt x="280933" y="585121"/>
                        <a:pt x="279790" y="590360"/>
                      </a:cubicBezTo>
                      <a:cubicBezTo>
                        <a:pt x="273408" y="621697"/>
                        <a:pt x="248548" y="638366"/>
                        <a:pt x="242738" y="641985"/>
                      </a:cubicBezTo>
                      <a:cubicBezTo>
                        <a:pt x="317795" y="646843"/>
                        <a:pt x="392757" y="651701"/>
                        <a:pt x="467814" y="656558"/>
                      </a:cubicBezTo>
                      <a:cubicBezTo>
                        <a:pt x="477148" y="639413"/>
                        <a:pt x="494198" y="602742"/>
                        <a:pt x="494293" y="553307"/>
                      </a:cubicBezTo>
                      <a:cubicBezTo>
                        <a:pt x="494293" y="534162"/>
                        <a:pt x="494007" y="493681"/>
                        <a:pt x="470481" y="454057"/>
                      </a:cubicBezTo>
                      <a:cubicBezTo>
                        <a:pt x="442668" y="407289"/>
                        <a:pt x="398186" y="388049"/>
                        <a:pt x="348656" y="366713"/>
                      </a:cubicBezTo>
                      <a:cubicBezTo>
                        <a:pt x="299888" y="345662"/>
                        <a:pt x="295125" y="353282"/>
                        <a:pt x="224164" y="328327"/>
                      </a:cubicBezTo>
                      <a:cubicBezTo>
                        <a:pt x="154060" y="303657"/>
                        <a:pt x="118437" y="290798"/>
                        <a:pt x="93100" y="260795"/>
                      </a:cubicBezTo>
                      <a:cubicBezTo>
                        <a:pt x="87385" y="254127"/>
                        <a:pt x="50142" y="208788"/>
                        <a:pt x="54714" y="145637"/>
                      </a:cubicBezTo>
                      <a:cubicBezTo>
                        <a:pt x="59191" y="83153"/>
                        <a:pt x="102816" y="27337"/>
                        <a:pt x="16596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83D3A"/>
                    </a:gs>
                    <a:gs pos="100000">
                      <a:srgbClr val="926756"/>
                    </a:gs>
                  </a:gsLst>
                  <a:lin ang="1499992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8" name="Google Shape;1638;p8"/>
                <p:cNvSpPr/>
                <p:nvPr/>
              </p:nvSpPr>
              <p:spPr>
                <a:xfrm>
                  <a:off x="2836959" y="3338239"/>
                  <a:ext cx="491670" cy="64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70" h="622363" extrusionOk="0">
                      <a:moveTo>
                        <a:pt x="109237" y="0"/>
                      </a:moveTo>
                      <a:cubicBezTo>
                        <a:pt x="96093" y="9239"/>
                        <a:pt x="78091" y="23146"/>
                        <a:pt x="58945" y="42386"/>
                      </a:cubicBezTo>
                      <a:cubicBezTo>
                        <a:pt x="32942" y="68485"/>
                        <a:pt x="16845" y="84677"/>
                        <a:pt x="7320" y="111252"/>
                      </a:cubicBezTo>
                      <a:cubicBezTo>
                        <a:pt x="-7920" y="153924"/>
                        <a:pt x="4748" y="193167"/>
                        <a:pt x="8653" y="203930"/>
                      </a:cubicBezTo>
                      <a:cubicBezTo>
                        <a:pt x="24941" y="248983"/>
                        <a:pt x="59803" y="272034"/>
                        <a:pt x="77519" y="283369"/>
                      </a:cubicBezTo>
                      <a:cubicBezTo>
                        <a:pt x="117619" y="309086"/>
                        <a:pt x="130192" y="320516"/>
                        <a:pt x="213250" y="342329"/>
                      </a:cubicBezTo>
                      <a:cubicBezTo>
                        <a:pt x="281926" y="360331"/>
                        <a:pt x="327550" y="366046"/>
                        <a:pt x="363555" y="393287"/>
                      </a:cubicBezTo>
                      <a:cubicBezTo>
                        <a:pt x="382795" y="407860"/>
                        <a:pt x="422038" y="426815"/>
                        <a:pt x="437659" y="489966"/>
                      </a:cubicBezTo>
                      <a:cubicBezTo>
                        <a:pt x="453471" y="553879"/>
                        <a:pt x="429658" y="606647"/>
                        <a:pt x="421753" y="622364"/>
                      </a:cubicBezTo>
                      <a:cubicBezTo>
                        <a:pt x="437564" y="604266"/>
                        <a:pt x="469949" y="562451"/>
                        <a:pt x="482617" y="499205"/>
                      </a:cubicBezTo>
                      <a:cubicBezTo>
                        <a:pt x="489856" y="463391"/>
                        <a:pt x="503001" y="406337"/>
                        <a:pt x="472045" y="356235"/>
                      </a:cubicBezTo>
                      <a:cubicBezTo>
                        <a:pt x="454423" y="327660"/>
                        <a:pt x="430135" y="313563"/>
                        <a:pt x="403179" y="297942"/>
                      </a:cubicBezTo>
                      <a:cubicBezTo>
                        <a:pt x="376795" y="282607"/>
                        <a:pt x="359745" y="278225"/>
                        <a:pt x="272115" y="254222"/>
                      </a:cubicBezTo>
                      <a:cubicBezTo>
                        <a:pt x="184199" y="230124"/>
                        <a:pt x="166673" y="225171"/>
                        <a:pt x="141051" y="210502"/>
                      </a:cubicBezTo>
                      <a:cubicBezTo>
                        <a:pt x="109047" y="192214"/>
                        <a:pt x="81043" y="176308"/>
                        <a:pt x="68280" y="145637"/>
                      </a:cubicBezTo>
                      <a:cubicBezTo>
                        <a:pt x="41324" y="81153"/>
                        <a:pt x="103999" y="6191"/>
                        <a:pt x="10933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5C4E"/>
                    </a:gs>
                    <a:gs pos="91000">
                      <a:srgbClr val="583D3A"/>
                    </a:gs>
                    <a:gs pos="100000">
                      <a:srgbClr val="583D3A"/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9" name="Google Shape;1639;p8"/>
                <p:cNvSpPr/>
                <p:nvPr/>
              </p:nvSpPr>
              <p:spPr>
                <a:xfrm>
                  <a:off x="2760222" y="3342520"/>
                  <a:ext cx="389870" cy="654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870" h="638174" extrusionOk="0">
                      <a:moveTo>
                        <a:pt x="204609" y="0"/>
                      </a:moveTo>
                      <a:cubicBezTo>
                        <a:pt x="182130" y="2953"/>
                        <a:pt x="144220" y="11049"/>
                        <a:pt x="106596" y="37052"/>
                      </a:cubicBezTo>
                      <a:cubicBezTo>
                        <a:pt x="42493" y="81534"/>
                        <a:pt x="23253" y="148019"/>
                        <a:pt x="13918" y="180023"/>
                      </a:cubicBezTo>
                      <a:cubicBezTo>
                        <a:pt x="6012" y="207169"/>
                        <a:pt x="-11514" y="270701"/>
                        <a:pt x="11251" y="341567"/>
                      </a:cubicBezTo>
                      <a:cubicBezTo>
                        <a:pt x="19729" y="367951"/>
                        <a:pt x="39540" y="412909"/>
                        <a:pt x="130409" y="487204"/>
                      </a:cubicBezTo>
                      <a:cubicBezTo>
                        <a:pt x="183844" y="530828"/>
                        <a:pt x="268902" y="590360"/>
                        <a:pt x="389870" y="638175"/>
                      </a:cubicBezTo>
                      <a:cubicBezTo>
                        <a:pt x="382536" y="612362"/>
                        <a:pt x="368153" y="575310"/>
                        <a:pt x="336911" y="542830"/>
                      </a:cubicBezTo>
                      <a:cubicBezTo>
                        <a:pt x="305764" y="510445"/>
                        <a:pt x="285000" y="510731"/>
                        <a:pt x="233660" y="476631"/>
                      </a:cubicBezTo>
                      <a:cubicBezTo>
                        <a:pt x="197751" y="452723"/>
                        <a:pt x="150697" y="421481"/>
                        <a:pt x="117169" y="365379"/>
                      </a:cubicBezTo>
                      <a:cubicBezTo>
                        <a:pt x="84022" y="310039"/>
                        <a:pt x="79545" y="256413"/>
                        <a:pt x="77450" y="227648"/>
                      </a:cubicBezTo>
                      <a:cubicBezTo>
                        <a:pt x="74592" y="188214"/>
                        <a:pt x="71544" y="146114"/>
                        <a:pt x="93357" y="100584"/>
                      </a:cubicBezTo>
                      <a:cubicBezTo>
                        <a:pt x="123741" y="37148"/>
                        <a:pt x="182225" y="9239"/>
                        <a:pt x="20460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83D3A"/>
                    </a:gs>
                    <a:gs pos="50000">
                      <a:srgbClr val="583D3A"/>
                    </a:gs>
                    <a:gs pos="96000">
                      <a:srgbClr val="8B5C4E"/>
                    </a:gs>
                    <a:gs pos="100000">
                      <a:srgbClr val="8B5C4E"/>
                    </a:gs>
                  </a:gsLst>
                  <a:lin ang="18599929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0" name="Google Shape;1640;p8"/>
                <p:cNvSpPr/>
                <p:nvPr/>
              </p:nvSpPr>
              <p:spPr>
                <a:xfrm>
                  <a:off x="2410672" y="3741905"/>
                  <a:ext cx="943775" cy="43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775" h="436721" extrusionOk="0">
                      <a:moveTo>
                        <a:pt x="1137" y="0"/>
                      </a:moveTo>
                      <a:cubicBezTo>
                        <a:pt x="-1149" y="25146"/>
                        <a:pt x="-1339" y="87440"/>
                        <a:pt x="13806" y="135350"/>
                      </a:cubicBezTo>
                      <a:cubicBezTo>
                        <a:pt x="17711" y="147828"/>
                        <a:pt x="52001" y="183261"/>
                        <a:pt x="108579" y="235553"/>
                      </a:cubicBezTo>
                      <a:cubicBezTo>
                        <a:pt x="172683" y="294799"/>
                        <a:pt x="242215" y="333946"/>
                        <a:pt x="337751" y="348805"/>
                      </a:cubicBezTo>
                      <a:cubicBezTo>
                        <a:pt x="421285" y="361759"/>
                        <a:pt x="516440" y="381953"/>
                        <a:pt x="601117" y="380714"/>
                      </a:cubicBezTo>
                      <a:cubicBezTo>
                        <a:pt x="682937" y="379476"/>
                        <a:pt x="704082" y="375094"/>
                        <a:pt x="778092" y="388620"/>
                      </a:cubicBezTo>
                      <a:cubicBezTo>
                        <a:pt x="869817" y="405384"/>
                        <a:pt x="943731" y="436721"/>
                        <a:pt x="943731" y="436721"/>
                      </a:cubicBezTo>
                      <a:cubicBezTo>
                        <a:pt x="943731" y="436721"/>
                        <a:pt x="948304" y="366713"/>
                        <a:pt x="864198" y="320611"/>
                      </a:cubicBezTo>
                      <a:cubicBezTo>
                        <a:pt x="832098" y="303086"/>
                        <a:pt x="766185" y="278511"/>
                        <a:pt x="697415" y="269272"/>
                      </a:cubicBezTo>
                      <a:cubicBezTo>
                        <a:pt x="592545" y="255175"/>
                        <a:pt x="605213" y="277178"/>
                        <a:pt x="484341" y="268319"/>
                      </a:cubicBezTo>
                      <a:cubicBezTo>
                        <a:pt x="377375" y="260509"/>
                        <a:pt x="275362" y="265652"/>
                        <a:pt x="216402" y="240792"/>
                      </a:cubicBezTo>
                      <a:cubicBezTo>
                        <a:pt x="178588" y="224885"/>
                        <a:pt x="121533" y="200025"/>
                        <a:pt x="75147" y="140208"/>
                      </a:cubicBezTo>
                      <a:cubicBezTo>
                        <a:pt x="31332" y="83629"/>
                        <a:pt x="5233" y="30766"/>
                        <a:pt x="123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5C4E"/>
                    </a:gs>
                    <a:gs pos="31000">
                      <a:srgbClr val="8B5C4E"/>
                    </a:gs>
                    <a:gs pos="91000">
                      <a:srgbClr val="583D3A"/>
                    </a:gs>
                    <a:gs pos="100000">
                      <a:srgbClr val="583D3A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1" name="Google Shape;1641;p8"/>
                <p:cNvSpPr/>
                <p:nvPr/>
              </p:nvSpPr>
              <p:spPr>
                <a:xfrm>
                  <a:off x="2731659" y="3952677"/>
                  <a:ext cx="653258" cy="278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258" h="278813" extrusionOk="0">
                      <a:moveTo>
                        <a:pt x="620459" y="278813"/>
                      </a:moveTo>
                      <a:cubicBezTo>
                        <a:pt x="628269" y="268526"/>
                        <a:pt x="659130" y="225473"/>
                        <a:pt x="652272" y="167561"/>
                      </a:cubicBezTo>
                      <a:cubicBezTo>
                        <a:pt x="646176" y="116412"/>
                        <a:pt x="614363" y="84884"/>
                        <a:pt x="599313" y="70501"/>
                      </a:cubicBezTo>
                      <a:cubicBezTo>
                        <a:pt x="558356" y="31163"/>
                        <a:pt x="511969" y="21543"/>
                        <a:pt x="454533" y="10494"/>
                      </a:cubicBezTo>
                      <a:cubicBezTo>
                        <a:pt x="346615" y="-10366"/>
                        <a:pt x="251841" y="5827"/>
                        <a:pt x="235649" y="8684"/>
                      </a:cubicBezTo>
                      <a:cubicBezTo>
                        <a:pt x="193643" y="16209"/>
                        <a:pt x="171069" y="25162"/>
                        <a:pt x="122682" y="26305"/>
                      </a:cubicBezTo>
                      <a:cubicBezTo>
                        <a:pt x="77819" y="27448"/>
                        <a:pt x="24289" y="35926"/>
                        <a:pt x="0" y="30496"/>
                      </a:cubicBezTo>
                      <a:cubicBezTo>
                        <a:pt x="111157" y="63358"/>
                        <a:pt x="216503" y="59643"/>
                        <a:pt x="278035" y="63358"/>
                      </a:cubicBezTo>
                      <a:cubicBezTo>
                        <a:pt x="302990" y="64882"/>
                        <a:pt x="365665" y="67834"/>
                        <a:pt x="445770" y="88027"/>
                      </a:cubicBezTo>
                      <a:cubicBezTo>
                        <a:pt x="524161" y="107839"/>
                        <a:pt x="547973" y="126223"/>
                        <a:pt x="558737" y="135652"/>
                      </a:cubicBezTo>
                      <a:cubicBezTo>
                        <a:pt x="610934" y="181658"/>
                        <a:pt x="618935" y="249952"/>
                        <a:pt x="620554" y="27862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5C4E"/>
                    </a:gs>
                    <a:gs pos="91000">
                      <a:srgbClr val="583D3A"/>
                    </a:gs>
                    <a:gs pos="100000">
                      <a:srgbClr val="583D3A"/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2" name="Google Shape;1642;p8"/>
                <p:cNvSpPr/>
                <p:nvPr/>
              </p:nvSpPr>
              <p:spPr>
                <a:xfrm>
                  <a:off x="2408910" y="3724303"/>
                  <a:ext cx="944865" cy="527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865" h="527780" extrusionOk="0">
                      <a:moveTo>
                        <a:pt x="7624" y="0"/>
                      </a:moveTo>
                      <a:cubicBezTo>
                        <a:pt x="1909" y="30385"/>
                        <a:pt x="-3139" y="74581"/>
                        <a:pt x="2385" y="127064"/>
                      </a:cubicBezTo>
                      <a:cubicBezTo>
                        <a:pt x="10386" y="202406"/>
                        <a:pt x="36009" y="256032"/>
                        <a:pt x="44010" y="271843"/>
                      </a:cubicBezTo>
                      <a:cubicBezTo>
                        <a:pt x="97731" y="378238"/>
                        <a:pt x="186789" y="429006"/>
                        <a:pt x="231271" y="453676"/>
                      </a:cubicBezTo>
                      <a:cubicBezTo>
                        <a:pt x="266609" y="473202"/>
                        <a:pt x="351572" y="518922"/>
                        <a:pt x="463681" y="517208"/>
                      </a:cubicBezTo>
                      <a:cubicBezTo>
                        <a:pt x="598650" y="515207"/>
                        <a:pt x="636655" y="446437"/>
                        <a:pt x="753336" y="453676"/>
                      </a:cubicBezTo>
                      <a:cubicBezTo>
                        <a:pt x="834966" y="458724"/>
                        <a:pt x="898974" y="497491"/>
                        <a:pt x="938883" y="527780"/>
                      </a:cubicBezTo>
                      <a:cubicBezTo>
                        <a:pt x="944598" y="508254"/>
                        <a:pt x="949551" y="479108"/>
                        <a:pt x="937169" y="451866"/>
                      </a:cubicBezTo>
                      <a:cubicBezTo>
                        <a:pt x="918214" y="410147"/>
                        <a:pt x="868684" y="394811"/>
                        <a:pt x="798390" y="381286"/>
                      </a:cubicBezTo>
                      <a:cubicBezTo>
                        <a:pt x="686566" y="359759"/>
                        <a:pt x="618272" y="361283"/>
                        <a:pt x="520926" y="354806"/>
                      </a:cubicBezTo>
                      <a:cubicBezTo>
                        <a:pt x="401578" y="346805"/>
                        <a:pt x="341856" y="342900"/>
                        <a:pt x="272895" y="319468"/>
                      </a:cubicBezTo>
                      <a:cubicBezTo>
                        <a:pt x="207744" y="297370"/>
                        <a:pt x="123258" y="268700"/>
                        <a:pt x="64774" y="185356"/>
                      </a:cubicBezTo>
                      <a:cubicBezTo>
                        <a:pt x="15244" y="114776"/>
                        <a:pt x="8196" y="38957"/>
                        <a:pt x="75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5C4E"/>
                    </a:gs>
                    <a:gs pos="91000">
                      <a:srgbClr val="583D3A"/>
                    </a:gs>
                    <a:gs pos="100000">
                      <a:srgbClr val="583D3A"/>
                    </a:gs>
                  </a:gsLst>
                  <a:lin ang="21593863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643" name="Google Shape;1643;p8"/>
            <p:cNvGrpSpPr/>
            <p:nvPr/>
          </p:nvGrpSpPr>
          <p:grpSpPr>
            <a:xfrm>
              <a:off x="1588035" y="4272762"/>
              <a:ext cx="737954" cy="981012"/>
              <a:chOff x="7431160" y="1077860"/>
              <a:chExt cx="1235070" cy="1641862"/>
            </a:xfrm>
          </p:grpSpPr>
          <p:grpSp>
            <p:nvGrpSpPr>
              <p:cNvPr id="1644" name="Google Shape;1644;p8"/>
              <p:cNvGrpSpPr/>
              <p:nvPr/>
            </p:nvGrpSpPr>
            <p:grpSpPr>
              <a:xfrm>
                <a:off x="7451286" y="1764429"/>
                <a:ext cx="1194848" cy="955292"/>
                <a:chOff x="3792023" y="5911314"/>
                <a:chExt cx="3341299" cy="2671398"/>
              </a:xfrm>
            </p:grpSpPr>
            <p:sp>
              <p:nvSpPr>
                <p:cNvPr id="1645" name="Google Shape;1645;p8"/>
                <p:cNvSpPr/>
                <p:nvPr/>
              </p:nvSpPr>
              <p:spPr>
                <a:xfrm>
                  <a:off x="4411557" y="7814876"/>
                  <a:ext cx="2126400" cy="736800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C38F6D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646" name="Google Shape;1646;p8"/>
                <p:cNvGrpSpPr/>
                <p:nvPr/>
              </p:nvGrpSpPr>
              <p:grpSpPr>
                <a:xfrm>
                  <a:off x="3844087" y="6468114"/>
                  <a:ext cx="3226900" cy="1986512"/>
                  <a:chOff x="4296925" y="2658508"/>
                  <a:chExt cx="3226900" cy="1986512"/>
                </a:xfrm>
              </p:grpSpPr>
              <p:grpSp>
                <p:nvGrpSpPr>
                  <p:cNvPr id="1647" name="Google Shape;1647;p8"/>
                  <p:cNvGrpSpPr/>
                  <p:nvPr/>
                </p:nvGrpSpPr>
                <p:grpSpPr>
                  <a:xfrm>
                    <a:off x="4296925" y="2720530"/>
                    <a:ext cx="1136973" cy="1924490"/>
                    <a:chOff x="4323505" y="2715214"/>
                    <a:chExt cx="1136973" cy="1924490"/>
                  </a:xfrm>
                </p:grpSpPr>
                <p:sp>
                  <p:nvSpPr>
                    <p:cNvPr id="1648" name="Google Shape;1648;p8"/>
                    <p:cNvSpPr/>
                    <p:nvPr/>
                  </p:nvSpPr>
                  <p:spPr>
                    <a:xfrm rot="9840178" flipH="1">
                      <a:off x="4876115" y="2725577"/>
                      <a:ext cx="335980" cy="18439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40914" h="2427501" extrusionOk="0">
                          <a:moveTo>
                            <a:pt x="19199" y="2424869"/>
                          </a:moveTo>
                          <a:cubicBezTo>
                            <a:pt x="114529" y="2457441"/>
                            <a:pt x="199750" y="2176976"/>
                            <a:pt x="268643" y="2176976"/>
                          </a:cubicBezTo>
                          <a:cubicBezTo>
                            <a:pt x="342128" y="2176976"/>
                            <a:pt x="312122" y="2453136"/>
                            <a:pt x="440914" y="2414005"/>
                          </a:cubicBezTo>
                          <a:lnTo>
                            <a:pt x="350892" y="41069"/>
                          </a:lnTo>
                          <a:lnTo>
                            <a:pt x="307991" y="31806"/>
                          </a:lnTo>
                          <a:cubicBezTo>
                            <a:pt x="255286" y="21850"/>
                            <a:pt x="200685" y="12918"/>
                            <a:pt x="144130" y="5019"/>
                          </a:cubicBezTo>
                          <a:lnTo>
                            <a:pt x="91581" y="0"/>
                          </a:lnTo>
                          <a:lnTo>
                            <a:pt x="0" y="2414005"/>
                          </a:lnTo>
                          <a:cubicBezTo>
                            <a:pt x="6443" y="2419135"/>
                            <a:pt x="12843" y="2422698"/>
                            <a:pt x="19199" y="2424869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AE723F"/>
                        </a:gs>
                        <a:gs pos="55000">
                          <a:srgbClr val="D1A28B"/>
                        </a:gs>
                        <a:gs pos="96740">
                          <a:srgbClr val="AE723F"/>
                        </a:gs>
                        <a:gs pos="100000">
                          <a:srgbClr val="AE723F"/>
                        </a:gs>
                      </a:gsLst>
                      <a:lin ang="10800025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i="0" u="none" strike="noStrike" cap="none">
                        <a:solidFill>
                          <a:srgbClr val="EFEFE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649" name="Google Shape;1649;p8"/>
                    <p:cNvSpPr/>
                    <p:nvPr/>
                  </p:nvSpPr>
                  <p:spPr>
                    <a:xfrm rot="9420981">
                      <a:off x="4669344" y="2806326"/>
                      <a:ext cx="347227" cy="18388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40914" h="2417625" extrusionOk="0">
                          <a:moveTo>
                            <a:pt x="38128" y="2417509"/>
                          </a:moveTo>
                          <a:cubicBezTo>
                            <a:pt x="25601" y="2418380"/>
                            <a:pt x="12887" y="2414389"/>
                            <a:pt x="0" y="2404129"/>
                          </a:cubicBezTo>
                          <a:lnTo>
                            <a:pt x="18187" y="0"/>
                          </a:lnTo>
                          <a:lnTo>
                            <a:pt x="74452" y="1187"/>
                          </a:lnTo>
                          <a:lnTo>
                            <a:pt x="351038" y="35049"/>
                          </a:lnTo>
                          <a:lnTo>
                            <a:pt x="440914" y="2404129"/>
                          </a:lnTo>
                          <a:cubicBezTo>
                            <a:pt x="312122" y="2443260"/>
                            <a:pt x="342128" y="2167100"/>
                            <a:pt x="268643" y="2167100"/>
                          </a:cubicBezTo>
                          <a:cubicBezTo>
                            <a:pt x="204343" y="2167100"/>
                            <a:pt x="125819" y="2411416"/>
                            <a:pt x="38128" y="2417509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AE723F"/>
                        </a:gs>
                        <a:gs pos="55000">
                          <a:srgbClr val="D1A28B"/>
                        </a:gs>
                        <a:gs pos="96740">
                          <a:srgbClr val="AE723F"/>
                        </a:gs>
                        <a:gs pos="100000">
                          <a:srgbClr val="AE723F"/>
                        </a:gs>
                      </a:gsLst>
                      <a:lin ang="10800025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i="0" u="none" strike="noStrike" cap="none">
                        <a:solidFill>
                          <a:srgbClr val="EFEFE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650" name="Google Shape;1650;p8"/>
                  <p:cNvSpPr/>
                  <p:nvPr/>
                </p:nvSpPr>
                <p:spPr>
                  <a:xfrm rot="-9840178">
                    <a:off x="6635234" y="2668871"/>
                    <a:ext cx="335980" cy="18439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914" h="2427501" extrusionOk="0">
                        <a:moveTo>
                          <a:pt x="19199" y="2424869"/>
                        </a:moveTo>
                        <a:cubicBezTo>
                          <a:pt x="114529" y="2457441"/>
                          <a:pt x="199750" y="2176976"/>
                          <a:pt x="268643" y="2176976"/>
                        </a:cubicBezTo>
                        <a:cubicBezTo>
                          <a:pt x="342128" y="2176976"/>
                          <a:pt x="312122" y="2453136"/>
                          <a:pt x="440914" y="2414005"/>
                        </a:cubicBezTo>
                        <a:lnTo>
                          <a:pt x="350892" y="41069"/>
                        </a:lnTo>
                        <a:lnTo>
                          <a:pt x="307991" y="31806"/>
                        </a:lnTo>
                        <a:cubicBezTo>
                          <a:pt x="255286" y="21850"/>
                          <a:pt x="200685" y="12918"/>
                          <a:pt x="144130" y="5019"/>
                        </a:cubicBezTo>
                        <a:lnTo>
                          <a:pt x="91581" y="0"/>
                        </a:lnTo>
                        <a:lnTo>
                          <a:pt x="0" y="2414005"/>
                        </a:lnTo>
                        <a:cubicBezTo>
                          <a:pt x="6443" y="2419135"/>
                          <a:pt x="12843" y="2422698"/>
                          <a:pt x="19199" y="242486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55000">
                        <a:srgbClr val="D1A28B"/>
                      </a:gs>
                      <a:gs pos="96740">
                        <a:srgbClr val="AE723F"/>
                      </a:gs>
                      <a:gs pos="100000">
                        <a:srgbClr val="AE723F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51" name="Google Shape;1651;p8"/>
                  <p:cNvSpPr/>
                  <p:nvPr/>
                </p:nvSpPr>
                <p:spPr>
                  <a:xfrm rot="-9420981" flipH="1">
                    <a:off x="6830758" y="2749620"/>
                    <a:ext cx="347227" cy="18388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914" h="2417625" extrusionOk="0">
                        <a:moveTo>
                          <a:pt x="38128" y="2417509"/>
                        </a:moveTo>
                        <a:cubicBezTo>
                          <a:pt x="25601" y="2418380"/>
                          <a:pt x="12887" y="2414389"/>
                          <a:pt x="0" y="2404129"/>
                        </a:cubicBezTo>
                        <a:lnTo>
                          <a:pt x="18187" y="0"/>
                        </a:lnTo>
                        <a:lnTo>
                          <a:pt x="74452" y="1187"/>
                        </a:lnTo>
                        <a:lnTo>
                          <a:pt x="351038" y="35049"/>
                        </a:lnTo>
                        <a:lnTo>
                          <a:pt x="440914" y="2404129"/>
                        </a:lnTo>
                        <a:cubicBezTo>
                          <a:pt x="312122" y="2443260"/>
                          <a:pt x="342128" y="2167100"/>
                          <a:pt x="268643" y="2167100"/>
                        </a:cubicBezTo>
                        <a:cubicBezTo>
                          <a:pt x="204343" y="2167100"/>
                          <a:pt x="125819" y="2411416"/>
                          <a:pt x="38128" y="241750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55000">
                        <a:srgbClr val="D1A28B"/>
                      </a:gs>
                      <a:gs pos="96740">
                        <a:srgbClr val="AE723F"/>
                      </a:gs>
                      <a:gs pos="100000">
                        <a:srgbClr val="AE723F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52" name="Google Shape;1652;p8"/>
                <p:cNvGrpSpPr/>
                <p:nvPr/>
              </p:nvGrpSpPr>
              <p:grpSpPr>
                <a:xfrm>
                  <a:off x="3873609" y="5911314"/>
                  <a:ext cx="3144956" cy="1639767"/>
                  <a:chOff x="4137839" y="-377629"/>
                  <a:chExt cx="3795047" cy="2436504"/>
                </a:xfrm>
              </p:grpSpPr>
              <p:sp>
                <p:nvSpPr>
                  <p:cNvPr id="1653" name="Google Shape;1653;p8"/>
                  <p:cNvSpPr/>
                  <p:nvPr/>
                </p:nvSpPr>
                <p:spPr>
                  <a:xfrm>
                    <a:off x="4137839" y="-377629"/>
                    <a:ext cx="3795047" cy="2436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2840" h="2436504" extrusionOk="0">
                        <a:moveTo>
                          <a:pt x="1837314" y="70"/>
                        </a:moveTo>
                        <a:cubicBezTo>
                          <a:pt x="3052170" y="7159"/>
                          <a:pt x="3852840" y="700133"/>
                          <a:pt x="3852840" y="1084592"/>
                        </a:cubicBezTo>
                        <a:lnTo>
                          <a:pt x="3395056" y="2436504"/>
                        </a:lnTo>
                        <a:lnTo>
                          <a:pt x="399345" y="2436504"/>
                        </a:lnTo>
                        <a:lnTo>
                          <a:pt x="0" y="914471"/>
                        </a:lnTo>
                        <a:cubicBezTo>
                          <a:pt x="0" y="530012"/>
                          <a:pt x="622458" y="-7019"/>
                          <a:pt x="1837314" y="70"/>
                        </a:cubicBezTo>
                        <a:close/>
                      </a:path>
                    </a:pathLst>
                  </a:custGeom>
                  <a:solidFill>
                    <a:srgbClr val="49240E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pic>
                <p:nvPicPr>
                  <p:cNvPr id="1654" name="Google Shape;1654;p8" descr="A black and white image of a mountain&#10;&#10;Description automatically generated with low confidence"/>
                  <p:cNvPicPr preferRelativeResize="0"/>
                  <p:nvPr/>
                </p:nvPicPr>
                <p:blipFill rotWithShape="1">
                  <a:blip r:embed="rId2">
                    <a:alphaModFix amt="8000"/>
                  </a:blip>
                  <a:srcRect/>
                  <a:stretch/>
                </p:blipFill>
                <p:spPr>
                  <a:xfrm>
                    <a:off x="4212300" y="348461"/>
                    <a:ext cx="3602216" cy="6982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1655" name="Google Shape;1655;p8"/>
                <p:cNvGrpSpPr/>
                <p:nvPr/>
              </p:nvGrpSpPr>
              <p:grpSpPr>
                <a:xfrm>
                  <a:off x="3792023" y="6720000"/>
                  <a:ext cx="3341299" cy="1862712"/>
                  <a:chOff x="4244861" y="2910394"/>
                  <a:chExt cx="3341299" cy="1862712"/>
                </a:xfrm>
              </p:grpSpPr>
              <p:sp>
                <p:nvSpPr>
                  <p:cNvPr id="1656" name="Google Shape;1656;p8"/>
                  <p:cNvSpPr/>
                  <p:nvPr/>
                </p:nvSpPr>
                <p:spPr>
                  <a:xfrm rot="10567725" flipH="1">
                    <a:off x="5655430" y="3173630"/>
                    <a:ext cx="347210" cy="1574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7286" h="1570690" extrusionOk="0">
                        <a:moveTo>
                          <a:pt x="347286" y="1559218"/>
                        </a:moveTo>
                        <a:lnTo>
                          <a:pt x="285925" y="0"/>
                        </a:lnTo>
                        <a:lnTo>
                          <a:pt x="185682" y="1126"/>
                        </a:lnTo>
                        <a:cubicBezTo>
                          <a:pt x="175408" y="1405"/>
                          <a:pt x="165213" y="1817"/>
                          <a:pt x="155086" y="2225"/>
                        </a:cubicBezTo>
                        <a:lnTo>
                          <a:pt x="24330" y="10649"/>
                        </a:lnTo>
                        <a:lnTo>
                          <a:pt x="0" y="1559218"/>
                        </a:lnTo>
                        <a:cubicBezTo>
                          <a:pt x="10150" y="1567007"/>
                          <a:pt x="19368" y="1570513"/>
                          <a:pt x="27841" y="1570684"/>
                        </a:cubicBezTo>
                        <a:cubicBezTo>
                          <a:pt x="87153" y="1571877"/>
                          <a:pt x="109974" y="1409646"/>
                          <a:pt x="160620" y="1409645"/>
                        </a:cubicBezTo>
                        <a:cubicBezTo>
                          <a:pt x="218501" y="1409645"/>
                          <a:pt x="245842" y="1588930"/>
                          <a:pt x="347286" y="155921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55000">
                        <a:srgbClr val="D1A28B"/>
                      </a:gs>
                      <a:gs pos="96740">
                        <a:srgbClr val="AE723F"/>
                      </a:gs>
                      <a:gs pos="100000">
                        <a:srgbClr val="AE723F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57" name="Google Shape;1657;p8"/>
                  <p:cNvSpPr/>
                  <p:nvPr/>
                </p:nvSpPr>
                <p:spPr>
                  <a:xfrm rot="-10679728" flipH="1">
                    <a:off x="5920846" y="3171361"/>
                    <a:ext cx="336637" cy="1573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431" h="1572864" extrusionOk="0">
                        <a:moveTo>
                          <a:pt x="14650" y="1570866"/>
                        </a:moveTo>
                        <a:cubicBezTo>
                          <a:pt x="87389" y="1595598"/>
                          <a:pt x="152415" y="1382640"/>
                          <a:pt x="204983" y="1382640"/>
                        </a:cubicBezTo>
                        <a:cubicBezTo>
                          <a:pt x="261054" y="1382640"/>
                          <a:pt x="238159" y="1592329"/>
                          <a:pt x="336431" y="1562617"/>
                        </a:cubicBezTo>
                        <a:lnTo>
                          <a:pt x="277770" y="23880"/>
                        </a:lnTo>
                        <a:lnTo>
                          <a:pt x="180229" y="10908"/>
                        </a:lnTo>
                        <a:lnTo>
                          <a:pt x="59573" y="0"/>
                        </a:lnTo>
                        <a:lnTo>
                          <a:pt x="0" y="1562616"/>
                        </a:lnTo>
                        <a:cubicBezTo>
                          <a:pt x="4916" y="1566512"/>
                          <a:pt x="9799" y="1569217"/>
                          <a:pt x="14650" y="157086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55000">
                        <a:srgbClr val="D1A28B"/>
                      </a:gs>
                      <a:gs pos="96740">
                        <a:srgbClr val="AE723F"/>
                      </a:gs>
                      <a:gs pos="100000">
                        <a:srgbClr val="AE723F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58" name="Google Shape;1658;p8"/>
                  <p:cNvSpPr/>
                  <p:nvPr/>
                </p:nvSpPr>
                <p:spPr>
                  <a:xfrm rot="-10593467" flipH="1">
                    <a:off x="6178205" y="3079429"/>
                    <a:ext cx="324361" cy="16604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587" h="1661565" extrusionOk="0">
                        <a:moveTo>
                          <a:pt x="324587" y="1661565"/>
                        </a:moveTo>
                        <a:lnTo>
                          <a:pt x="237759" y="44454"/>
                        </a:lnTo>
                        <a:lnTo>
                          <a:pt x="104481" y="16732"/>
                        </a:lnTo>
                        <a:lnTo>
                          <a:pt x="0" y="0"/>
                        </a:lnTo>
                        <a:lnTo>
                          <a:pt x="36291" y="1537114"/>
                        </a:lnTo>
                        <a:cubicBezTo>
                          <a:pt x="114954" y="1599435"/>
                          <a:pt x="191402" y="1362253"/>
                          <a:pt x="239451" y="1382994"/>
                        </a:cubicBezTo>
                        <a:cubicBezTo>
                          <a:pt x="287500" y="1403736"/>
                          <a:pt x="304473" y="1643568"/>
                          <a:pt x="324587" y="166156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55000">
                        <a:srgbClr val="D1A28B"/>
                      </a:gs>
                      <a:gs pos="96740">
                        <a:srgbClr val="AE723F"/>
                      </a:gs>
                      <a:gs pos="100000">
                        <a:srgbClr val="AE723F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59" name="Google Shape;1659;p8"/>
                  <p:cNvSpPr/>
                  <p:nvPr/>
                </p:nvSpPr>
                <p:spPr>
                  <a:xfrm rot="10722664" flipH="1">
                    <a:off x="6593274" y="3082537"/>
                    <a:ext cx="524914" cy="15556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4781" h="1555288" extrusionOk="0">
                        <a:moveTo>
                          <a:pt x="524781" y="1552457"/>
                        </a:moveTo>
                        <a:lnTo>
                          <a:pt x="233650" y="87285"/>
                        </a:lnTo>
                        <a:lnTo>
                          <a:pt x="230046" y="85263"/>
                        </a:lnTo>
                        <a:cubicBezTo>
                          <a:pt x="190800" y="65246"/>
                          <a:pt x="143616" y="45111"/>
                          <a:pt x="86976" y="26054"/>
                        </a:cubicBezTo>
                        <a:lnTo>
                          <a:pt x="0" y="0"/>
                        </a:lnTo>
                        <a:lnTo>
                          <a:pt x="240211" y="1542070"/>
                        </a:lnTo>
                        <a:cubicBezTo>
                          <a:pt x="250362" y="1549861"/>
                          <a:pt x="260294" y="1552933"/>
                          <a:pt x="269997" y="1552349"/>
                        </a:cubicBezTo>
                        <a:cubicBezTo>
                          <a:pt x="337919" y="1548265"/>
                          <a:pt x="394608" y="1365016"/>
                          <a:pt x="436108" y="1366530"/>
                        </a:cubicBezTo>
                        <a:cubicBezTo>
                          <a:pt x="483536" y="1368262"/>
                          <a:pt x="423338" y="1582169"/>
                          <a:pt x="524781" y="155245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26000">
                        <a:srgbClr val="AE723F"/>
                      </a:gs>
                      <a:gs pos="51000">
                        <a:srgbClr val="D1A28B"/>
                      </a:gs>
                      <a:gs pos="81000">
                        <a:srgbClr val="AE723F"/>
                      </a:gs>
                      <a:gs pos="100000">
                        <a:srgbClr val="AE723F"/>
                      </a:gs>
                    </a:gsLst>
                    <a:lin ang="1020013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60" name="Google Shape;1660;p8"/>
                  <p:cNvSpPr/>
                  <p:nvPr/>
                </p:nvSpPr>
                <p:spPr>
                  <a:xfrm rot="10725637" flipH="1">
                    <a:off x="6342815" y="3079417"/>
                    <a:ext cx="524321" cy="16147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4037" h="1614297" extrusionOk="0">
                        <a:moveTo>
                          <a:pt x="214612" y="1613150"/>
                        </a:moveTo>
                        <a:cubicBezTo>
                          <a:pt x="282530" y="1633234"/>
                          <a:pt x="360562" y="1383094"/>
                          <a:pt x="407885" y="1383094"/>
                        </a:cubicBezTo>
                        <a:cubicBezTo>
                          <a:pt x="458360" y="1383094"/>
                          <a:pt x="415570" y="1635088"/>
                          <a:pt x="504037" y="1605376"/>
                        </a:cubicBezTo>
                        <a:lnTo>
                          <a:pt x="259869" y="52937"/>
                        </a:lnTo>
                        <a:lnTo>
                          <a:pt x="245021" y="48489"/>
                        </a:lnTo>
                        <a:cubicBezTo>
                          <a:pt x="178547" y="30807"/>
                          <a:pt x="101860" y="14797"/>
                          <a:pt x="13443" y="1653"/>
                        </a:cubicBezTo>
                        <a:lnTo>
                          <a:pt x="0" y="0"/>
                        </a:lnTo>
                        <a:lnTo>
                          <a:pt x="201175" y="1605376"/>
                        </a:lnTo>
                        <a:cubicBezTo>
                          <a:pt x="205601" y="1609271"/>
                          <a:pt x="210084" y="1611811"/>
                          <a:pt x="214612" y="161315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26000">
                        <a:srgbClr val="AE723F"/>
                      </a:gs>
                      <a:gs pos="51000">
                        <a:srgbClr val="D1A28B"/>
                      </a:gs>
                      <a:gs pos="81000">
                        <a:srgbClr val="AE723F"/>
                      </a:gs>
                      <a:gs pos="100000">
                        <a:srgbClr val="AE723F"/>
                      </a:gs>
                    </a:gsLst>
                    <a:lin ang="1020013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61" name="Google Shape;1661;p8"/>
                  <p:cNvSpPr/>
                  <p:nvPr/>
                </p:nvSpPr>
                <p:spPr>
                  <a:xfrm rot="10722664" flipH="1">
                    <a:off x="6999950" y="2916616"/>
                    <a:ext cx="569760" cy="14689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9616" h="1468620" extrusionOk="0">
                        <a:moveTo>
                          <a:pt x="538552" y="1468620"/>
                        </a:moveTo>
                        <a:lnTo>
                          <a:pt x="569616" y="1465714"/>
                        </a:lnTo>
                        <a:lnTo>
                          <a:pt x="5748" y="584"/>
                        </a:lnTo>
                        <a:cubicBezTo>
                          <a:pt x="-41937" y="-28932"/>
                          <a:pt x="220922" y="1070767"/>
                          <a:pt x="283506" y="1288616"/>
                        </a:cubicBezTo>
                        <a:cubicBezTo>
                          <a:pt x="367849" y="1354249"/>
                          <a:pt x="332647" y="1278249"/>
                          <a:pt x="381253" y="1307679"/>
                        </a:cubicBezTo>
                        <a:cubicBezTo>
                          <a:pt x="423783" y="1333430"/>
                          <a:pt x="459659" y="1458674"/>
                          <a:pt x="538552" y="146862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41000">
                        <a:srgbClr val="AE723F"/>
                      </a:gs>
                      <a:gs pos="51000">
                        <a:srgbClr val="D1A28B"/>
                      </a:gs>
                      <a:gs pos="69000">
                        <a:srgbClr val="AE723F"/>
                      </a:gs>
                      <a:gs pos="100000">
                        <a:srgbClr val="AE723F"/>
                      </a:gs>
                    </a:gsLst>
                    <a:lin ang="959990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62" name="Google Shape;1662;p8"/>
                  <p:cNvSpPr/>
                  <p:nvPr/>
                </p:nvSpPr>
                <p:spPr>
                  <a:xfrm rot="10722664" flipH="1">
                    <a:off x="6792441" y="3036281"/>
                    <a:ext cx="538734" cy="15256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598" h="1525288" extrusionOk="0">
                        <a:moveTo>
                          <a:pt x="505776" y="1525287"/>
                        </a:moveTo>
                        <a:cubicBezTo>
                          <a:pt x="507634" y="1525243"/>
                          <a:pt x="509459" y="1524348"/>
                          <a:pt x="511247" y="1522491"/>
                        </a:cubicBezTo>
                        <a:cubicBezTo>
                          <a:pt x="602964" y="1542043"/>
                          <a:pt x="447596" y="975582"/>
                          <a:pt x="288367" y="399964"/>
                        </a:cubicBezTo>
                        <a:lnTo>
                          <a:pt x="239811" y="224011"/>
                        </a:lnTo>
                        <a:lnTo>
                          <a:pt x="216505" y="171906"/>
                        </a:lnTo>
                        <a:cubicBezTo>
                          <a:pt x="216505" y="171906"/>
                          <a:pt x="186542" y="93696"/>
                          <a:pt x="29561" y="13625"/>
                        </a:cubicBezTo>
                        <a:lnTo>
                          <a:pt x="0" y="0"/>
                        </a:lnTo>
                        <a:lnTo>
                          <a:pt x="296719" y="1465362"/>
                        </a:lnTo>
                        <a:cubicBezTo>
                          <a:pt x="382847" y="1527684"/>
                          <a:pt x="373124" y="1316657"/>
                          <a:pt x="408879" y="1326178"/>
                        </a:cubicBezTo>
                        <a:cubicBezTo>
                          <a:pt x="442398" y="1335104"/>
                          <a:pt x="477899" y="1525949"/>
                          <a:pt x="505776" y="152528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D1A28B"/>
                      </a:gs>
                      <a:gs pos="44000">
                        <a:srgbClr val="D1A28B"/>
                      </a:gs>
                      <a:gs pos="68000">
                        <a:srgbClr val="AE723F"/>
                      </a:gs>
                      <a:gs pos="100000">
                        <a:srgbClr val="AE723F"/>
                      </a:gs>
                    </a:gsLst>
                    <a:lin ang="959990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63" name="Google Shape;1663;p8"/>
                  <p:cNvSpPr/>
                  <p:nvPr/>
                </p:nvSpPr>
                <p:spPr>
                  <a:xfrm rot="10516321">
                    <a:off x="5367570" y="3201394"/>
                    <a:ext cx="347625" cy="1560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7310" h="1558628" extrusionOk="0">
                        <a:moveTo>
                          <a:pt x="30034" y="1558540"/>
                        </a:moveTo>
                        <a:cubicBezTo>
                          <a:pt x="20166" y="1559201"/>
                          <a:pt x="10151" y="1556171"/>
                          <a:pt x="0" y="1548381"/>
                        </a:cubicBezTo>
                        <a:lnTo>
                          <a:pt x="12151" y="0"/>
                        </a:lnTo>
                        <a:lnTo>
                          <a:pt x="63011" y="4038"/>
                        </a:lnTo>
                        <a:cubicBezTo>
                          <a:pt x="117092" y="9726"/>
                          <a:pt x="168598" y="16740"/>
                          <a:pt x="217640" y="24894"/>
                        </a:cubicBezTo>
                        <a:lnTo>
                          <a:pt x="287899" y="38805"/>
                        </a:lnTo>
                        <a:lnTo>
                          <a:pt x="347310" y="1548380"/>
                        </a:lnTo>
                        <a:cubicBezTo>
                          <a:pt x="245860" y="1578093"/>
                          <a:pt x="269496" y="1368404"/>
                          <a:pt x="211611" y="1368404"/>
                        </a:cubicBezTo>
                        <a:cubicBezTo>
                          <a:pt x="160962" y="1368404"/>
                          <a:pt x="99108" y="1553913"/>
                          <a:pt x="30034" y="155854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55000">
                        <a:srgbClr val="D1A28B"/>
                      </a:gs>
                      <a:gs pos="96740">
                        <a:srgbClr val="AE723F"/>
                      </a:gs>
                      <a:gs pos="100000">
                        <a:srgbClr val="AE723F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64" name="Google Shape;1664;p8"/>
                  <p:cNvSpPr/>
                  <p:nvPr/>
                </p:nvSpPr>
                <p:spPr>
                  <a:xfrm rot="10400396">
                    <a:off x="5153224" y="3130171"/>
                    <a:ext cx="283903" cy="1617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709" h="1619348" extrusionOk="0">
                        <a:moveTo>
                          <a:pt x="40556" y="1515753"/>
                        </a:moveTo>
                        <a:cubicBezTo>
                          <a:pt x="27019" y="1516190"/>
                          <a:pt x="13459" y="1513022"/>
                          <a:pt x="0" y="1505161"/>
                        </a:cubicBezTo>
                        <a:lnTo>
                          <a:pt x="33604" y="0"/>
                        </a:lnTo>
                        <a:lnTo>
                          <a:pt x="108981" y="17520"/>
                        </a:lnTo>
                        <a:cubicBezTo>
                          <a:pt x="152844" y="29212"/>
                          <a:pt x="194323" y="41778"/>
                          <a:pt x="233535" y="55032"/>
                        </a:cubicBezTo>
                        <a:lnTo>
                          <a:pt x="271934" y="69444"/>
                        </a:lnTo>
                        <a:lnTo>
                          <a:pt x="326729" y="1365441"/>
                        </a:lnTo>
                        <a:lnTo>
                          <a:pt x="322009" y="1357752"/>
                        </a:lnTo>
                        <a:cubicBezTo>
                          <a:pt x="313022" y="1350849"/>
                          <a:pt x="299173" y="1356793"/>
                          <a:pt x="278082" y="1349657"/>
                        </a:cubicBezTo>
                        <a:cubicBezTo>
                          <a:pt x="228868" y="1333004"/>
                          <a:pt x="135310" y="1512696"/>
                          <a:pt x="40556" y="1515753"/>
                        </a:cubicBezTo>
                        <a:close/>
                        <a:moveTo>
                          <a:pt x="337464" y="1619348"/>
                        </a:moveTo>
                        <a:lnTo>
                          <a:pt x="326729" y="1365441"/>
                        </a:lnTo>
                        <a:lnTo>
                          <a:pt x="329464" y="1369897"/>
                        </a:lnTo>
                        <a:cubicBezTo>
                          <a:pt x="337479" y="1394360"/>
                          <a:pt x="338264" y="1457025"/>
                          <a:pt x="337464" y="161934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55000">
                        <a:srgbClr val="D1A28B"/>
                      </a:gs>
                      <a:gs pos="96740">
                        <a:srgbClr val="AE723F"/>
                      </a:gs>
                      <a:gs pos="100000">
                        <a:srgbClr val="AE723F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65" name="Google Shape;1665;p8"/>
                  <p:cNvSpPr/>
                  <p:nvPr/>
                </p:nvSpPr>
                <p:spPr>
                  <a:xfrm rot="10727254">
                    <a:off x="4834084" y="3160141"/>
                    <a:ext cx="471170" cy="1538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8481" h="1569952" extrusionOk="0">
                        <a:moveTo>
                          <a:pt x="222762" y="1569373"/>
                        </a:moveTo>
                        <a:cubicBezTo>
                          <a:pt x="213551" y="1571191"/>
                          <a:pt x="204471" y="1568821"/>
                          <a:pt x="195620" y="1561031"/>
                        </a:cubicBezTo>
                        <a:lnTo>
                          <a:pt x="0" y="0"/>
                        </a:lnTo>
                        <a:lnTo>
                          <a:pt x="99494" y="27105"/>
                        </a:lnTo>
                        <a:cubicBezTo>
                          <a:pt x="135481" y="38254"/>
                          <a:pt x="169374" y="50106"/>
                          <a:pt x="201272" y="62465"/>
                        </a:cubicBezTo>
                        <a:lnTo>
                          <a:pt x="267221" y="90667"/>
                        </a:lnTo>
                        <a:lnTo>
                          <a:pt x="498481" y="1561031"/>
                        </a:lnTo>
                        <a:cubicBezTo>
                          <a:pt x="492952" y="1562888"/>
                          <a:pt x="487935" y="1563645"/>
                          <a:pt x="483377" y="1563431"/>
                        </a:cubicBezTo>
                        <a:cubicBezTo>
                          <a:pt x="414998" y="1560228"/>
                          <a:pt x="449650" y="1338749"/>
                          <a:pt x="402328" y="1338749"/>
                        </a:cubicBezTo>
                        <a:cubicBezTo>
                          <a:pt x="358160" y="1338749"/>
                          <a:pt x="287242" y="1556649"/>
                          <a:pt x="222762" y="156937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26000">
                        <a:srgbClr val="AE723F"/>
                      </a:gs>
                      <a:gs pos="51000">
                        <a:srgbClr val="D1A28B"/>
                      </a:gs>
                      <a:gs pos="81000">
                        <a:srgbClr val="AE723F"/>
                      </a:gs>
                      <a:gs pos="100000">
                        <a:srgbClr val="AE723F"/>
                      </a:gs>
                    </a:gsLst>
                    <a:lin ang="1020013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66" name="Google Shape;1666;p8"/>
                  <p:cNvSpPr/>
                  <p:nvPr/>
                </p:nvSpPr>
                <p:spPr>
                  <a:xfrm rot="-10722060">
                    <a:off x="4260972" y="2975405"/>
                    <a:ext cx="618363" cy="1479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0729" h="1439185" extrusionOk="0">
                        <a:moveTo>
                          <a:pt x="529665" y="1439185"/>
                        </a:moveTo>
                        <a:lnTo>
                          <a:pt x="560729" y="1436279"/>
                        </a:lnTo>
                        <a:lnTo>
                          <a:pt x="0" y="0"/>
                        </a:lnTo>
                        <a:lnTo>
                          <a:pt x="274619" y="1259181"/>
                        </a:lnTo>
                        <a:cubicBezTo>
                          <a:pt x="358962" y="1324814"/>
                          <a:pt x="323760" y="1248814"/>
                          <a:pt x="372366" y="1278244"/>
                        </a:cubicBezTo>
                        <a:cubicBezTo>
                          <a:pt x="414896" y="1303995"/>
                          <a:pt x="450772" y="1429239"/>
                          <a:pt x="529665" y="143918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41000">
                        <a:srgbClr val="AE723F"/>
                      </a:gs>
                      <a:gs pos="51000">
                        <a:srgbClr val="D1A28B"/>
                      </a:gs>
                      <a:gs pos="69000">
                        <a:srgbClr val="AE723F"/>
                      </a:gs>
                      <a:gs pos="100000">
                        <a:srgbClr val="AE723F"/>
                      </a:gs>
                    </a:gsLst>
                    <a:lin ang="959990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67" name="Google Shape;1667;p8"/>
                  <p:cNvSpPr/>
                  <p:nvPr/>
                </p:nvSpPr>
                <p:spPr>
                  <a:xfrm rot="10721705">
                    <a:off x="4561721" y="3159261"/>
                    <a:ext cx="563614" cy="1471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3410" h="1482286" extrusionOk="0">
                        <a:moveTo>
                          <a:pt x="258626" y="1479348"/>
                        </a:moveTo>
                        <a:cubicBezTo>
                          <a:pt x="248923" y="1479931"/>
                          <a:pt x="238990" y="1476858"/>
                          <a:pt x="228840" y="1469068"/>
                        </a:cubicBezTo>
                        <a:lnTo>
                          <a:pt x="0" y="0"/>
                        </a:lnTo>
                        <a:lnTo>
                          <a:pt x="25127" y="10745"/>
                        </a:lnTo>
                        <a:cubicBezTo>
                          <a:pt x="81141" y="37104"/>
                          <a:pt x="129571" y="64714"/>
                          <a:pt x="171211" y="92022"/>
                        </a:cubicBezTo>
                        <a:lnTo>
                          <a:pt x="249453" y="151039"/>
                        </a:lnTo>
                        <a:lnTo>
                          <a:pt x="513410" y="1479455"/>
                        </a:lnTo>
                        <a:cubicBezTo>
                          <a:pt x="411967" y="1509167"/>
                          <a:pt x="472165" y="1295260"/>
                          <a:pt x="424737" y="1293529"/>
                        </a:cubicBezTo>
                        <a:cubicBezTo>
                          <a:pt x="383238" y="1292014"/>
                          <a:pt x="326548" y="1475263"/>
                          <a:pt x="258626" y="147934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26000">
                        <a:srgbClr val="AE723F"/>
                      </a:gs>
                      <a:gs pos="51000">
                        <a:srgbClr val="D1A28B"/>
                      </a:gs>
                      <a:gs pos="81000">
                        <a:srgbClr val="AE723F"/>
                      </a:gs>
                      <a:gs pos="100000">
                        <a:srgbClr val="AE723F"/>
                      </a:gs>
                    </a:gsLst>
                    <a:lin ang="10200138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668" name="Google Shape;1668;p8"/>
              <p:cNvGrpSpPr/>
              <p:nvPr/>
            </p:nvGrpSpPr>
            <p:grpSpPr>
              <a:xfrm>
                <a:off x="7431160" y="1077860"/>
                <a:ext cx="1235070" cy="928247"/>
                <a:chOff x="2128743" y="3292975"/>
                <a:chExt cx="1256174" cy="944108"/>
              </a:xfrm>
            </p:grpSpPr>
            <p:sp>
              <p:nvSpPr>
                <p:cNvPr id="1669" name="Google Shape;1669;p8"/>
                <p:cNvSpPr/>
                <p:nvPr/>
              </p:nvSpPr>
              <p:spPr>
                <a:xfrm>
                  <a:off x="2615566" y="3335346"/>
                  <a:ext cx="514713" cy="628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713" h="628967" extrusionOk="0">
                      <a:moveTo>
                        <a:pt x="349265" y="8985"/>
                      </a:moveTo>
                      <a:cubicBezTo>
                        <a:pt x="326119" y="21939"/>
                        <a:pt x="224106" y="53086"/>
                        <a:pt x="174671" y="177292"/>
                      </a:cubicBezTo>
                      <a:cubicBezTo>
                        <a:pt x="135238" y="276352"/>
                        <a:pt x="163051" y="348361"/>
                        <a:pt x="187721" y="380556"/>
                      </a:cubicBezTo>
                      <a:cubicBezTo>
                        <a:pt x="275065" y="494379"/>
                        <a:pt x="386793" y="525621"/>
                        <a:pt x="514714" y="628968"/>
                      </a:cubicBezTo>
                      <a:cubicBezTo>
                        <a:pt x="351741" y="626110"/>
                        <a:pt x="303735" y="617347"/>
                        <a:pt x="221058" y="584105"/>
                      </a:cubicBezTo>
                      <a:cubicBezTo>
                        <a:pt x="112759" y="540480"/>
                        <a:pt x="53894" y="457232"/>
                        <a:pt x="42179" y="435801"/>
                      </a:cubicBezTo>
                      <a:cubicBezTo>
                        <a:pt x="30653" y="414750"/>
                        <a:pt x="-22401" y="318167"/>
                        <a:pt x="10746" y="203676"/>
                      </a:cubicBezTo>
                      <a:cubicBezTo>
                        <a:pt x="34844" y="120618"/>
                        <a:pt x="91709" y="75279"/>
                        <a:pt x="114378" y="55372"/>
                      </a:cubicBezTo>
                      <a:cubicBezTo>
                        <a:pt x="212867" y="-31210"/>
                        <a:pt x="318404" y="9843"/>
                        <a:pt x="349265" y="898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5C4E"/>
                    </a:gs>
                    <a:gs pos="100000">
                      <a:srgbClr val="583D3A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0" name="Google Shape;1670;p8"/>
                <p:cNvSpPr/>
                <p:nvPr/>
              </p:nvSpPr>
              <p:spPr>
                <a:xfrm>
                  <a:off x="2128743" y="3544473"/>
                  <a:ext cx="591581" cy="671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581" h="671308" extrusionOk="0">
                      <a:moveTo>
                        <a:pt x="370887" y="1788"/>
                      </a:moveTo>
                      <a:cubicBezTo>
                        <a:pt x="340026" y="-1450"/>
                        <a:pt x="266207" y="-4784"/>
                        <a:pt x="187340" y="35316"/>
                      </a:cubicBezTo>
                      <a:cubicBezTo>
                        <a:pt x="96091" y="81703"/>
                        <a:pt x="55514" y="157141"/>
                        <a:pt x="40846" y="185335"/>
                      </a:cubicBezTo>
                      <a:cubicBezTo>
                        <a:pt x="-5446" y="274298"/>
                        <a:pt x="-1636" y="357547"/>
                        <a:pt x="1984" y="391932"/>
                      </a:cubicBezTo>
                      <a:cubicBezTo>
                        <a:pt x="5698" y="426984"/>
                        <a:pt x="15795" y="523187"/>
                        <a:pt x="90280" y="594910"/>
                      </a:cubicBezTo>
                      <a:cubicBezTo>
                        <a:pt x="223345" y="723116"/>
                        <a:pt x="436610" y="652727"/>
                        <a:pt x="455660" y="646059"/>
                      </a:cubicBezTo>
                      <a:cubicBezTo>
                        <a:pt x="519668" y="623866"/>
                        <a:pt x="565102" y="589671"/>
                        <a:pt x="591581" y="566621"/>
                      </a:cubicBezTo>
                      <a:cubicBezTo>
                        <a:pt x="555291" y="574812"/>
                        <a:pt x="500141" y="584242"/>
                        <a:pt x="432704" y="584242"/>
                      </a:cubicBezTo>
                      <a:cubicBezTo>
                        <a:pt x="340312" y="584242"/>
                        <a:pt x="273827" y="584242"/>
                        <a:pt x="210295" y="540141"/>
                      </a:cubicBezTo>
                      <a:cubicBezTo>
                        <a:pt x="129619" y="484039"/>
                        <a:pt x="107997" y="394409"/>
                        <a:pt x="102568" y="370691"/>
                      </a:cubicBezTo>
                      <a:cubicBezTo>
                        <a:pt x="96757" y="344783"/>
                        <a:pt x="84375" y="273917"/>
                        <a:pt x="116665" y="194193"/>
                      </a:cubicBezTo>
                      <a:cubicBezTo>
                        <a:pt x="150383" y="110945"/>
                        <a:pt x="212201" y="69130"/>
                        <a:pt x="236680" y="52937"/>
                      </a:cubicBezTo>
                      <a:cubicBezTo>
                        <a:pt x="289734" y="18076"/>
                        <a:pt x="340978" y="6265"/>
                        <a:pt x="370792" y="178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83D3A"/>
                    </a:gs>
                    <a:gs pos="26000">
                      <a:srgbClr val="583D3A"/>
                    </a:gs>
                    <a:gs pos="91000">
                      <a:srgbClr val="8B5C4E"/>
                    </a:gs>
                    <a:gs pos="100000">
                      <a:srgbClr val="8B5C4E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1" name="Google Shape;1671;p8"/>
                <p:cNvSpPr/>
                <p:nvPr/>
              </p:nvSpPr>
              <p:spPr>
                <a:xfrm>
                  <a:off x="2203208" y="3538333"/>
                  <a:ext cx="475931" cy="624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795" h="578536" extrusionOk="0">
                      <a:moveTo>
                        <a:pt x="262963" y="0"/>
                      </a:moveTo>
                      <a:cubicBezTo>
                        <a:pt x="236960" y="4572"/>
                        <a:pt x="195335" y="15240"/>
                        <a:pt x="151711" y="43434"/>
                      </a:cubicBezTo>
                      <a:cubicBezTo>
                        <a:pt x="78940" y="90583"/>
                        <a:pt x="47507" y="156210"/>
                        <a:pt x="35220" y="182785"/>
                      </a:cubicBezTo>
                      <a:cubicBezTo>
                        <a:pt x="17789" y="220409"/>
                        <a:pt x="-9643" y="279845"/>
                        <a:pt x="3407" y="356521"/>
                      </a:cubicBezTo>
                      <a:cubicBezTo>
                        <a:pt x="18361" y="443865"/>
                        <a:pt x="75892" y="494919"/>
                        <a:pt x="91703" y="508540"/>
                      </a:cubicBezTo>
                      <a:cubicBezTo>
                        <a:pt x="152949" y="561213"/>
                        <a:pt x="220100" y="568928"/>
                        <a:pt x="277060" y="575501"/>
                      </a:cubicBezTo>
                      <a:cubicBezTo>
                        <a:pt x="348878" y="583692"/>
                        <a:pt x="408029" y="573691"/>
                        <a:pt x="444795" y="564642"/>
                      </a:cubicBezTo>
                      <a:cubicBezTo>
                        <a:pt x="421173" y="559689"/>
                        <a:pt x="384692" y="549212"/>
                        <a:pt x="345926" y="524828"/>
                      </a:cubicBezTo>
                      <a:cubicBezTo>
                        <a:pt x="270011" y="476917"/>
                        <a:pt x="237055" y="407956"/>
                        <a:pt x="224101" y="380047"/>
                      </a:cubicBezTo>
                      <a:cubicBezTo>
                        <a:pt x="214385" y="358902"/>
                        <a:pt x="216481" y="320326"/>
                        <a:pt x="213814" y="261366"/>
                      </a:cubicBezTo>
                      <a:cubicBezTo>
                        <a:pt x="213433" y="253270"/>
                        <a:pt x="190859" y="218980"/>
                        <a:pt x="201146" y="168402"/>
                      </a:cubicBezTo>
                      <a:cubicBezTo>
                        <a:pt x="209337" y="128111"/>
                        <a:pt x="225911" y="68390"/>
                        <a:pt x="262963" y="9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83D3A"/>
                    </a:gs>
                    <a:gs pos="26000">
                      <a:srgbClr val="583D3A"/>
                    </a:gs>
                    <a:gs pos="91000">
                      <a:srgbClr val="926756"/>
                    </a:gs>
                    <a:gs pos="100000">
                      <a:srgbClr val="926756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2" name="Google Shape;1672;p8"/>
                <p:cNvSpPr/>
                <p:nvPr/>
              </p:nvSpPr>
              <p:spPr>
                <a:xfrm>
                  <a:off x="2300647" y="3631510"/>
                  <a:ext cx="123830" cy="320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30" h="320230" extrusionOk="0">
                      <a:moveTo>
                        <a:pt x="123831" y="0"/>
                      </a:moveTo>
                      <a:lnTo>
                        <a:pt x="111734" y="64198"/>
                      </a:lnTo>
                      <a:cubicBezTo>
                        <a:pt x="100590" y="69532"/>
                        <a:pt x="81730" y="80010"/>
                        <a:pt x="66204" y="99536"/>
                      </a:cubicBezTo>
                      <a:cubicBezTo>
                        <a:pt x="2863" y="178689"/>
                        <a:pt x="50964" y="320231"/>
                        <a:pt x="50964" y="320231"/>
                      </a:cubicBezTo>
                      <a:cubicBezTo>
                        <a:pt x="50964" y="320231"/>
                        <a:pt x="3720" y="265557"/>
                        <a:pt x="291" y="195453"/>
                      </a:cubicBezTo>
                      <a:cubicBezTo>
                        <a:pt x="-566" y="177641"/>
                        <a:pt x="-2852" y="106394"/>
                        <a:pt x="50012" y="49054"/>
                      </a:cubicBezTo>
                      <a:cubicBezTo>
                        <a:pt x="76682" y="20193"/>
                        <a:pt x="106590" y="6382"/>
                        <a:pt x="123831" y="0"/>
                      </a:cubicBezTo>
                      <a:close/>
                    </a:path>
                  </a:pathLst>
                </a:custGeom>
                <a:solidFill>
                  <a:srgbClr val="583D3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3" name="Google Shape;1673;p8"/>
                <p:cNvSpPr/>
                <p:nvPr/>
              </p:nvSpPr>
              <p:spPr>
                <a:xfrm>
                  <a:off x="2510677" y="3313077"/>
                  <a:ext cx="666085" cy="864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085" h="864596" extrusionOk="0">
                      <a:moveTo>
                        <a:pt x="665990" y="864596"/>
                      </a:moveTo>
                      <a:cubicBezTo>
                        <a:pt x="624270" y="726008"/>
                        <a:pt x="564358" y="671810"/>
                        <a:pt x="517686" y="647807"/>
                      </a:cubicBezTo>
                      <a:cubicBezTo>
                        <a:pt x="473013" y="624852"/>
                        <a:pt x="452535" y="635711"/>
                        <a:pt x="364143" y="602754"/>
                      </a:cubicBezTo>
                      <a:cubicBezTo>
                        <a:pt x="292229" y="575989"/>
                        <a:pt x="244509" y="558272"/>
                        <a:pt x="199932" y="512648"/>
                      </a:cubicBezTo>
                      <a:cubicBezTo>
                        <a:pt x="184311" y="496646"/>
                        <a:pt x="116683" y="427494"/>
                        <a:pt x="112587" y="315575"/>
                      </a:cubicBezTo>
                      <a:cubicBezTo>
                        <a:pt x="108111" y="194798"/>
                        <a:pt x="180882" y="116027"/>
                        <a:pt x="192026" y="104406"/>
                      </a:cubicBezTo>
                      <a:cubicBezTo>
                        <a:pt x="297372" y="-5798"/>
                        <a:pt x="444343" y="28682"/>
                        <a:pt x="454154" y="31159"/>
                      </a:cubicBezTo>
                      <a:cubicBezTo>
                        <a:pt x="428722" y="18776"/>
                        <a:pt x="386336" y="2298"/>
                        <a:pt x="332329" y="203"/>
                      </a:cubicBezTo>
                      <a:cubicBezTo>
                        <a:pt x="304516" y="-845"/>
                        <a:pt x="211266" y="-464"/>
                        <a:pt x="125827" y="70592"/>
                      </a:cubicBezTo>
                      <a:cubicBezTo>
                        <a:pt x="37149" y="144316"/>
                        <a:pt x="16004" y="244805"/>
                        <a:pt x="9336" y="278904"/>
                      </a:cubicBezTo>
                      <a:cubicBezTo>
                        <a:pt x="2669" y="313099"/>
                        <a:pt x="-14190" y="399395"/>
                        <a:pt x="25243" y="487216"/>
                      </a:cubicBezTo>
                      <a:cubicBezTo>
                        <a:pt x="74011" y="595706"/>
                        <a:pt x="177929" y="637997"/>
                        <a:pt x="250319" y="667429"/>
                      </a:cubicBezTo>
                      <a:cubicBezTo>
                        <a:pt x="320423" y="695909"/>
                        <a:pt x="337473" y="686479"/>
                        <a:pt x="409196" y="709625"/>
                      </a:cubicBezTo>
                      <a:cubicBezTo>
                        <a:pt x="473585" y="730389"/>
                        <a:pt x="564930" y="771918"/>
                        <a:pt x="666085" y="86450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83D3A"/>
                    </a:gs>
                    <a:gs pos="100000">
                      <a:srgbClr val="926756"/>
                    </a:gs>
                  </a:gsLst>
                  <a:lin ang="18599929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4" name="Google Shape;1674;p8"/>
                <p:cNvSpPr/>
                <p:nvPr/>
              </p:nvSpPr>
              <p:spPr>
                <a:xfrm>
                  <a:off x="2405154" y="3292975"/>
                  <a:ext cx="565106" cy="778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106" h="778799" extrusionOk="0">
                      <a:moveTo>
                        <a:pt x="565011" y="50594"/>
                      </a:moveTo>
                      <a:cubicBezTo>
                        <a:pt x="496050" y="8875"/>
                        <a:pt x="434424" y="1636"/>
                        <a:pt x="403563" y="302"/>
                      </a:cubicBezTo>
                      <a:cubicBezTo>
                        <a:pt x="300788" y="-4174"/>
                        <a:pt x="225255" y="42117"/>
                        <a:pt x="181154" y="69168"/>
                      </a:cubicBezTo>
                      <a:cubicBezTo>
                        <a:pt x="146673" y="90314"/>
                        <a:pt x="102954" y="117079"/>
                        <a:pt x="64663" y="169752"/>
                      </a:cubicBezTo>
                      <a:cubicBezTo>
                        <a:pt x="-7060" y="268336"/>
                        <a:pt x="-1059" y="376540"/>
                        <a:pt x="1131" y="402734"/>
                      </a:cubicBezTo>
                      <a:cubicBezTo>
                        <a:pt x="10085" y="510557"/>
                        <a:pt x="66663" y="581518"/>
                        <a:pt x="93810" y="614570"/>
                      </a:cubicBezTo>
                      <a:cubicBezTo>
                        <a:pt x="117432" y="643430"/>
                        <a:pt x="224778" y="776876"/>
                        <a:pt x="395657" y="778781"/>
                      </a:cubicBezTo>
                      <a:cubicBezTo>
                        <a:pt x="466142" y="779543"/>
                        <a:pt x="522149" y="757635"/>
                        <a:pt x="554534" y="741728"/>
                      </a:cubicBezTo>
                      <a:cubicBezTo>
                        <a:pt x="537103" y="733727"/>
                        <a:pt x="510433" y="721631"/>
                        <a:pt x="477762" y="707343"/>
                      </a:cubicBezTo>
                      <a:cubicBezTo>
                        <a:pt x="351747" y="652193"/>
                        <a:pt x="339555" y="653146"/>
                        <a:pt x="302979" y="633239"/>
                      </a:cubicBezTo>
                      <a:cubicBezTo>
                        <a:pt x="270308" y="615427"/>
                        <a:pt x="182487" y="567326"/>
                        <a:pt x="138768" y="466456"/>
                      </a:cubicBezTo>
                      <a:cubicBezTo>
                        <a:pt x="129243" y="444453"/>
                        <a:pt x="94572" y="360919"/>
                        <a:pt x="125528" y="262526"/>
                      </a:cubicBezTo>
                      <a:cubicBezTo>
                        <a:pt x="154008" y="172133"/>
                        <a:pt x="220302" y="125366"/>
                        <a:pt x="247353" y="106316"/>
                      </a:cubicBezTo>
                      <a:cubicBezTo>
                        <a:pt x="320981" y="54404"/>
                        <a:pt x="394990" y="46403"/>
                        <a:pt x="432709" y="42784"/>
                      </a:cubicBezTo>
                      <a:cubicBezTo>
                        <a:pt x="488049" y="37450"/>
                        <a:pt x="534150" y="44022"/>
                        <a:pt x="565107" y="506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83D3A"/>
                    </a:gs>
                    <a:gs pos="27000">
                      <a:srgbClr val="583D3A"/>
                    </a:gs>
                    <a:gs pos="100000">
                      <a:srgbClr val="8B5C4E"/>
                    </a:gs>
                  </a:gsLst>
                  <a:lin ang="13800146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5" name="Google Shape;1675;p8"/>
                <p:cNvSpPr/>
                <p:nvPr/>
              </p:nvSpPr>
              <p:spPr>
                <a:xfrm>
                  <a:off x="2804199" y="3344522"/>
                  <a:ext cx="494293" cy="656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293" h="656558" extrusionOk="0">
                      <a:moveTo>
                        <a:pt x="165966" y="0"/>
                      </a:moveTo>
                      <a:cubicBezTo>
                        <a:pt x="148250" y="1619"/>
                        <a:pt x="100625" y="8477"/>
                        <a:pt x="60048" y="46292"/>
                      </a:cubicBezTo>
                      <a:cubicBezTo>
                        <a:pt x="28616" y="75629"/>
                        <a:pt x="17376" y="108871"/>
                        <a:pt x="11090" y="128397"/>
                      </a:cubicBezTo>
                      <a:cubicBezTo>
                        <a:pt x="-14342" y="206693"/>
                        <a:pt x="10804" y="276225"/>
                        <a:pt x="18996" y="297847"/>
                      </a:cubicBezTo>
                      <a:cubicBezTo>
                        <a:pt x="40808" y="355664"/>
                        <a:pt x="76050" y="390144"/>
                        <a:pt x="113007" y="426244"/>
                      </a:cubicBezTo>
                      <a:cubicBezTo>
                        <a:pt x="168348" y="480346"/>
                        <a:pt x="195970" y="507397"/>
                        <a:pt x="233499" y="517589"/>
                      </a:cubicBezTo>
                      <a:cubicBezTo>
                        <a:pt x="241404" y="519779"/>
                        <a:pt x="260264" y="524066"/>
                        <a:pt x="271884" y="540068"/>
                      </a:cubicBezTo>
                      <a:cubicBezTo>
                        <a:pt x="286077" y="559689"/>
                        <a:pt x="280933" y="585121"/>
                        <a:pt x="279790" y="590360"/>
                      </a:cubicBezTo>
                      <a:cubicBezTo>
                        <a:pt x="273408" y="621697"/>
                        <a:pt x="248548" y="638366"/>
                        <a:pt x="242738" y="641985"/>
                      </a:cubicBezTo>
                      <a:cubicBezTo>
                        <a:pt x="317795" y="646843"/>
                        <a:pt x="392757" y="651701"/>
                        <a:pt x="467814" y="656558"/>
                      </a:cubicBezTo>
                      <a:cubicBezTo>
                        <a:pt x="477148" y="639413"/>
                        <a:pt x="494198" y="602742"/>
                        <a:pt x="494293" y="553307"/>
                      </a:cubicBezTo>
                      <a:cubicBezTo>
                        <a:pt x="494293" y="534162"/>
                        <a:pt x="494007" y="493681"/>
                        <a:pt x="470481" y="454057"/>
                      </a:cubicBezTo>
                      <a:cubicBezTo>
                        <a:pt x="442668" y="407289"/>
                        <a:pt x="398186" y="388049"/>
                        <a:pt x="348656" y="366713"/>
                      </a:cubicBezTo>
                      <a:cubicBezTo>
                        <a:pt x="299888" y="345662"/>
                        <a:pt x="295125" y="353282"/>
                        <a:pt x="224164" y="328327"/>
                      </a:cubicBezTo>
                      <a:cubicBezTo>
                        <a:pt x="154060" y="303657"/>
                        <a:pt x="118437" y="290798"/>
                        <a:pt x="93100" y="260795"/>
                      </a:cubicBezTo>
                      <a:cubicBezTo>
                        <a:pt x="87385" y="254127"/>
                        <a:pt x="50142" y="208788"/>
                        <a:pt x="54714" y="145637"/>
                      </a:cubicBezTo>
                      <a:cubicBezTo>
                        <a:pt x="59191" y="83153"/>
                        <a:pt x="102816" y="27337"/>
                        <a:pt x="16596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83D3A"/>
                    </a:gs>
                    <a:gs pos="100000">
                      <a:srgbClr val="926756"/>
                    </a:gs>
                  </a:gsLst>
                  <a:lin ang="1499992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6" name="Google Shape;1676;p8"/>
                <p:cNvSpPr/>
                <p:nvPr/>
              </p:nvSpPr>
              <p:spPr>
                <a:xfrm>
                  <a:off x="2836959" y="3345127"/>
                  <a:ext cx="491670" cy="622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70" h="622363" extrusionOk="0">
                      <a:moveTo>
                        <a:pt x="109237" y="0"/>
                      </a:moveTo>
                      <a:cubicBezTo>
                        <a:pt x="96093" y="9239"/>
                        <a:pt x="78091" y="23146"/>
                        <a:pt x="58945" y="42386"/>
                      </a:cubicBezTo>
                      <a:cubicBezTo>
                        <a:pt x="32942" y="68485"/>
                        <a:pt x="16845" y="84677"/>
                        <a:pt x="7320" y="111252"/>
                      </a:cubicBezTo>
                      <a:cubicBezTo>
                        <a:pt x="-7920" y="153924"/>
                        <a:pt x="4748" y="193167"/>
                        <a:pt x="8653" y="203930"/>
                      </a:cubicBezTo>
                      <a:cubicBezTo>
                        <a:pt x="24941" y="248983"/>
                        <a:pt x="59803" y="272034"/>
                        <a:pt x="77519" y="283369"/>
                      </a:cubicBezTo>
                      <a:cubicBezTo>
                        <a:pt x="117619" y="309086"/>
                        <a:pt x="130192" y="320516"/>
                        <a:pt x="213250" y="342329"/>
                      </a:cubicBezTo>
                      <a:cubicBezTo>
                        <a:pt x="281926" y="360331"/>
                        <a:pt x="327550" y="366046"/>
                        <a:pt x="363555" y="393287"/>
                      </a:cubicBezTo>
                      <a:cubicBezTo>
                        <a:pt x="382795" y="407860"/>
                        <a:pt x="422038" y="426815"/>
                        <a:pt x="437659" y="489966"/>
                      </a:cubicBezTo>
                      <a:cubicBezTo>
                        <a:pt x="453471" y="553879"/>
                        <a:pt x="429658" y="606647"/>
                        <a:pt x="421753" y="622364"/>
                      </a:cubicBezTo>
                      <a:cubicBezTo>
                        <a:pt x="437564" y="604266"/>
                        <a:pt x="469949" y="562451"/>
                        <a:pt x="482617" y="499205"/>
                      </a:cubicBezTo>
                      <a:cubicBezTo>
                        <a:pt x="489856" y="463391"/>
                        <a:pt x="503001" y="406337"/>
                        <a:pt x="472045" y="356235"/>
                      </a:cubicBezTo>
                      <a:cubicBezTo>
                        <a:pt x="454423" y="327660"/>
                        <a:pt x="430135" y="313563"/>
                        <a:pt x="403179" y="297942"/>
                      </a:cubicBezTo>
                      <a:cubicBezTo>
                        <a:pt x="376795" y="282607"/>
                        <a:pt x="359745" y="278225"/>
                        <a:pt x="272115" y="254222"/>
                      </a:cubicBezTo>
                      <a:cubicBezTo>
                        <a:pt x="184199" y="230124"/>
                        <a:pt x="166673" y="225171"/>
                        <a:pt x="141051" y="210502"/>
                      </a:cubicBezTo>
                      <a:cubicBezTo>
                        <a:pt x="109047" y="192214"/>
                        <a:pt x="81043" y="176308"/>
                        <a:pt x="68280" y="145637"/>
                      </a:cubicBezTo>
                      <a:cubicBezTo>
                        <a:pt x="41324" y="81153"/>
                        <a:pt x="103999" y="6191"/>
                        <a:pt x="10933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5C4E"/>
                    </a:gs>
                    <a:gs pos="91000">
                      <a:srgbClr val="583D3A"/>
                    </a:gs>
                    <a:gs pos="100000">
                      <a:srgbClr val="583D3A"/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7" name="Google Shape;1677;p8"/>
                <p:cNvSpPr/>
                <p:nvPr/>
              </p:nvSpPr>
              <p:spPr>
                <a:xfrm>
                  <a:off x="2760222" y="3342520"/>
                  <a:ext cx="389870" cy="654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870" h="638174" extrusionOk="0">
                      <a:moveTo>
                        <a:pt x="204609" y="0"/>
                      </a:moveTo>
                      <a:cubicBezTo>
                        <a:pt x="182130" y="2953"/>
                        <a:pt x="144220" y="11049"/>
                        <a:pt x="106596" y="37052"/>
                      </a:cubicBezTo>
                      <a:cubicBezTo>
                        <a:pt x="42493" y="81534"/>
                        <a:pt x="23253" y="148019"/>
                        <a:pt x="13918" y="180023"/>
                      </a:cubicBezTo>
                      <a:cubicBezTo>
                        <a:pt x="6012" y="207169"/>
                        <a:pt x="-11514" y="270701"/>
                        <a:pt x="11251" y="341567"/>
                      </a:cubicBezTo>
                      <a:cubicBezTo>
                        <a:pt x="19729" y="367951"/>
                        <a:pt x="39540" y="412909"/>
                        <a:pt x="130409" y="487204"/>
                      </a:cubicBezTo>
                      <a:cubicBezTo>
                        <a:pt x="183844" y="530828"/>
                        <a:pt x="268902" y="590360"/>
                        <a:pt x="389870" y="638175"/>
                      </a:cubicBezTo>
                      <a:cubicBezTo>
                        <a:pt x="382536" y="612362"/>
                        <a:pt x="368153" y="575310"/>
                        <a:pt x="336911" y="542830"/>
                      </a:cubicBezTo>
                      <a:cubicBezTo>
                        <a:pt x="305764" y="510445"/>
                        <a:pt x="285000" y="510731"/>
                        <a:pt x="233660" y="476631"/>
                      </a:cubicBezTo>
                      <a:cubicBezTo>
                        <a:pt x="197751" y="452723"/>
                        <a:pt x="150697" y="421481"/>
                        <a:pt x="117169" y="365379"/>
                      </a:cubicBezTo>
                      <a:cubicBezTo>
                        <a:pt x="84022" y="310039"/>
                        <a:pt x="79545" y="256413"/>
                        <a:pt x="77450" y="227648"/>
                      </a:cubicBezTo>
                      <a:cubicBezTo>
                        <a:pt x="74592" y="188214"/>
                        <a:pt x="71544" y="146114"/>
                        <a:pt x="93357" y="100584"/>
                      </a:cubicBezTo>
                      <a:cubicBezTo>
                        <a:pt x="123741" y="37148"/>
                        <a:pt x="182225" y="9239"/>
                        <a:pt x="20460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83D3A"/>
                    </a:gs>
                    <a:gs pos="50000">
                      <a:srgbClr val="583D3A"/>
                    </a:gs>
                    <a:gs pos="96000">
                      <a:srgbClr val="8B5C4E"/>
                    </a:gs>
                    <a:gs pos="100000">
                      <a:srgbClr val="8B5C4E"/>
                    </a:gs>
                  </a:gsLst>
                  <a:lin ang="18599929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8" name="Google Shape;1678;p8"/>
                <p:cNvSpPr/>
                <p:nvPr/>
              </p:nvSpPr>
              <p:spPr>
                <a:xfrm>
                  <a:off x="2410672" y="3723045"/>
                  <a:ext cx="943775" cy="43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775" h="436721" extrusionOk="0">
                      <a:moveTo>
                        <a:pt x="1137" y="0"/>
                      </a:moveTo>
                      <a:cubicBezTo>
                        <a:pt x="-1149" y="25146"/>
                        <a:pt x="-1339" y="87440"/>
                        <a:pt x="13806" y="135350"/>
                      </a:cubicBezTo>
                      <a:cubicBezTo>
                        <a:pt x="17711" y="147828"/>
                        <a:pt x="52001" y="183261"/>
                        <a:pt x="108579" y="235553"/>
                      </a:cubicBezTo>
                      <a:cubicBezTo>
                        <a:pt x="172683" y="294799"/>
                        <a:pt x="242215" y="333946"/>
                        <a:pt x="337751" y="348805"/>
                      </a:cubicBezTo>
                      <a:cubicBezTo>
                        <a:pt x="421285" y="361759"/>
                        <a:pt x="516440" y="381953"/>
                        <a:pt x="601117" y="380714"/>
                      </a:cubicBezTo>
                      <a:cubicBezTo>
                        <a:pt x="682937" y="379476"/>
                        <a:pt x="704082" y="375094"/>
                        <a:pt x="778092" y="388620"/>
                      </a:cubicBezTo>
                      <a:cubicBezTo>
                        <a:pt x="869817" y="405384"/>
                        <a:pt x="943731" y="436721"/>
                        <a:pt x="943731" y="436721"/>
                      </a:cubicBezTo>
                      <a:cubicBezTo>
                        <a:pt x="943731" y="436721"/>
                        <a:pt x="948304" y="366713"/>
                        <a:pt x="864198" y="320611"/>
                      </a:cubicBezTo>
                      <a:cubicBezTo>
                        <a:pt x="832098" y="303086"/>
                        <a:pt x="766185" y="278511"/>
                        <a:pt x="697415" y="269272"/>
                      </a:cubicBezTo>
                      <a:cubicBezTo>
                        <a:pt x="592545" y="255175"/>
                        <a:pt x="605213" y="277178"/>
                        <a:pt x="484341" y="268319"/>
                      </a:cubicBezTo>
                      <a:cubicBezTo>
                        <a:pt x="377375" y="260509"/>
                        <a:pt x="275362" y="265652"/>
                        <a:pt x="216402" y="240792"/>
                      </a:cubicBezTo>
                      <a:cubicBezTo>
                        <a:pt x="178588" y="224885"/>
                        <a:pt x="121533" y="200025"/>
                        <a:pt x="75147" y="140208"/>
                      </a:cubicBezTo>
                      <a:cubicBezTo>
                        <a:pt x="31332" y="83629"/>
                        <a:pt x="5233" y="30766"/>
                        <a:pt x="123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5C4E"/>
                    </a:gs>
                    <a:gs pos="31000">
                      <a:srgbClr val="8B5C4E"/>
                    </a:gs>
                    <a:gs pos="91000">
                      <a:srgbClr val="583D3A"/>
                    </a:gs>
                    <a:gs pos="100000">
                      <a:srgbClr val="583D3A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9" name="Google Shape;1679;p8"/>
                <p:cNvSpPr/>
                <p:nvPr/>
              </p:nvSpPr>
              <p:spPr>
                <a:xfrm>
                  <a:off x="2731659" y="3952677"/>
                  <a:ext cx="653258" cy="278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258" h="278813" extrusionOk="0">
                      <a:moveTo>
                        <a:pt x="620459" y="278813"/>
                      </a:moveTo>
                      <a:cubicBezTo>
                        <a:pt x="628269" y="268526"/>
                        <a:pt x="659130" y="225473"/>
                        <a:pt x="652272" y="167561"/>
                      </a:cubicBezTo>
                      <a:cubicBezTo>
                        <a:pt x="646176" y="116412"/>
                        <a:pt x="614363" y="84884"/>
                        <a:pt x="599313" y="70501"/>
                      </a:cubicBezTo>
                      <a:cubicBezTo>
                        <a:pt x="558356" y="31163"/>
                        <a:pt x="511969" y="21543"/>
                        <a:pt x="454533" y="10494"/>
                      </a:cubicBezTo>
                      <a:cubicBezTo>
                        <a:pt x="346615" y="-10366"/>
                        <a:pt x="251841" y="5827"/>
                        <a:pt x="235649" y="8684"/>
                      </a:cubicBezTo>
                      <a:cubicBezTo>
                        <a:pt x="193643" y="16209"/>
                        <a:pt x="171069" y="25162"/>
                        <a:pt x="122682" y="26305"/>
                      </a:cubicBezTo>
                      <a:cubicBezTo>
                        <a:pt x="77819" y="27448"/>
                        <a:pt x="24289" y="35926"/>
                        <a:pt x="0" y="30496"/>
                      </a:cubicBezTo>
                      <a:cubicBezTo>
                        <a:pt x="111157" y="63358"/>
                        <a:pt x="216503" y="59643"/>
                        <a:pt x="278035" y="63358"/>
                      </a:cubicBezTo>
                      <a:cubicBezTo>
                        <a:pt x="302990" y="64882"/>
                        <a:pt x="365665" y="67834"/>
                        <a:pt x="445770" y="88027"/>
                      </a:cubicBezTo>
                      <a:cubicBezTo>
                        <a:pt x="524161" y="107839"/>
                        <a:pt x="547973" y="126223"/>
                        <a:pt x="558737" y="135652"/>
                      </a:cubicBezTo>
                      <a:cubicBezTo>
                        <a:pt x="610934" y="181658"/>
                        <a:pt x="618935" y="249952"/>
                        <a:pt x="620554" y="27862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5C4E"/>
                    </a:gs>
                    <a:gs pos="91000">
                      <a:srgbClr val="583D3A"/>
                    </a:gs>
                    <a:gs pos="100000">
                      <a:srgbClr val="583D3A"/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0" name="Google Shape;1680;p8"/>
                <p:cNvSpPr/>
                <p:nvPr/>
              </p:nvSpPr>
              <p:spPr>
                <a:xfrm>
                  <a:off x="2397682" y="3709303"/>
                  <a:ext cx="944865" cy="527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865" h="527780" extrusionOk="0">
                      <a:moveTo>
                        <a:pt x="7624" y="0"/>
                      </a:moveTo>
                      <a:cubicBezTo>
                        <a:pt x="1909" y="30385"/>
                        <a:pt x="-3139" y="74581"/>
                        <a:pt x="2385" y="127064"/>
                      </a:cubicBezTo>
                      <a:cubicBezTo>
                        <a:pt x="10386" y="202406"/>
                        <a:pt x="36009" y="256032"/>
                        <a:pt x="44010" y="271843"/>
                      </a:cubicBezTo>
                      <a:cubicBezTo>
                        <a:pt x="97731" y="378238"/>
                        <a:pt x="186789" y="429006"/>
                        <a:pt x="231271" y="453676"/>
                      </a:cubicBezTo>
                      <a:cubicBezTo>
                        <a:pt x="266609" y="473202"/>
                        <a:pt x="351572" y="518922"/>
                        <a:pt x="463681" y="517208"/>
                      </a:cubicBezTo>
                      <a:cubicBezTo>
                        <a:pt x="598650" y="515207"/>
                        <a:pt x="636655" y="446437"/>
                        <a:pt x="753336" y="453676"/>
                      </a:cubicBezTo>
                      <a:cubicBezTo>
                        <a:pt x="834966" y="458724"/>
                        <a:pt x="898974" y="497491"/>
                        <a:pt x="938883" y="527780"/>
                      </a:cubicBezTo>
                      <a:cubicBezTo>
                        <a:pt x="944598" y="508254"/>
                        <a:pt x="949551" y="479108"/>
                        <a:pt x="937169" y="451866"/>
                      </a:cubicBezTo>
                      <a:cubicBezTo>
                        <a:pt x="918214" y="410147"/>
                        <a:pt x="868684" y="394811"/>
                        <a:pt x="798390" y="381286"/>
                      </a:cubicBezTo>
                      <a:cubicBezTo>
                        <a:pt x="686566" y="359759"/>
                        <a:pt x="618272" y="361283"/>
                        <a:pt x="520926" y="354806"/>
                      </a:cubicBezTo>
                      <a:cubicBezTo>
                        <a:pt x="401578" y="346805"/>
                        <a:pt x="341856" y="342900"/>
                        <a:pt x="272895" y="319468"/>
                      </a:cubicBezTo>
                      <a:cubicBezTo>
                        <a:pt x="207744" y="297370"/>
                        <a:pt x="123258" y="268700"/>
                        <a:pt x="64774" y="185356"/>
                      </a:cubicBezTo>
                      <a:cubicBezTo>
                        <a:pt x="15244" y="114776"/>
                        <a:pt x="8196" y="38957"/>
                        <a:pt x="75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5C4E"/>
                    </a:gs>
                    <a:gs pos="91000">
                      <a:srgbClr val="583D3A"/>
                    </a:gs>
                    <a:gs pos="100000">
                      <a:srgbClr val="583D3A"/>
                    </a:gs>
                  </a:gsLst>
                  <a:lin ang="21593863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681" name="Google Shape;1681;p8"/>
            <p:cNvGrpSpPr/>
            <p:nvPr/>
          </p:nvGrpSpPr>
          <p:grpSpPr>
            <a:xfrm>
              <a:off x="1866501" y="3428407"/>
              <a:ext cx="658904" cy="499543"/>
              <a:chOff x="3699722" y="1806532"/>
              <a:chExt cx="3341299" cy="2533180"/>
            </a:xfrm>
          </p:grpSpPr>
          <p:grpSp>
            <p:nvGrpSpPr>
              <p:cNvPr id="1682" name="Google Shape;1682;p8"/>
              <p:cNvGrpSpPr/>
              <p:nvPr/>
            </p:nvGrpSpPr>
            <p:grpSpPr>
              <a:xfrm>
                <a:off x="3751786" y="2225114"/>
                <a:ext cx="3226900" cy="1986512"/>
                <a:chOff x="4296925" y="2658508"/>
                <a:chExt cx="3226900" cy="1986512"/>
              </a:xfrm>
            </p:grpSpPr>
            <p:grpSp>
              <p:nvGrpSpPr>
                <p:cNvPr id="1683" name="Google Shape;1683;p8"/>
                <p:cNvGrpSpPr/>
                <p:nvPr/>
              </p:nvGrpSpPr>
              <p:grpSpPr>
                <a:xfrm>
                  <a:off x="4296925" y="2720530"/>
                  <a:ext cx="1136973" cy="1924490"/>
                  <a:chOff x="4323505" y="2715214"/>
                  <a:chExt cx="1136973" cy="1924490"/>
                </a:xfrm>
              </p:grpSpPr>
              <p:sp>
                <p:nvSpPr>
                  <p:cNvPr id="1684" name="Google Shape;1684;p8"/>
                  <p:cNvSpPr/>
                  <p:nvPr/>
                </p:nvSpPr>
                <p:spPr>
                  <a:xfrm rot="9840178" flipH="1">
                    <a:off x="4876115" y="2725577"/>
                    <a:ext cx="335980" cy="18439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914" h="2427501" extrusionOk="0">
                        <a:moveTo>
                          <a:pt x="19199" y="2424869"/>
                        </a:moveTo>
                        <a:cubicBezTo>
                          <a:pt x="114529" y="2457441"/>
                          <a:pt x="199750" y="2176976"/>
                          <a:pt x="268643" y="2176976"/>
                        </a:cubicBezTo>
                        <a:cubicBezTo>
                          <a:pt x="342128" y="2176976"/>
                          <a:pt x="312122" y="2453136"/>
                          <a:pt x="440914" y="2414005"/>
                        </a:cubicBezTo>
                        <a:lnTo>
                          <a:pt x="350892" y="41069"/>
                        </a:lnTo>
                        <a:lnTo>
                          <a:pt x="307991" y="31806"/>
                        </a:lnTo>
                        <a:cubicBezTo>
                          <a:pt x="255286" y="21850"/>
                          <a:pt x="200685" y="12918"/>
                          <a:pt x="144130" y="5019"/>
                        </a:cubicBezTo>
                        <a:lnTo>
                          <a:pt x="91581" y="0"/>
                        </a:lnTo>
                        <a:lnTo>
                          <a:pt x="0" y="2414005"/>
                        </a:lnTo>
                        <a:cubicBezTo>
                          <a:pt x="6443" y="2419135"/>
                          <a:pt x="12843" y="2422698"/>
                          <a:pt x="19199" y="242486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55000">
                        <a:srgbClr val="D6C8B7"/>
                      </a:gs>
                      <a:gs pos="96740">
                        <a:srgbClr val="BE9B69"/>
                      </a:gs>
                      <a:gs pos="100000">
                        <a:srgbClr val="BE9B69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85" name="Google Shape;1685;p8"/>
                  <p:cNvSpPr/>
                  <p:nvPr/>
                </p:nvSpPr>
                <p:spPr>
                  <a:xfrm rot="9420981">
                    <a:off x="4669344" y="2806326"/>
                    <a:ext cx="347227" cy="18388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914" h="2417625" extrusionOk="0">
                        <a:moveTo>
                          <a:pt x="38128" y="2417509"/>
                        </a:moveTo>
                        <a:cubicBezTo>
                          <a:pt x="25601" y="2418380"/>
                          <a:pt x="12887" y="2414389"/>
                          <a:pt x="0" y="2404129"/>
                        </a:cubicBezTo>
                        <a:lnTo>
                          <a:pt x="18187" y="0"/>
                        </a:lnTo>
                        <a:lnTo>
                          <a:pt x="74452" y="1187"/>
                        </a:lnTo>
                        <a:lnTo>
                          <a:pt x="351038" y="35049"/>
                        </a:lnTo>
                        <a:lnTo>
                          <a:pt x="440914" y="2404129"/>
                        </a:lnTo>
                        <a:cubicBezTo>
                          <a:pt x="312122" y="2443260"/>
                          <a:pt x="342128" y="2167100"/>
                          <a:pt x="268643" y="2167100"/>
                        </a:cubicBezTo>
                        <a:cubicBezTo>
                          <a:pt x="204343" y="2167100"/>
                          <a:pt x="125819" y="2411416"/>
                          <a:pt x="38128" y="241750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E9B69"/>
                      </a:gs>
                      <a:gs pos="55000">
                        <a:srgbClr val="D6C8B7"/>
                      </a:gs>
                      <a:gs pos="96740">
                        <a:srgbClr val="BE9B69"/>
                      </a:gs>
                      <a:gs pos="100000">
                        <a:srgbClr val="BE9B69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86" name="Google Shape;1686;p8"/>
                <p:cNvSpPr/>
                <p:nvPr/>
              </p:nvSpPr>
              <p:spPr>
                <a:xfrm rot="-9840178">
                  <a:off x="6635234" y="2668871"/>
                  <a:ext cx="335980" cy="1843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914" h="2427501" extrusionOk="0">
                      <a:moveTo>
                        <a:pt x="19199" y="2424869"/>
                      </a:moveTo>
                      <a:cubicBezTo>
                        <a:pt x="114529" y="2457441"/>
                        <a:pt x="199750" y="2176976"/>
                        <a:pt x="268643" y="2176976"/>
                      </a:cubicBezTo>
                      <a:cubicBezTo>
                        <a:pt x="342128" y="2176976"/>
                        <a:pt x="312122" y="2453136"/>
                        <a:pt x="440914" y="2414005"/>
                      </a:cubicBezTo>
                      <a:lnTo>
                        <a:pt x="350892" y="41069"/>
                      </a:lnTo>
                      <a:lnTo>
                        <a:pt x="307991" y="31806"/>
                      </a:lnTo>
                      <a:cubicBezTo>
                        <a:pt x="255286" y="21850"/>
                        <a:pt x="200685" y="12918"/>
                        <a:pt x="144130" y="5019"/>
                      </a:cubicBezTo>
                      <a:lnTo>
                        <a:pt x="91581" y="0"/>
                      </a:lnTo>
                      <a:lnTo>
                        <a:pt x="0" y="2414005"/>
                      </a:lnTo>
                      <a:cubicBezTo>
                        <a:pt x="6443" y="2419135"/>
                        <a:pt x="12843" y="2422698"/>
                        <a:pt x="19199" y="242486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7" name="Google Shape;1687;p8"/>
                <p:cNvSpPr/>
                <p:nvPr/>
              </p:nvSpPr>
              <p:spPr>
                <a:xfrm rot="-9420981" flipH="1">
                  <a:off x="6830758" y="2749620"/>
                  <a:ext cx="347227" cy="1838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914" h="2417625" extrusionOk="0">
                      <a:moveTo>
                        <a:pt x="38128" y="2417509"/>
                      </a:moveTo>
                      <a:cubicBezTo>
                        <a:pt x="25601" y="2418380"/>
                        <a:pt x="12887" y="2414389"/>
                        <a:pt x="0" y="2404129"/>
                      </a:cubicBezTo>
                      <a:lnTo>
                        <a:pt x="18187" y="0"/>
                      </a:lnTo>
                      <a:lnTo>
                        <a:pt x="74452" y="1187"/>
                      </a:lnTo>
                      <a:lnTo>
                        <a:pt x="351038" y="35049"/>
                      </a:lnTo>
                      <a:lnTo>
                        <a:pt x="440914" y="2404129"/>
                      </a:lnTo>
                      <a:cubicBezTo>
                        <a:pt x="312122" y="2443260"/>
                        <a:pt x="342128" y="2167100"/>
                        <a:pt x="268643" y="2167100"/>
                      </a:cubicBezTo>
                      <a:cubicBezTo>
                        <a:pt x="204343" y="2167100"/>
                        <a:pt x="125819" y="2411416"/>
                        <a:pt x="38128" y="241750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88" name="Google Shape;1688;p8"/>
              <p:cNvSpPr/>
              <p:nvPr/>
            </p:nvSpPr>
            <p:spPr>
              <a:xfrm>
                <a:off x="4319256" y="3571876"/>
                <a:ext cx="2126400" cy="736800"/>
              </a:xfrm>
              <a:prstGeom prst="ellipse">
                <a:avLst/>
              </a:prstGeom>
              <a:noFill/>
              <a:ln w="57150" cap="flat" cmpd="sng">
                <a:solidFill>
                  <a:srgbClr val="D6C8B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89" name="Google Shape;1689;p8"/>
              <p:cNvGrpSpPr/>
              <p:nvPr/>
            </p:nvGrpSpPr>
            <p:grpSpPr>
              <a:xfrm>
                <a:off x="3814899" y="1806532"/>
                <a:ext cx="3149697" cy="1638549"/>
                <a:chOff x="8088522" y="1876646"/>
                <a:chExt cx="3149697" cy="1638549"/>
              </a:xfrm>
            </p:grpSpPr>
            <p:sp>
              <p:nvSpPr>
                <p:cNvPr id="1690" name="Google Shape;1690;p8"/>
                <p:cNvSpPr/>
                <p:nvPr/>
              </p:nvSpPr>
              <p:spPr>
                <a:xfrm>
                  <a:off x="8088522" y="1876646"/>
                  <a:ext cx="3149697" cy="1638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2840" h="2436504" extrusionOk="0">
                      <a:moveTo>
                        <a:pt x="1837314" y="70"/>
                      </a:moveTo>
                      <a:cubicBezTo>
                        <a:pt x="3052170" y="7159"/>
                        <a:pt x="3852840" y="700133"/>
                        <a:pt x="3852840" y="1084592"/>
                      </a:cubicBezTo>
                      <a:lnTo>
                        <a:pt x="3395056" y="2436504"/>
                      </a:lnTo>
                      <a:lnTo>
                        <a:pt x="399345" y="2436504"/>
                      </a:lnTo>
                      <a:lnTo>
                        <a:pt x="0" y="914471"/>
                      </a:lnTo>
                      <a:cubicBezTo>
                        <a:pt x="0" y="530012"/>
                        <a:pt x="622458" y="-7019"/>
                        <a:pt x="1837314" y="70"/>
                      </a:cubicBezTo>
                      <a:close/>
                    </a:path>
                  </a:pathLst>
                </a:custGeom>
                <a:solidFill>
                  <a:srgbClr val="C18B6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691" name="Google Shape;1691;p8" descr="A black and white image of a mountain&#10;&#10;Description automatically generated with low confidence"/>
                <p:cNvPicPr preferRelativeResize="0"/>
                <p:nvPr/>
              </p:nvPicPr>
              <p:blipFill rotWithShape="1">
                <a:blip r:embed="rId2">
                  <a:alphaModFix amt="8000"/>
                </a:blip>
                <a:srcRect/>
                <a:stretch/>
              </p:blipFill>
              <p:spPr>
                <a:xfrm>
                  <a:off x="8150226" y="2365317"/>
                  <a:ext cx="2985089" cy="4699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692" name="Google Shape;1692;p8"/>
              <p:cNvGrpSpPr/>
              <p:nvPr/>
            </p:nvGrpSpPr>
            <p:grpSpPr>
              <a:xfrm>
                <a:off x="3699722" y="2477000"/>
                <a:ext cx="3341299" cy="1862712"/>
                <a:chOff x="4244861" y="2910394"/>
                <a:chExt cx="3341299" cy="1862712"/>
              </a:xfrm>
            </p:grpSpPr>
            <p:sp>
              <p:nvSpPr>
                <p:cNvPr id="1693" name="Google Shape;1693;p8"/>
                <p:cNvSpPr/>
                <p:nvPr/>
              </p:nvSpPr>
              <p:spPr>
                <a:xfrm rot="10567725" flipH="1">
                  <a:off x="5655430" y="3173630"/>
                  <a:ext cx="347210" cy="1574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286" h="1570690" extrusionOk="0">
                      <a:moveTo>
                        <a:pt x="347286" y="1559218"/>
                      </a:moveTo>
                      <a:lnTo>
                        <a:pt x="285925" y="0"/>
                      </a:lnTo>
                      <a:lnTo>
                        <a:pt x="185682" y="1126"/>
                      </a:lnTo>
                      <a:cubicBezTo>
                        <a:pt x="175408" y="1405"/>
                        <a:pt x="165213" y="1817"/>
                        <a:pt x="155086" y="2225"/>
                      </a:cubicBezTo>
                      <a:lnTo>
                        <a:pt x="24330" y="10649"/>
                      </a:lnTo>
                      <a:lnTo>
                        <a:pt x="0" y="1559218"/>
                      </a:lnTo>
                      <a:cubicBezTo>
                        <a:pt x="10150" y="1567007"/>
                        <a:pt x="19368" y="1570513"/>
                        <a:pt x="27841" y="1570684"/>
                      </a:cubicBezTo>
                      <a:cubicBezTo>
                        <a:pt x="87153" y="1571877"/>
                        <a:pt x="109974" y="1409646"/>
                        <a:pt x="160620" y="1409645"/>
                      </a:cubicBezTo>
                      <a:cubicBezTo>
                        <a:pt x="218501" y="1409645"/>
                        <a:pt x="245842" y="1588930"/>
                        <a:pt x="347286" y="155921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4" name="Google Shape;1694;p8"/>
                <p:cNvSpPr/>
                <p:nvPr/>
              </p:nvSpPr>
              <p:spPr>
                <a:xfrm rot="-10679728" flipH="1">
                  <a:off x="5920846" y="3171361"/>
                  <a:ext cx="336637" cy="1573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431" h="1572864" extrusionOk="0">
                      <a:moveTo>
                        <a:pt x="14650" y="1570866"/>
                      </a:moveTo>
                      <a:cubicBezTo>
                        <a:pt x="87389" y="1595598"/>
                        <a:pt x="152415" y="1382640"/>
                        <a:pt x="204983" y="1382640"/>
                      </a:cubicBezTo>
                      <a:cubicBezTo>
                        <a:pt x="261054" y="1382640"/>
                        <a:pt x="238159" y="1592329"/>
                        <a:pt x="336431" y="1562617"/>
                      </a:cubicBezTo>
                      <a:lnTo>
                        <a:pt x="277770" y="23880"/>
                      </a:lnTo>
                      <a:lnTo>
                        <a:pt x="180229" y="10908"/>
                      </a:lnTo>
                      <a:lnTo>
                        <a:pt x="59573" y="0"/>
                      </a:lnTo>
                      <a:lnTo>
                        <a:pt x="0" y="1562616"/>
                      </a:lnTo>
                      <a:cubicBezTo>
                        <a:pt x="4916" y="1566512"/>
                        <a:pt x="9799" y="1569217"/>
                        <a:pt x="14650" y="15708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5" name="Google Shape;1695;p8"/>
                <p:cNvSpPr/>
                <p:nvPr/>
              </p:nvSpPr>
              <p:spPr>
                <a:xfrm rot="-10593467" flipH="1">
                  <a:off x="6178205" y="3079429"/>
                  <a:ext cx="324361" cy="1660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587" h="1661565" extrusionOk="0">
                      <a:moveTo>
                        <a:pt x="324587" y="1661565"/>
                      </a:moveTo>
                      <a:lnTo>
                        <a:pt x="237759" y="44454"/>
                      </a:lnTo>
                      <a:lnTo>
                        <a:pt x="104481" y="16732"/>
                      </a:lnTo>
                      <a:lnTo>
                        <a:pt x="0" y="0"/>
                      </a:lnTo>
                      <a:lnTo>
                        <a:pt x="36291" y="1537114"/>
                      </a:lnTo>
                      <a:cubicBezTo>
                        <a:pt x="114954" y="1599435"/>
                        <a:pt x="191402" y="1362253"/>
                        <a:pt x="239451" y="1382994"/>
                      </a:cubicBezTo>
                      <a:cubicBezTo>
                        <a:pt x="287500" y="1403736"/>
                        <a:pt x="304473" y="1643568"/>
                        <a:pt x="324587" y="166156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6" name="Google Shape;1696;p8"/>
                <p:cNvSpPr/>
                <p:nvPr/>
              </p:nvSpPr>
              <p:spPr>
                <a:xfrm rot="10722664" flipH="1">
                  <a:off x="6593274" y="3082537"/>
                  <a:ext cx="524914" cy="1555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781" h="1555288" extrusionOk="0">
                      <a:moveTo>
                        <a:pt x="524781" y="1552457"/>
                      </a:moveTo>
                      <a:lnTo>
                        <a:pt x="233650" y="87285"/>
                      </a:lnTo>
                      <a:lnTo>
                        <a:pt x="230046" y="85263"/>
                      </a:lnTo>
                      <a:cubicBezTo>
                        <a:pt x="190800" y="65246"/>
                        <a:pt x="143616" y="45111"/>
                        <a:pt x="86976" y="26054"/>
                      </a:cubicBezTo>
                      <a:lnTo>
                        <a:pt x="0" y="0"/>
                      </a:lnTo>
                      <a:lnTo>
                        <a:pt x="240211" y="1542070"/>
                      </a:lnTo>
                      <a:cubicBezTo>
                        <a:pt x="250362" y="1549861"/>
                        <a:pt x="260294" y="1552933"/>
                        <a:pt x="269997" y="1552349"/>
                      </a:cubicBezTo>
                      <a:cubicBezTo>
                        <a:pt x="337919" y="1548265"/>
                        <a:pt x="394608" y="1365016"/>
                        <a:pt x="436108" y="1366530"/>
                      </a:cubicBezTo>
                      <a:cubicBezTo>
                        <a:pt x="483536" y="1368262"/>
                        <a:pt x="423338" y="1582169"/>
                        <a:pt x="524781" y="155245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26000">
                      <a:srgbClr val="BE9B69"/>
                    </a:gs>
                    <a:gs pos="51000">
                      <a:srgbClr val="D6C8B7"/>
                    </a:gs>
                    <a:gs pos="81000">
                      <a:srgbClr val="BE9B69"/>
                    </a:gs>
                    <a:gs pos="100000">
                      <a:srgbClr val="BE9B69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7" name="Google Shape;1697;p8"/>
                <p:cNvSpPr/>
                <p:nvPr/>
              </p:nvSpPr>
              <p:spPr>
                <a:xfrm rot="10725637" flipH="1">
                  <a:off x="6342815" y="3079417"/>
                  <a:ext cx="524321" cy="1614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037" h="1614297" extrusionOk="0">
                      <a:moveTo>
                        <a:pt x="214612" y="1613150"/>
                      </a:moveTo>
                      <a:cubicBezTo>
                        <a:pt x="282530" y="1633234"/>
                        <a:pt x="360562" y="1383094"/>
                        <a:pt x="407885" y="1383094"/>
                      </a:cubicBezTo>
                      <a:cubicBezTo>
                        <a:pt x="458360" y="1383094"/>
                        <a:pt x="415570" y="1635088"/>
                        <a:pt x="504037" y="1605376"/>
                      </a:cubicBezTo>
                      <a:lnTo>
                        <a:pt x="259869" y="52937"/>
                      </a:lnTo>
                      <a:lnTo>
                        <a:pt x="245021" y="48489"/>
                      </a:lnTo>
                      <a:cubicBezTo>
                        <a:pt x="178547" y="30807"/>
                        <a:pt x="101860" y="14797"/>
                        <a:pt x="13443" y="1653"/>
                      </a:cubicBezTo>
                      <a:lnTo>
                        <a:pt x="0" y="0"/>
                      </a:lnTo>
                      <a:lnTo>
                        <a:pt x="201175" y="1605376"/>
                      </a:lnTo>
                      <a:cubicBezTo>
                        <a:pt x="205601" y="1609271"/>
                        <a:pt x="210084" y="1611811"/>
                        <a:pt x="214612" y="161315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26000">
                      <a:srgbClr val="BE9B69"/>
                    </a:gs>
                    <a:gs pos="51000">
                      <a:srgbClr val="D6C8B7"/>
                    </a:gs>
                    <a:gs pos="81000">
                      <a:srgbClr val="BE9B69"/>
                    </a:gs>
                    <a:gs pos="100000">
                      <a:srgbClr val="BE9B69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8" name="Google Shape;1698;p8"/>
                <p:cNvSpPr/>
                <p:nvPr/>
              </p:nvSpPr>
              <p:spPr>
                <a:xfrm rot="10722664" flipH="1">
                  <a:off x="6999950" y="2916616"/>
                  <a:ext cx="569760" cy="1468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616" h="1468620" extrusionOk="0">
                      <a:moveTo>
                        <a:pt x="538552" y="1468620"/>
                      </a:moveTo>
                      <a:lnTo>
                        <a:pt x="569616" y="1465714"/>
                      </a:lnTo>
                      <a:lnTo>
                        <a:pt x="5748" y="584"/>
                      </a:lnTo>
                      <a:cubicBezTo>
                        <a:pt x="-41937" y="-28932"/>
                        <a:pt x="220922" y="1070767"/>
                        <a:pt x="283506" y="1288616"/>
                      </a:cubicBezTo>
                      <a:cubicBezTo>
                        <a:pt x="367849" y="1354249"/>
                        <a:pt x="332647" y="1278249"/>
                        <a:pt x="381253" y="1307679"/>
                      </a:cubicBezTo>
                      <a:cubicBezTo>
                        <a:pt x="423783" y="1333430"/>
                        <a:pt x="459659" y="1458674"/>
                        <a:pt x="538552" y="146862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41000">
                      <a:srgbClr val="BE9B69"/>
                    </a:gs>
                    <a:gs pos="51000">
                      <a:srgbClr val="D6C8B7"/>
                    </a:gs>
                    <a:gs pos="69000">
                      <a:srgbClr val="BE9B69"/>
                    </a:gs>
                    <a:gs pos="100000">
                      <a:srgbClr val="BE9B69"/>
                    </a:gs>
                  </a:gsLst>
                  <a:lin ang="959990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9" name="Google Shape;1699;p8"/>
                <p:cNvSpPr/>
                <p:nvPr/>
              </p:nvSpPr>
              <p:spPr>
                <a:xfrm rot="10722664" flipH="1">
                  <a:off x="6792441" y="3036281"/>
                  <a:ext cx="538734" cy="152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598" h="1525288" extrusionOk="0">
                      <a:moveTo>
                        <a:pt x="505776" y="1525287"/>
                      </a:moveTo>
                      <a:cubicBezTo>
                        <a:pt x="507634" y="1525243"/>
                        <a:pt x="509459" y="1524348"/>
                        <a:pt x="511247" y="1522491"/>
                      </a:cubicBezTo>
                      <a:cubicBezTo>
                        <a:pt x="602964" y="1542043"/>
                        <a:pt x="447596" y="975582"/>
                        <a:pt x="288367" y="399964"/>
                      </a:cubicBezTo>
                      <a:lnTo>
                        <a:pt x="239811" y="224011"/>
                      </a:lnTo>
                      <a:lnTo>
                        <a:pt x="216505" y="171906"/>
                      </a:lnTo>
                      <a:cubicBezTo>
                        <a:pt x="216505" y="171906"/>
                        <a:pt x="186542" y="93696"/>
                        <a:pt x="29561" y="13625"/>
                      </a:cubicBezTo>
                      <a:lnTo>
                        <a:pt x="0" y="0"/>
                      </a:lnTo>
                      <a:lnTo>
                        <a:pt x="296719" y="1465362"/>
                      </a:lnTo>
                      <a:cubicBezTo>
                        <a:pt x="382847" y="1527684"/>
                        <a:pt x="373124" y="1316657"/>
                        <a:pt x="408879" y="1326178"/>
                      </a:cubicBezTo>
                      <a:cubicBezTo>
                        <a:pt x="442398" y="1335104"/>
                        <a:pt x="477899" y="1525949"/>
                        <a:pt x="505776" y="152528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6C8B7"/>
                    </a:gs>
                    <a:gs pos="44000">
                      <a:srgbClr val="D6C8B7"/>
                    </a:gs>
                    <a:gs pos="68000">
                      <a:srgbClr val="BE9B69"/>
                    </a:gs>
                    <a:gs pos="100000">
                      <a:srgbClr val="BE9B69"/>
                    </a:gs>
                  </a:gsLst>
                  <a:lin ang="959990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0" name="Google Shape;1700;p8"/>
                <p:cNvSpPr/>
                <p:nvPr/>
              </p:nvSpPr>
              <p:spPr>
                <a:xfrm rot="10516321">
                  <a:off x="5367570" y="3201394"/>
                  <a:ext cx="347625" cy="156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10" h="1558628" extrusionOk="0">
                      <a:moveTo>
                        <a:pt x="30034" y="1558540"/>
                      </a:moveTo>
                      <a:cubicBezTo>
                        <a:pt x="20166" y="1559201"/>
                        <a:pt x="10151" y="1556171"/>
                        <a:pt x="0" y="1548381"/>
                      </a:cubicBezTo>
                      <a:lnTo>
                        <a:pt x="12151" y="0"/>
                      </a:lnTo>
                      <a:lnTo>
                        <a:pt x="63011" y="4038"/>
                      </a:lnTo>
                      <a:cubicBezTo>
                        <a:pt x="117092" y="9726"/>
                        <a:pt x="168598" y="16740"/>
                        <a:pt x="217640" y="24894"/>
                      </a:cubicBezTo>
                      <a:lnTo>
                        <a:pt x="287899" y="38805"/>
                      </a:lnTo>
                      <a:lnTo>
                        <a:pt x="347310" y="1548380"/>
                      </a:lnTo>
                      <a:cubicBezTo>
                        <a:pt x="245860" y="1578093"/>
                        <a:pt x="269496" y="1368404"/>
                        <a:pt x="211611" y="1368404"/>
                      </a:cubicBezTo>
                      <a:cubicBezTo>
                        <a:pt x="160962" y="1368404"/>
                        <a:pt x="99108" y="1553913"/>
                        <a:pt x="30034" y="155854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1" name="Google Shape;1701;p8"/>
                <p:cNvSpPr/>
                <p:nvPr/>
              </p:nvSpPr>
              <p:spPr>
                <a:xfrm rot="10400396">
                  <a:off x="5153224" y="3130171"/>
                  <a:ext cx="283903" cy="1617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09" h="1619348" extrusionOk="0">
                      <a:moveTo>
                        <a:pt x="40556" y="1515753"/>
                      </a:moveTo>
                      <a:cubicBezTo>
                        <a:pt x="27019" y="1516190"/>
                        <a:pt x="13459" y="1513022"/>
                        <a:pt x="0" y="1505161"/>
                      </a:cubicBezTo>
                      <a:lnTo>
                        <a:pt x="33604" y="0"/>
                      </a:lnTo>
                      <a:lnTo>
                        <a:pt x="108981" y="17520"/>
                      </a:lnTo>
                      <a:cubicBezTo>
                        <a:pt x="152844" y="29212"/>
                        <a:pt x="194323" y="41778"/>
                        <a:pt x="233535" y="55032"/>
                      </a:cubicBezTo>
                      <a:lnTo>
                        <a:pt x="271934" y="69444"/>
                      </a:lnTo>
                      <a:lnTo>
                        <a:pt x="326729" y="1365441"/>
                      </a:lnTo>
                      <a:lnTo>
                        <a:pt x="322009" y="1357752"/>
                      </a:lnTo>
                      <a:cubicBezTo>
                        <a:pt x="313022" y="1350849"/>
                        <a:pt x="299173" y="1356793"/>
                        <a:pt x="278082" y="1349657"/>
                      </a:cubicBezTo>
                      <a:cubicBezTo>
                        <a:pt x="228868" y="1333004"/>
                        <a:pt x="135310" y="1512696"/>
                        <a:pt x="40556" y="1515753"/>
                      </a:cubicBezTo>
                      <a:close/>
                      <a:moveTo>
                        <a:pt x="337464" y="1619348"/>
                      </a:moveTo>
                      <a:lnTo>
                        <a:pt x="326729" y="1365441"/>
                      </a:lnTo>
                      <a:lnTo>
                        <a:pt x="329464" y="1369897"/>
                      </a:lnTo>
                      <a:cubicBezTo>
                        <a:pt x="337479" y="1394360"/>
                        <a:pt x="338264" y="1457025"/>
                        <a:pt x="337464" y="161934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2" name="Google Shape;1702;p8"/>
                <p:cNvSpPr/>
                <p:nvPr/>
              </p:nvSpPr>
              <p:spPr>
                <a:xfrm rot="10727254">
                  <a:off x="4834084" y="3160141"/>
                  <a:ext cx="471170" cy="1538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481" h="1569952" extrusionOk="0">
                      <a:moveTo>
                        <a:pt x="222762" y="1569373"/>
                      </a:moveTo>
                      <a:cubicBezTo>
                        <a:pt x="213551" y="1571191"/>
                        <a:pt x="204471" y="1568821"/>
                        <a:pt x="195620" y="1561031"/>
                      </a:cubicBezTo>
                      <a:lnTo>
                        <a:pt x="0" y="0"/>
                      </a:lnTo>
                      <a:lnTo>
                        <a:pt x="99494" y="27105"/>
                      </a:lnTo>
                      <a:cubicBezTo>
                        <a:pt x="135481" y="38254"/>
                        <a:pt x="169374" y="50106"/>
                        <a:pt x="201272" y="62465"/>
                      </a:cubicBezTo>
                      <a:lnTo>
                        <a:pt x="267221" y="90667"/>
                      </a:lnTo>
                      <a:lnTo>
                        <a:pt x="498481" y="1561031"/>
                      </a:lnTo>
                      <a:cubicBezTo>
                        <a:pt x="492952" y="1562888"/>
                        <a:pt x="487935" y="1563645"/>
                        <a:pt x="483377" y="1563431"/>
                      </a:cubicBezTo>
                      <a:cubicBezTo>
                        <a:pt x="414998" y="1560228"/>
                        <a:pt x="449650" y="1338749"/>
                        <a:pt x="402328" y="1338749"/>
                      </a:cubicBezTo>
                      <a:cubicBezTo>
                        <a:pt x="358160" y="1338749"/>
                        <a:pt x="287242" y="1556649"/>
                        <a:pt x="222762" y="156937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26000">
                      <a:srgbClr val="BE9B69"/>
                    </a:gs>
                    <a:gs pos="51000">
                      <a:srgbClr val="D6C8B7"/>
                    </a:gs>
                    <a:gs pos="81000">
                      <a:srgbClr val="BE9B69"/>
                    </a:gs>
                    <a:gs pos="100000">
                      <a:srgbClr val="BE9B69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3" name="Google Shape;1703;p8"/>
                <p:cNvSpPr/>
                <p:nvPr/>
              </p:nvSpPr>
              <p:spPr>
                <a:xfrm rot="-10722060">
                  <a:off x="4260972" y="2975405"/>
                  <a:ext cx="618363" cy="1479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729" h="1439185" extrusionOk="0">
                      <a:moveTo>
                        <a:pt x="529665" y="1439185"/>
                      </a:moveTo>
                      <a:lnTo>
                        <a:pt x="560729" y="1436279"/>
                      </a:lnTo>
                      <a:lnTo>
                        <a:pt x="0" y="0"/>
                      </a:lnTo>
                      <a:lnTo>
                        <a:pt x="274619" y="1259181"/>
                      </a:lnTo>
                      <a:cubicBezTo>
                        <a:pt x="358962" y="1324814"/>
                        <a:pt x="323760" y="1248814"/>
                        <a:pt x="372366" y="1278244"/>
                      </a:cubicBezTo>
                      <a:cubicBezTo>
                        <a:pt x="414896" y="1303995"/>
                        <a:pt x="450772" y="1429239"/>
                        <a:pt x="529665" y="143918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41000">
                      <a:srgbClr val="BE9B69"/>
                    </a:gs>
                    <a:gs pos="51000">
                      <a:srgbClr val="D6C8B7"/>
                    </a:gs>
                    <a:gs pos="69000">
                      <a:srgbClr val="BE9B69"/>
                    </a:gs>
                    <a:gs pos="100000">
                      <a:srgbClr val="BE9B69"/>
                    </a:gs>
                  </a:gsLst>
                  <a:lin ang="959990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4" name="Google Shape;1704;p8"/>
                <p:cNvSpPr/>
                <p:nvPr/>
              </p:nvSpPr>
              <p:spPr>
                <a:xfrm rot="10721705">
                  <a:off x="4561721" y="3159261"/>
                  <a:ext cx="563614" cy="1471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410" h="1482286" extrusionOk="0">
                      <a:moveTo>
                        <a:pt x="258626" y="1479348"/>
                      </a:moveTo>
                      <a:cubicBezTo>
                        <a:pt x="248923" y="1479931"/>
                        <a:pt x="238990" y="1476858"/>
                        <a:pt x="228840" y="1469068"/>
                      </a:cubicBezTo>
                      <a:lnTo>
                        <a:pt x="0" y="0"/>
                      </a:lnTo>
                      <a:lnTo>
                        <a:pt x="25127" y="10745"/>
                      </a:lnTo>
                      <a:cubicBezTo>
                        <a:pt x="81141" y="37104"/>
                        <a:pt x="129571" y="64714"/>
                        <a:pt x="171211" y="92022"/>
                      </a:cubicBezTo>
                      <a:lnTo>
                        <a:pt x="249453" y="151039"/>
                      </a:lnTo>
                      <a:lnTo>
                        <a:pt x="513410" y="1479455"/>
                      </a:lnTo>
                      <a:cubicBezTo>
                        <a:pt x="411967" y="1509167"/>
                        <a:pt x="472165" y="1295260"/>
                        <a:pt x="424737" y="1293529"/>
                      </a:cubicBezTo>
                      <a:cubicBezTo>
                        <a:pt x="383238" y="1292014"/>
                        <a:pt x="326548" y="1475263"/>
                        <a:pt x="258626" y="147934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26000">
                      <a:srgbClr val="BE9B69"/>
                    </a:gs>
                    <a:gs pos="51000">
                      <a:srgbClr val="D6C8B7"/>
                    </a:gs>
                    <a:gs pos="81000">
                      <a:srgbClr val="BE9B69"/>
                    </a:gs>
                    <a:gs pos="100000">
                      <a:srgbClr val="BE9B69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05" name="Google Shape;1705;p8"/>
            <p:cNvGrpSpPr/>
            <p:nvPr/>
          </p:nvGrpSpPr>
          <p:grpSpPr>
            <a:xfrm>
              <a:off x="1838754" y="3348543"/>
              <a:ext cx="698981" cy="351323"/>
              <a:chOff x="5525980" y="1774298"/>
              <a:chExt cx="4820559" cy="2422916"/>
            </a:xfrm>
          </p:grpSpPr>
          <p:sp>
            <p:nvSpPr>
              <p:cNvPr id="1706" name="Google Shape;1706;p8"/>
              <p:cNvSpPr/>
              <p:nvPr/>
            </p:nvSpPr>
            <p:spPr>
              <a:xfrm>
                <a:off x="5525980" y="1774298"/>
                <a:ext cx="4820559" cy="2422916"/>
              </a:xfrm>
              <a:custGeom>
                <a:avLst/>
                <a:gdLst/>
                <a:ahLst/>
                <a:cxnLst/>
                <a:rect l="l" t="t" r="r" b="b"/>
                <a:pathLst>
                  <a:path w="1113293" h="559565" extrusionOk="0">
                    <a:moveTo>
                      <a:pt x="434701" y="447347"/>
                    </a:moveTo>
                    <a:cubicBezTo>
                      <a:pt x="416127" y="450681"/>
                      <a:pt x="396410" y="454110"/>
                      <a:pt x="369550" y="456205"/>
                    </a:cubicBezTo>
                    <a:cubicBezTo>
                      <a:pt x="308590" y="461063"/>
                      <a:pt x="270204" y="463540"/>
                      <a:pt x="233057" y="440489"/>
                    </a:cubicBezTo>
                    <a:cubicBezTo>
                      <a:pt x="200672" y="420391"/>
                      <a:pt x="178478" y="386673"/>
                      <a:pt x="177050" y="384482"/>
                    </a:cubicBezTo>
                    <a:cubicBezTo>
                      <a:pt x="152570" y="346668"/>
                      <a:pt x="152380" y="315426"/>
                      <a:pt x="124567" y="303996"/>
                    </a:cubicBezTo>
                    <a:cubicBezTo>
                      <a:pt x="122281" y="303043"/>
                      <a:pt x="104564" y="295995"/>
                      <a:pt x="94849" y="303996"/>
                    </a:cubicBezTo>
                    <a:cubicBezTo>
                      <a:pt x="90372" y="307711"/>
                      <a:pt x="85705" y="316093"/>
                      <a:pt x="94849" y="366956"/>
                    </a:cubicBezTo>
                    <a:cubicBezTo>
                      <a:pt x="102564" y="410104"/>
                      <a:pt x="108089" y="416105"/>
                      <a:pt x="103612" y="429916"/>
                    </a:cubicBezTo>
                    <a:cubicBezTo>
                      <a:pt x="96563" y="451633"/>
                      <a:pt x="71513" y="471922"/>
                      <a:pt x="51129" y="466683"/>
                    </a:cubicBezTo>
                    <a:cubicBezTo>
                      <a:pt x="28460" y="460873"/>
                      <a:pt x="21983" y="426202"/>
                      <a:pt x="21411" y="422963"/>
                    </a:cubicBezTo>
                    <a:cubicBezTo>
                      <a:pt x="15220" y="387721"/>
                      <a:pt x="39890" y="376386"/>
                      <a:pt x="38937" y="340762"/>
                    </a:cubicBezTo>
                    <a:cubicBezTo>
                      <a:pt x="37985" y="306187"/>
                      <a:pt x="14267" y="299805"/>
                      <a:pt x="3980" y="261991"/>
                    </a:cubicBezTo>
                    <a:cubicBezTo>
                      <a:pt x="-7831" y="219128"/>
                      <a:pt x="9600" y="179409"/>
                      <a:pt x="17982" y="160549"/>
                    </a:cubicBezTo>
                    <a:cubicBezTo>
                      <a:pt x="63226" y="57298"/>
                      <a:pt x="229913" y="32819"/>
                      <a:pt x="357263" y="13579"/>
                    </a:cubicBezTo>
                    <a:cubicBezTo>
                      <a:pt x="434987" y="1863"/>
                      <a:pt x="502709" y="625"/>
                      <a:pt x="541000" y="148"/>
                    </a:cubicBezTo>
                    <a:cubicBezTo>
                      <a:pt x="632821" y="-1185"/>
                      <a:pt x="780077" y="6625"/>
                      <a:pt x="827988" y="17103"/>
                    </a:cubicBezTo>
                    <a:cubicBezTo>
                      <a:pt x="841895" y="20151"/>
                      <a:pt x="1071733" y="73110"/>
                      <a:pt x="1106213" y="216556"/>
                    </a:cubicBezTo>
                    <a:cubicBezTo>
                      <a:pt x="1121072" y="278564"/>
                      <a:pt x="1107928" y="328570"/>
                      <a:pt x="1107928" y="328570"/>
                    </a:cubicBezTo>
                    <a:cubicBezTo>
                      <a:pt x="1103927" y="343906"/>
                      <a:pt x="1093259" y="376481"/>
                      <a:pt x="1086973" y="395055"/>
                    </a:cubicBezTo>
                    <a:cubicBezTo>
                      <a:pt x="1073543" y="434774"/>
                      <a:pt x="1069447" y="441823"/>
                      <a:pt x="1071257" y="456301"/>
                    </a:cubicBezTo>
                    <a:cubicBezTo>
                      <a:pt x="1074781" y="485923"/>
                      <a:pt x="1095831" y="490972"/>
                      <a:pt x="1094021" y="514022"/>
                    </a:cubicBezTo>
                    <a:cubicBezTo>
                      <a:pt x="1092402" y="534501"/>
                      <a:pt x="1073638" y="557742"/>
                      <a:pt x="1052016" y="557742"/>
                    </a:cubicBezTo>
                    <a:cubicBezTo>
                      <a:pt x="1031347" y="557742"/>
                      <a:pt x="1014392" y="536501"/>
                      <a:pt x="1010011" y="517546"/>
                    </a:cubicBezTo>
                    <a:cubicBezTo>
                      <a:pt x="1003629" y="489733"/>
                      <a:pt x="1027156" y="479351"/>
                      <a:pt x="1029251" y="440584"/>
                    </a:cubicBezTo>
                    <a:cubicBezTo>
                      <a:pt x="1029537" y="434679"/>
                      <a:pt x="1031442" y="387244"/>
                      <a:pt x="1001248" y="368861"/>
                    </a:cubicBezTo>
                    <a:cubicBezTo>
                      <a:pt x="972006" y="351049"/>
                      <a:pt x="933144" y="372957"/>
                      <a:pt x="931239" y="374100"/>
                    </a:cubicBezTo>
                    <a:cubicBezTo>
                      <a:pt x="901807" y="391340"/>
                      <a:pt x="902093" y="415724"/>
                      <a:pt x="875232" y="461539"/>
                    </a:cubicBezTo>
                    <a:cubicBezTo>
                      <a:pt x="852086" y="501068"/>
                      <a:pt x="824559" y="548122"/>
                      <a:pt x="780744" y="557742"/>
                    </a:cubicBezTo>
                    <a:cubicBezTo>
                      <a:pt x="729309" y="569077"/>
                      <a:pt x="676636" y="524119"/>
                      <a:pt x="668730" y="517546"/>
                    </a:cubicBezTo>
                    <a:cubicBezTo>
                      <a:pt x="634440" y="488305"/>
                      <a:pt x="632059" y="462111"/>
                      <a:pt x="595197" y="445823"/>
                    </a:cubicBezTo>
                    <a:cubicBezTo>
                      <a:pt x="580529" y="439346"/>
                      <a:pt x="566051" y="436965"/>
                      <a:pt x="533951" y="437060"/>
                    </a:cubicBezTo>
                    <a:cubicBezTo>
                      <a:pt x="488803" y="437251"/>
                      <a:pt x="462895" y="442299"/>
                      <a:pt x="434606" y="447442"/>
                    </a:cubicBezTo>
                    <a:close/>
                  </a:path>
                </a:pathLst>
              </a:custGeom>
              <a:solidFill>
                <a:srgbClr val="3F272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7" name="Google Shape;1707;p8"/>
              <p:cNvSpPr/>
              <p:nvPr/>
            </p:nvSpPr>
            <p:spPr>
              <a:xfrm>
                <a:off x="6607265" y="3185825"/>
                <a:ext cx="667353" cy="398936"/>
              </a:xfrm>
              <a:custGeom>
                <a:avLst/>
                <a:gdLst/>
                <a:ahLst/>
                <a:cxnLst/>
                <a:rect l="l" t="t" r="r" b="b"/>
                <a:pathLst>
                  <a:path w="154123" h="92133" extrusionOk="0">
                    <a:moveTo>
                      <a:pt x="108903" y="92028"/>
                    </a:moveTo>
                    <a:cubicBezTo>
                      <a:pt x="119285" y="91933"/>
                      <a:pt x="130049" y="91647"/>
                      <a:pt x="139383" y="87075"/>
                    </a:cubicBezTo>
                    <a:cubicBezTo>
                      <a:pt x="148718" y="82503"/>
                      <a:pt x="156052" y="72121"/>
                      <a:pt x="153671" y="62024"/>
                    </a:cubicBezTo>
                    <a:cubicBezTo>
                      <a:pt x="151194" y="51451"/>
                      <a:pt x="139574" y="45546"/>
                      <a:pt x="128715" y="44308"/>
                    </a:cubicBezTo>
                    <a:cubicBezTo>
                      <a:pt x="92520" y="40307"/>
                      <a:pt x="78233" y="37831"/>
                      <a:pt x="48610" y="15256"/>
                    </a:cubicBezTo>
                    <a:cubicBezTo>
                      <a:pt x="30608" y="1540"/>
                      <a:pt x="18225" y="-10366"/>
                      <a:pt x="6033" y="14304"/>
                    </a:cubicBezTo>
                    <a:cubicBezTo>
                      <a:pt x="-24923" y="76312"/>
                      <a:pt x="71470" y="92599"/>
                      <a:pt x="108808" y="92123"/>
                    </a:cubicBezTo>
                    <a:close/>
                  </a:path>
                </a:pathLst>
              </a:custGeom>
              <a:solidFill>
                <a:srgbClr val="FFFFFF">
                  <a:alpha val="28630"/>
                </a:srgbClr>
              </a:solidFill>
              <a:ln>
                <a:noFill/>
              </a:ln>
              <a:effectLst>
                <a:outerShdw blurRad="342900" algn="ctr" rotWithShape="0">
                  <a:srgbClr val="FFFFFF"/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8" name="Google Shape;1708;p8"/>
              <p:cNvSpPr/>
              <p:nvPr/>
            </p:nvSpPr>
            <p:spPr>
              <a:xfrm>
                <a:off x="8599732" y="3789048"/>
                <a:ext cx="468506" cy="255379"/>
              </a:xfrm>
              <a:custGeom>
                <a:avLst/>
                <a:gdLst/>
                <a:ahLst/>
                <a:cxnLst/>
                <a:rect l="l" t="t" r="r" b="b"/>
                <a:pathLst>
                  <a:path w="108200" h="58979" extrusionOk="0">
                    <a:moveTo>
                      <a:pt x="70199" y="588"/>
                    </a:moveTo>
                    <a:cubicBezTo>
                      <a:pt x="44006" y="-1889"/>
                      <a:pt x="16859" y="9351"/>
                      <a:pt x="0" y="29639"/>
                    </a:cubicBezTo>
                    <a:cubicBezTo>
                      <a:pt x="5144" y="45355"/>
                      <a:pt x="21336" y="55547"/>
                      <a:pt x="37624" y="58119"/>
                    </a:cubicBezTo>
                    <a:cubicBezTo>
                      <a:pt x="53912" y="60691"/>
                      <a:pt x="70676" y="57071"/>
                      <a:pt x="86678" y="52880"/>
                    </a:cubicBezTo>
                    <a:cubicBezTo>
                      <a:pt x="92107" y="51451"/>
                      <a:pt x="97727" y="49832"/>
                      <a:pt x="101918" y="46213"/>
                    </a:cubicBezTo>
                    <a:cubicBezTo>
                      <a:pt x="114014" y="35735"/>
                      <a:pt x="107252" y="14113"/>
                      <a:pt x="93440" y="6112"/>
                    </a:cubicBezTo>
                    <a:cubicBezTo>
                      <a:pt x="79629" y="-1889"/>
                      <a:pt x="62484" y="-365"/>
                      <a:pt x="46577" y="1445"/>
                    </a:cubicBezTo>
                  </a:path>
                </a:pathLst>
              </a:custGeom>
              <a:solidFill>
                <a:srgbClr val="FFFFFF">
                  <a:alpha val="28630"/>
                </a:srgbClr>
              </a:solidFill>
              <a:ln>
                <a:noFill/>
              </a:ln>
              <a:effectLst>
                <a:outerShdw blurRad="342900" algn="ctr" rotWithShape="0">
                  <a:srgbClr val="FFFFFF"/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9" name="Google Shape;1709;p8"/>
              <p:cNvSpPr/>
              <p:nvPr/>
            </p:nvSpPr>
            <p:spPr>
              <a:xfrm>
                <a:off x="5675558" y="3446068"/>
                <a:ext cx="91670" cy="244939"/>
              </a:xfrm>
              <a:custGeom>
                <a:avLst/>
                <a:gdLst/>
                <a:ahLst/>
                <a:cxnLst/>
                <a:rect l="l" t="t" r="r" b="b"/>
                <a:pathLst>
                  <a:path w="21171" h="56568" extrusionOk="0">
                    <a:moveTo>
                      <a:pt x="4669" y="21622"/>
                    </a:moveTo>
                    <a:cubicBezTo>
                      <a:pt x="1526" y="30290"/>
                      <a:pt x="-1808" y="39624"/>
                      <a:pt x="1145" y="48387"/>
                    </a:cubicBezTo>
                    <a:cubicBezTo>
                      <a:pt x="2764" y="53054"/>
                      <a:pt x="7241" y="57531"/>
                      <a:pt x="12003" y="56388"/>
                    </a:cubicBezTo>
                    <a:cubicBezTo>
                      <a:pt x="15813" y="55531"/>
                      <a:pt x="18194" y="51626"/>
                      <a:pt x="19337" y="47911"/>
                    </a:cubicBezTo>
                    <a:cubicBezTo>
                      <a:pt x="22100" y="39338"/>
                      <a:pt x="21528" y="29908"/>
                      <a:pt x="19052" y="21241"/>
                    </a:cubicBezTo>
                    <a:cubicBezTo>
                      <a:pt x="17051" y="14097"/>
                      <a:pt x="14003" y="5525"/>
                      <a:pt x="9050" y="0"/>
                    </a:cubicBezTo>
                    <a:cubicBezTo>
                      <a:pt x="8669" y="7430"/>
                      <a:pt x="7241" y="14478"/>
                      <a:pt x="4669" y="21622"/>
                    </a:cubicBezTo>
                    <a:close/>
                  </a:path>
                </a:pathLst>
              </a:custGeom>
              <a:solidFill>
                <a:srgbClr val="FFFFFF">
                  <a:alpha val="28630"/>
                </a:srgbClr>
              </a:solidFill>
              <a:ln>
                <a:noFill/>
              </a:ln>
              <a:effectLst>
                <a:outerShdw blurRad="342900" algn="ctr" rotWithShape="0">
                  <a:srgbClr val="FFFFFF"/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0" name="Google Shape;1710;p8"/>
              <p:cNvSpPr/>
              <p:nvPr/>
            </p:nvSpPr>
            <p:spPr>
              <a:xfrm>
                <a:off x="10045883" y="3819215"/>
                <a:ext cx="126479" cy="250391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57827" extrusionOk="0">
                    <a:moveTo>
                      <a:pt x="5014" y="44958"/>
                    </a:moveTo>
                    <a:cubicBezTo>
                      <a:pt x="6348" y="48482"/>
                      <a:pt x="8158" y="51911"/>
                      <a:pt x="10920" y="54483"/>
                    </a:cubicBezTo>
                    <a:cubicBezTo>
                      <a:pt x="13682" y="57055"/>
                      <a:pt x="17683" y="58484"/>
                      <a:pt x="21302" y="57531"/>
                    </a:cubicBezTo>
                    <a:cubicBezTo>
                      <a:pt x="26350" y="56198"/>
                      <a:pt x="29303" y="50578"/>
                      <a:pt x="29208" y="45434"/>
                    </a:cubicBezTo>
                    <a:cubicBezTo>
                      <a:pt x="29113" y="40291"/>
                      <a:pt x="26636" y="35433"/>
                      <a:pt x="23969" y="30956"/>
                    </a:cubicBezTo>
                    <a:cubicBezTo>
                      <a:pt x="19683" y="23813"/>
                      <a:pt x="14730" y="17050"/>
                      <a:pt x="9205" y="10763"/>
                    </a:cubicBezTo>
                    <a:cubicBezTo>
                      <a:pt x="6253" y="7430"/>
                      <a:pt x="3490" y="4191"/>
                      <a:pt x="1681" y="0"/>
                    </a:cubicBezTo>
                    <a:cubicBezTo>
                      <a:pt x="-1558" y="13240"/>
                      <a:pt x="61" y="31814"/>
                      <a:pt x="5014" y="44863"/>
                    </a:cubicBezTo>
                    <a:close/>
                  </a:path>
                </a:pathLst>
              </a:custGeom>
              <a:solidFill>
                <a:srgbClr val="FFFFFF">
                  <a:alpha val="28630"/>
                </a:srgbClr>
              </a:solidFill>
              <a:ln>
                <a:noFill/>
              </a:ln>
              <a:effectLst>
                <a:outerShdw blurRad="342900" algn="ctr" rotWithShape="0">
                  <a:srgbClr val="FFFFFF"/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1" name="Google Shape;1711;p8"/>
            <p:cNvGrpSpPr/>
            <p:nvPr/>
          </p:nvGrpSpPr>
          <p:grpSpPr>
            <a:xfrm>
              <a:off x="1902918" y="3032559"/>
              <a:ext cx="585546" cy="472187"/>
              <a:chOff x="5624511" y="3048014"/>
              <a:chExt cx="947638" cy="764180"/>
            </a:xfrm>
          </p:grpSpPr>
          <p:sp>
            <p:nvSpPr>
              <p:cNvPr id="1712" name="Google Shape;1712;p8"/>
              <p:cNvSpPr/>
              <p:nvPr/>
            </p:nvSpPr>
            <p:spPr>
              <a:xfrm>
                <a:off x="5823054" y="3204054"/>
                <a:ext cx="349222" cy="219702"/>
              </a:xfrm>
              <a:custGeom>
                <a:avLst/>
                <a:gdLst/>
                <a:ahLst/>
                <a:cxnLst/>
                <a:rect l="l" t="t" r="r" b="b"/>
                <a:pathLst>
                  <a:path w="349222" h="219702" extrusionOk="0">
                    <a:moveTo>
                      <a:pt x="346573" y="66355"/>
                    </a:moveTo>
                    <a:cubicBezTo>
                      <a:pt x="365051" y="122076"/>
                      <a:pt x="284089" y="211420"/>
                      <a:pt x="190363" y="219136"/>
                    </a:cubicBezTo>
                    <a:cubicBezTo>
                      <a:pt x="110543" y="225708"/>
                      <a:pt x="9388" y="174082"/>
                      <a:pt x="625" y="119409"/>
                    </a:cubicBezTo>
                    <a:cubicBezTo>
                      <a:pt x="-7852" y="66545"/>
                      <a:pt x="71777" y="21682"/>
                      <a:pt x="127593" y="7490"/>
                    </a:cubicBezTo>
                    <a:cubicBezTo>
                      <a:pt x="210556" y="-13560"/>
                      <a:pt x="328190" y="10919"/>
                      <a:pt x="346573" y="66355"/>
                    </a:cubicBezTo>
                    <a:close/>
                  </a:path>
                </a:pathLst>
              </a:custGeom>
              <a:solidFill>
                <a:srgbClr val="4E262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3" name="Google Shape;1713;p8"/>
              <p:cNvSpPr/>
              <p:nvPr/>
            </p:nvSpPr>
            <p:spPr>
              <a:xfrm>
                <a:off x="5641466" y="3324847"/>
                <a:ext cx="869525" cy="340667"/>
              </a:xfrm>
              <a:custGeom>
                <a:avLst/>
                <a:gdLst/>
                <a:ahLst/>
                <a:cxnLst/>
                <a:rect l="l" t="t" r="r" b="b"/>
                <a:pathLst>
                  <a:path w="869525" h="340667" extrusionOk="0">
                    <a:moveTo>
                      <a:pt x="0" y="230073"/>
                    </a:moveTo>
                    <a:cubicBezTo>
                      <a:pt x="22098" y="229501"/>
                      <a:pt x="55436" y="230549"/>
                      <a:pt x="94298" y="239503"/>
                    </a:cubicBezTo>
                    <a:cubicBezTo>
                      <a:pt x="166021" y="256171"/>
                      <a:pt x="198025" y="286651"/>
                      <a:pt x="246507" y="309892"/>
                    </a:cubicBezTo>
                    <a:cubicBezTo>
                      <a:pt x="320802" y="345421"/>
                      <a:pt x="388525" y="342373"/>
                      <a:pt x="479489" y="338277"/>
                    </a:cubicBezTo>
                    <a:cubicBezTo>
                      <a:pt x="610553" y="332371"/>
                      <a:pt x="701612" y="292271"/>
                      <a:pt x="732758" y="277412"/>
                    </a:cubicBezTo>
                    <a:cubicBezTo>
                      <a:pt x="798290" y="246170"/>
                      <a:pt x="852107" y="219500"/>
                      <a:pt x="866108" y="163779"/>
                    </a:cubicBezTo>
                    <a:cubicBezTo>
                      <a:pt x="875443" y="126631"/>
                      <a:pt x="865251" y="83102"/>
                      <a:pt x="840486" y="51479"/>
                    </a:cubicBezTo>
                    <a:cubicBezTo>
                      <a:pt x="810768" y="13474"/>
                      <a:pt x="768858" y="3854"/>
                      <a:pt x="755618" y="1377"/>
                    </a:cubicBezTo>
                    <a:cubicBezTo>
                      <a:pt x="739616" y="-1575"/>
                      <a:pt x="689420" y="-7766"/>
                      <a:pt x="556260" y="81197"/>
                    </a:cubicBezTo>
                    <a:cubicBezTo>
                      <a:pt x="450914" y="151587"/>
                      <a:pt x="458819" y="171304"/>
                      <a:pt x="402717" y="188068"/>
                    </a:cubicBezTo>
                    <a:cubicBezTo>
                      <a:pt x="349853" y="203879"/>
                      <a:pt x="304609" y="196354"/>
                      <a:pt x="214122" y="181305"/>
                    </a:cubicBezTo>
                    <a:cubicBezTo>
                      <a:pt x="172879" y="174447"/>
                      <a:pt x="148114" y="166636"/>
                      <a:pt x="142780" y="148824"/>
                    </a:cubicBezTo>
                    <a:cubicBezTo>
                      <a:pt x="137827" y="132156"/>
                      <a:pt x="151829" y="113677"/>
                      <a:pt x="160306" y="104152"/>
                    </a:cubicBezTo>
                    <a:cubicBezTo>
                      <a:pt x="158306" y="103200"/>
                      <a:pt x="128778" y="89579"/>
                      <a:pt x="101060" y="106819"/>
                    </a:cubicBezTo>
                    <a:cubicBezTo>
                      <a:pt x="80867" y="119392"/>
                      <a:pt x="69723" y="143300"/>
                      <a:pt x="72771" y="167684"/>
                    </a:cubicBezTo>
                    <a:cubicBezTo>
                      <a:pt x="68771" y="167494"/>
                      <a:pt x="36005" y="166255"/>
                      <a:pt x="14859" y="192068"/>
                    </a:cubicBezTo>
                    <a:cubicBezTo>
                      <a:pt x="2762" y="206832"/>
                      <a:pt x="572" y="223024"/>
                      <a:pt x="0" y="229978"/>
                    </a:cubicBezTo>
                    <a:close/>
                  </a:path>
                </a:pathLst>
              </a:custGeom>
              <a:solidFill>
                <a:srgbClr val="4E262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4" name="Google Shape;1714;p8"/>
              <p:cNvSpPr/>
              <p:nvPr/>
            </p:nvSpPr>
            <p:spPr>
              <a:xfrm>
                <a:off x="5624511" y="3429190"/>
                <a:ext cx="947638" cy="383004"/>
              </a:xfrm>
              <a:custGeom>
                <a:avLst/>
                <a:gdLst/>
                <a:ahLst/>
                <a:cxnLst/>
                <a:rect l="l" t="t" r="r" b="b"/>
                <a:pathLst>
                  <a:path w="947638" h="383004" extrusionOk="0">
                    <a:moveTo>
                      <a:pt x="881921" y="0"/>
                    </a:moveTo>
                    <a:cubicBezTo>
                      <a:pt x="864585" y="39148"/>
                      <a:pt x="831153" y="99441"/>
                      <a:pt x="768097" y="148304"/>
                    </a:cubicBezTo>
                    <a:cubicBezTo>
                      <a:pt x="630651" y="254603"/>
                      <a:pt x="454915" y="227171"/>
                      <a:pt x="407957" y="219837"/>
                    </a:cubicBezTo>
                    <a:cubicBezTo>
                      <a:pt x="373476" y="214408"/>
                      <a:pt x="281846" y="196691"/>
                      <a:pt x="174975" y="153638"/>
                    </a:cubicBezTo>
                    <a:cubicBezTo>
                      <a:pt x="99442" y="123253"/>
                      <a:pt x="43911" y="91345"/>
                      <a:pt x="16098" y="113919"/>
                    </a:cubicBezTo>
                    <a:cubicBezTo>
                      <a:pt x="-6095" y="131921"/>
                      <a:pt x="-856" y="176213"/>
                      <a:pt x="5525" y="198692"/>
                    </a:cubicBezTo>
                    <a:cubicBezTo>
                      <a:pt x="48007" y="348806"/>
                      <a:pt x="396717" y="423958"/>
                      <a:pt x="672752" y="360235"/>
                    </a:cubicBezTo>
                    <a:cubicBezTo>
                      <a:pt x="746094" y="343281"/>
                      <a:pt x="880492" y="310324"/>
                      <a:pt x="926974" y="206693"/>
                    </a:cubicBezTo>
                    <a:cubicBezTo>
                      <a:pt x="935261" y="188309"/>
                      <a:pt x="964026" y="124111"/>
                      <a:pt x="934880" y="61055"/>
                    </a:cubicBezTo>
                    <a:cubicBezTo>
                      <a:pt x="920211" y="29242"/>
                      <a:pt x="896399" y="10001"/>
                      <a:pt x="881921" y="191"/>
                    </a:cubicBezTo>
                    <a:close/>
                  </a:path>
                </a:pathLst>
              </a:custGeom>
              <a:solidFill>
                <a:srgbClr val="5C38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5" name="Google Shape;1715;p8"/>
              <p:cNvSpPr/>
              <p:nvPr/>
            </p:nvSpPr>
            <p:spPr>
              <a:xfrm>
                <a:off x="5726346" y="3557873"/>
                <a:ext cx="736923" cy="221180"/>
              </a:xfrm>
              <a:custGeom>
                <a:avLst/>
                <a:gdLst/>
                <a:ahLst/>
                <a:cxnLst/>
                <a:rect l="l" t="t" r="r" b="b"/>
                <a:pathLst>
                  <a:path w="736923" h="221180" extrusionOk="0">
                    <a:moveTo>
                      <a:pt x="13990" y="157544"/>
                    </a:moveTo>
                    <a:cubicBezTo>
                      <a:pt x="8751" y="150114"/>
                      <a:pt x="4655" y="142113"/>
                      <a:pt x="2084" y="133350"/>
                    </a:cubicBezTo>
                    <a:cubicBezTo>
                      <a:pt x="-393" y="125063"/>
                      <a:pt x="-1250" y="115729"/>
                      <a:pt x="2846" y="108109"/>
                    </a:cubicBezTo>
                    <a:cubicBezTo>
                      <a:pt x="5132" y="103918"/>
                      <a:pt x="8751" y="100584"/>
                      <a:pt x="12656" y="97822"/>
                    </a:cubicBezTo>
                    <a:cubicBezTo>
                      <a:pt x="41041" y="78010"/>
                      <a:pt x="79522" y="87440"/>
                      <a:pt x="113336" y="95345"/>
                    </a:cubicBezTo>
                    <a:cubicBezTo>
                      <a:pt x="228779" y="122396"/>
                      <a:pt x="349079" y="121444"/>
                      <a:pt x="466999" y="109728"/>
                    </a:cubicBezTo>
                    <a:cubicBezTo>
                      <a:pt x="515005" y="104966"/>
                      <a:pt x="563106" y="98393"/>
                      <a:pt x="608922" y="83153"/>
                    </a:cubicBezTo>
                    <a:cubicBezTo>
                      <a:pt x="657880" y="66866"/>
                      <a:pt x="704267" y="40100"/>
                      <a:pt x="736842" y="0"/>
                    </a:cubicBezTo>
                    <a:cubicBezTo>
                      <a:pt x="738462" y="29528"/>
                      <a:pt x="715602" y="52864"/>
                      <a:pt x="694361" y="72581"/>
                    </a:cubicBezTo>
                    <a:cubicBezTo>
                      <a:pt x="674549" y="90964"/>
                      <a:pt x="654737" y="109538"/>
                      <a:pt x="632353" y="124682"/>
                    </a:cubicBezTo>
                    <a:cubicBezTo>
                      <a:pt x="581299" y="159448"/>
                      <a:pt x="519863" y="175355"/>
                      <a:pt x="459379" y="187928"/>
                    </a:cubicBezTo>
                    <a:cubicBezTo>
                      <a:pt x="381845" y="204025"/>
                      <a:pt x="303359" y="215741"/>
                      <a:pt x="224302" y="220027"/>
                    </a:cubicBezTo>
                    <a:cubicBezTo>
                      <a:pt x="164961" y="223266"/>
                      <a:pt x="102191" y="221456"/>
                      <a:pt x="51233" y="190881"/>
                    </a:cubicBezTo>
                    <a:cubicBezTo>
                      <a:pt x="36945" y="182309"/>
                      <a:pt x="23610" y="171069"/>
                      <a:pt x="13990" y="157544"/>
                    </a:cubicBezTo>
                    <a:close/>
                  </a:path>
                </a:pathLst>
              </a:custGeom>
              <a:solidFill>
                <a:srgbClr val="ECC7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6" name="Google Shape;1716;p8"/>
              <p:cNvSpPr/>
              <p:nvPr/>
            </p:nvSpPr>
            <p:spPr>
              <a:xfrm>
                <a:off x="5738954" y="3557682"/>
                <a:ext cx="724073" cy="190779"/>
              </a:xfrm>
              <a:custGeom>
                <a:avLst/>
                <a:gdLst/>
                <a:ahLst/>
                <a:cxnLst/>
                <a:rect l="l" t="t" r="r" b="b"/>
                <a:pathLst>
                  <a:path w="724073" h="190779" extrusionOk="0">
                    <a:moveTo>
                      <a:pt x="10811" y="142208"/>
                    </a:moveTo>
                    <a:cubicBezTo>
                      <a:pt x="7001" y="137541"/>
                      <a:pt x="3953" y="132588"/>
                      <a:pt x="1953" y="127254"/>
                    </a:cubicBezTo>
                    <a:cubicBezTo>
                      <a:pt x="-333" y="121253"/>
                      <a:pt x="-1190" y="114491"/>
                      <a:pt x="2620" y="108966"/>
                    </a:cubicBezTo>
                    <a:cubicBezTo>
                      <a:pt x="4715" y="105918"/>
                      <a:pt x="8144" y="103537"/>
                      <a:pt x="11859" y="101537"/>
                    </a:cubicBezTo>
                    <a:cubicBezTo>
                      <a:pt x="38434" y="87154"/>
                      <a:pt x="74438" y="94012"/>
                      <a:pt x="105966" y="99727"/>
                    </a:cubicBezTo>
                    <a:cubicBezTo>
                      <a:pt x="213884" y="119348"/>
                      <a:pt x="326470" y="118682"/>
                      <a:pt x="436769" y="110109"/>
                    </a:cubicBezTo>
                    <a:cubicBezTo>
                      <a:pt x="481632" y="106680"/>
                      <a:pt x="526685" y="101822"/>
                      <a:pt x="569453" y="90773"/>
                    </a:cubicBezTo>
                    <a:cubicBezTo>
                      <a:pt x="615173" y="78962"/>
                      <a:pt x="693563" y="29147"/>
                      <a:pt x="724043" y="0"/>
                    </a:cubicBezTo>
                    <a:cubicBezTo>
                      <a:pt x="725567" y="21431"/>
                      <a:pt x="669275" y="68771"/>
                      <a:pt x="649367" y="83058"/>
                    </a:cubicBezTo>
                    <a:cubicBezTo>
                      <a:pt x="630889" y="96393"/>
                      <a:pt x="612315" y="109823"/>
                      <a:pt x="591360" y="120872"/>
                    </a:cubicBezTo>
                    <a:cubicBezTo>
                      <a:pt x="543545" y="146114"/>
                      <a:pt x="486109" y="157639"/>
                      <a:pt x="429530" y="166688"/>
                    </a:cubicBezTo>
                    <a:cubicBezTo>
                      <a:pt x="357045" y="178308"/>
                      <a:pt x="283607" y="186785"/>
                      <a:pt x="209598" y="189928"/>
                    </a:cubicBezTo>
                    <a:cubicBezTo>
                      <a:pt x="154067" y="192310"/>
                      <a:pt x="95393" y="190976"/>
                      <a:pt x="47673" y="168878"/>
                    </a:cubicBezTo>
                    <a:cubicBezTo>
                      <a:pt x="33100" y="162116"/>
                      <a:pt x="19670" y="153067"/>
                      <a:pt x="10621" y="142113"/>
                    </a:cubicBezTo>
                    <a:close/>
                  </a:path>
                </a:pathLst>
              </a:custGeom>
              <a:solidFill>
                <a:srgbClr val="FADB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7" name="Google Shape;1717;p8"/>
              <p:cNvSpPr/>
              <p:nvPr/>
            </p:nvSpPr>
            <p:spPr>
              <a:xfrm>
                <a:off x="5887830" y="3639312"/>
                <a:ext cx="478209" cy="84862"/>
              </a:xfrm>
              <a:custGeom>
                <a:avLst/>
                <a:gdLst/>
                <a:ahLst/>
                <a:cxnLst/>
                <a:rect l="l" t="t" r="r" b="b"/>
                <a:pathLst>
                  <a:path w="478209" h="84862" extrusionOk="0">
                    <a:moveTo>
                      <a:pt x="5286" y="62294"/>
                    </a:moveTo>
                    <a:cubicBezTo>
                      <a:pt x="3572" y="60579"/>
                      <a:pt x="2143" y="58769"/>
                      <a:pt x="1191" y="56864"/>
                    </a:cubicBezTo>
                    <a:cubicBezTo>
                      <a:pt x="-238" y="54197"/>
                      <a:pt x="-714" y="51244"/>
                      <a:pt x="1667" y="48768"/>
                    </a:cubicBezTo>
                    <a:cubicBezTo>
                      <a:pt x="3000" y="47434"/>
                      <a:pt x="5096" y="46387"/>
                      <a:pt x="7287" y="45434"/>
                    </a:cubicBezTo>
                    <a:cubicBezTo>
                      <a:pt x="23479" y="39052"/>
                      <a:pt x="45482" y="42100"/>
                      <a:pt x="64722" y="44672"/>
                    </a:cubicBezTo>
                    <a:cubicBezTo>
                      <a:pt x="130635" y="53340"/>
                      <a:pt x="199406" y="54007"/>
                      <a:pt x="266748" y="49244"/>
                    </a:cubicBezTo>
                    <a:cubicBezTo>
                      <a:pt x="363617" y="42386"/>
                      <a:pt x="459534" y="12859"/>
                      <a:pt x="478203" y="0"/>
                    </a:cubicBezTo>
                    <a:cubicBezTo>
                      <a:pt x="479155" y="9430"/>
                      <a:pt x="373999" y="49149"/>
                      <a:pt x="361236" y="54007"/>
                    </a:cubicBezTo>
                    <a:cubicBezTo>
                      <a:pt x="332089" y="65151"/>
                      <a:pt x="297037" y="70199"/>
                      <a:pt x="262461" y="74200"/>
                    </a:cubicBezTo>
                    <a:cubicBezTo>
                      <a:pt x="218170" y="79343"/>
                      <a:pt x="173307" y="83058"/>
                      <a:pt x="128159" y="84487"/>
                    </a:cubicBezTo>
                    <a:cubicBezTo>
                      <a:pt x="94250" y="85534"/>
                      <a:pt x="58436" y="84963"/>
                      <a:pt x="29289" y="75152"/>
                    </a:cubicBezTo>
                    <a:cubicBezTo>
                      <a:pt x="19669" y="71914"/>
                      <a:pt x="10811" y="67532"/>
                      <a:pt x="5382" y="62103"/>
                    </a:cubicBezTo>
                    <a:close/>
                  </a:path>
                </a:pathLst>
              </a:custGeom>
              <a:solidFill>
                <a:srgbClr val="FBF4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8" name="Google Shape;1718;p8"/>
              <p:cNvSpPr/>
              <p:nvPr/>
            </p:nvSpPr>
            <p:spPr>
              <a:xfrm>
                <a:off x="6266020" y="3462051"/>
                <a:ext cx="293400" cy="286531"/>
              </a:xfrm>
              <a:custGeom>
                <a:avLst/>
                <a:gdLst/>
                <a:ahLst/>
                <a:cxnLst/>
                <a:rect l="l" t="t" r="r" b="b"/>
                <a:pathLst>
                  <a:path w="293400" h="286531" extrusionOk="0">
                    <a:moveTo>
                      <a:pt x="183166" y="248507"/>
                    </a:moveTo>
                    <a:cubicBezTo>
                      <a:pt x="107347" y="290608"/>
                      <a:pt x="20002" y="287084"/>
                      <a:pt x="0" y="285940"/>
                    </a:cubicBezTo>
                    <a:cubicBezTo>
                      <a:pt x="45720" y="278035"/>
                      <a:pt x="130397" y="256508"/>
                      <a:pt x="197263" y="190595"/>
                    </a:cubicBezTo>
                    <a:cubicBezTo>
                      <a:pt x="233934" y="154495"/>
                      <a:pt x="245554" y="124492"/>
                      <a:pt x="248888" y="115157"/>
                    </a:cubicBezTo>
                    <a:cubicBezTo>
                      <a:pt x="266700" y="65342"/>
                      <a:pt x="257175" y="20193"/>
                      <a:pt x="251555" y="0"/>
                    </a:cubicBezTo>
                    <a:cubicBezTo>
                      <a:pt x="263366" y="11620"/>
                      <a:pt x="287846" y="39148"/>
                      <a:pt x="292608" y="79439"/>
                    </a:cubicBezTo>
                    <a:cubicBezTo>
                      <a:pt x="299180" y="135255"/>
                      <a:pt x="263271" y="177165"/>
                      <a:pt x="244983" y="198596"/>
                    </a:cubicBezTo>
                    <a:cubicBezTo>
                      <a:pt x="226695" y="219932"/>
                      <a:pt x="205454" y="236220"/>
                      <a:pt x="183261" y="248507"/>
                    </a:cubicBezTo>
                  </a:path>
                </a:pathLst>
              </a:custGeom>
              <a:solidFill>
                <a:srgbClr val="90685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9" name="Google Shape;1719;p8"/>
              <p:cNvSpPr/>
              <p:nvPr/>
            </p:nvSpPr>
            <p:spPr>
              <a:xfrm>
                <a:off x="5712360" y="3048014"/>
                <a:ext cx="682142" cy="526496"/>
              </a:xfrm>
              <a:custGeom>
                <a:avLst/>
                <a:gdLst/>
                <a:ahLst/>
                <a:cxnLst/>
                <a:rect l="l" t="t" r="r" b="b"/>
                <a:pathLst>
                  <a:path w="682142" h="526496" extrusionOk="0">
                    <a:moveTo>
                      <a:pt x="76268" y="374127"/>
                    </a:moveTo>
                    <a:cubicBezTo>
                      <a:pt x="73029" y="372984"/>
                      <a:pt x="44168" y="362888"/>
                      <a:pt x="21499" y="379461"/>
                    </a:cubicBezTo>
                    <a:cubicBezTo>
                      <a:pt x="4068" y="392130"/>
                      <a:pt x="-1552" y="414704"/>
                      <a:pt x="353" y="428896"/>
                    </a:cubicBezTo>
                    <a:cubicBezTo>
                      <a:pt x="7021" y="480903"/>
                      <a:pt x="124178" y="505287"/>
                      <a:pt x="164564" y="513669"/>
                    </a:cubicBezTo>
                    <a:cubicBezTo>
                      <a:pt x="314202" y="544720"/>
                      <a:pt x="433550" y="511859"/>
                      <a:pt x="494701" y="494238"/>
                    </a:cubicBezTo>
                    <a:cubicBezTo>
                      <a:pt x="621193" y="457757"/>
                      <a:pt x="649577" y="416133"/>
                      <a:pt x="657102" y="404226"/>
                    </a:cubicBezTo>
                    <a:cubicBezTo>
                      <a:pt x="694154" y="345267"/>
                      <a:pt x="679486" y="280497"/>
                      <a:pt x="678248" y="275353"/>
                    </a:cubicBezTo>
                    <a:cubicBezTo>
                      <a:pt x="662436" y="209821"/>
                      <a:pt x="610525" y="175912"/>
                      <a:pt x="600619" y="169435"/>
                    </a:cubicBezTo>
                    <a:cubicBezTo>
                      <a:pt x="548231" y="135240"/>
                      <a:pt x="459649" y="117524"/>
                      <a:pt x="454124" y="116476"/>
                    </a:cubicBezTo>
                    <a:cubicBezTo>
                      <a:pt x="436598" y="113047"/>
                      <a:pt x="412595" y="109428"/>
                      <a:pt x="397641" y="89997"/>
                    </a:cubicBezTo>
                    <a:cubicBezTo>
                      <a:pt x="387735" y="77138"/>
                      <a:pt x="377448" y="51611"/>
                      <a:pt x="390593" y="37038"/>
                    </a:cubicBezTo>
                    <a:cubicBezTo>
                      <a:pt x="399737" y="26941"/>
                      <a:pt x="417548" y="24846"/>
                      <a:pt x="434693" y="31704"/>
                    </a:cubicBezTo>
                    <a:cubicBezTo>
                      <a:pt x="432503" y="26560"/>
                      <a:pt x="425073" y="10844"/>
                      <a:pt x="408214" y="3414"/>
                    </a:cubicBezTo>
                    <a:cubicBezTo>
                      <a:pt x="379734" y="-9063"/>
                      <a:pt x="349254" y="16178"/>
                      <a:pt x="341158" y="22845"/>
                    </a:cubicBezTo>
                    <a:cubicBezTo>
                      <a:pt x="336300" y="26846"/>
                      <a:pt x="304296" y="53992"/>
                      <a:pt x="305820" y="96950"/>
                    </a:cubicBezTo>
                    <a:cubicBezTo>
                      <a:pt x="306106" y="105332"/>
                      <a:pt x="307154" y="133526"/>
                      <a:pt x="326966" y="149909"/>
                    </a:cubicBezTo>
                    <a:cubicBezTo>
                      <a:pt x="347921" y="167244"/>
                      <a:pt x="368876" y="154195"/>
                      <a:pt x="408214" y="162291"/>
                    </a:cubicBezTo>
                    <a:cubicBezTo>
                      <a:pt x="415167" y="163720"/>
                      <a:pt x="463268" y="174102"/>
                      <a:pt x="489462" y="208202"/>
                    </a:cubicBezTo>
                    <a:cubicBezTo>
                      <a:pt x="522800" y="251541"/>
                      <a:pt x="508703" y="317835"/>
                      <a:pt x="489462" y="356506"/>
                    </a:cubicBezTo>
                    <a:cubicBezTo>
                      <a:pt x="455553" y="424610"/>
                      <a:pt x="385354" y="447470"/>
                      <a:pt x="344682" y="460614"/>
                    </a:cubicBezTo>
                    <a:cubicBezTo>
                      <a:pt x="271530" y="484427"/>
                      <a:pt x="213142" y="472806"/>
                      <a:pt x="152277" y="460614"/>
                    </a:cubicBezTo>
                    <a:cubicBezTo>
                      <a:pt x="74458" y="445089"/>
                      <a:pt x="65981" y="423753"/>
                      <a:pt x="63980" y="416514"/>
                    </a:cubicBezTo>
                    <a:cubicBezTo>
                      <a:pt x="59789" y="400988"/>
                      <a:pt x="68457" y="384986"/>
                      <a:pt x="76363" y="374127"/>
                    </a:cubicBezTo>
                    <a:close/>
                  </a:path>
                </a:pathLst>
              </a:custGeom>
              <a:solidFill>
                <a:srgbClr val="FBD5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0" name="Google Shape;1720;p8"/>
              <p:cNvSpPr/>
              <p:nvPr/>
            </p:nvSpPr>
            <p:spPr>
              <a:xfrm>
                <a:off x="5815290" y="3061049"/>
                <a:ext cx="566679" cy="500274"/>
              </a:xfrm>
              <a:custGeom>
                <a:avLst/>
                <a:gdLst/>
                <a:ahLst/>
                <a:cxnLst/>
                <a:rect l="l" t="t" r="r" b="b"/>
                <a:pathLst>
                  <a:path w="566679" h="500274" extrusionOk="0">
                    <a:moveTo>
                      <a:pt x="266231" y="0"/>
                    </a:moveTo>
                    <a:cubicBezTo>
                      <a:pt x="236132" y="9049"/>
                      <a:pt x="215749" y="29718"/>
                      <a:pt x="216797" y="47625"/>
                    </a:cubicBezTo>
                    <a:cubicBezTo>
                      <a:pt x="218130" y="70009"/>
                      <a:pt x="252611" y="86297"/>
                      <a:pt x="267946" y="93535"/>
                    </a:cubicBezTo>
                    <a:cubicBezTo>
                      <a:pt x="271661" y="95250"/>
                      <a:pt x="278328" y="98203"/>
                      <a:pt x="285948" y="100965"/>
                    </a:cubicBezTo>
                    <a:cubicBezTo>
                      <a:pt x="298902" y="105823"/>
                      <a:pt x="308332" y="108204"/>
                      <a:pt x="318809" y="110966"/>
                    </a:cubicBezTo>
                    <a:cubicBezTo>
                      <a:pt x="369768" y="124301"/>
                      <a:pt x="387389" y="130588"/>
                      <a:pt x="396819" y="134112"/>
                    </a:cubicBezTo>
                    <a:cubicBezTo>
                      <a:pt x="400439" y="135446"/>
                      <a:pt x="403201" y="136493"/>
                      <a:pt x="406725" y="137922"/>
                    </a:cubicBezTo>
                    <a:cubicBezTo>
                      <a:pt x="411202" y="139732"/>
                      <a:pt x="461113" y="160496"/>
                      <a:pt x="483306" y="187071"/>
                    </a:cubicBezTo>
                    <a:cubicBezTo>
                      <a:pt x="513881" y="223552"/>
                      <a:pt x="507214" y="282607"/>
                      <a:pt x="486545" y="322612"/>
                    </a:cubicBezTo>
                    <a:cubicBezTo>
                      <a:pt x="440158" y="412718"/>
                      <a:pt x="297378" y="456819"/>
                      <a:pt x="203462" y="465392"/>
                    </a:cubicBezTo>
                    <a:cubicBezTo>
                      <a:pt x="147074" y="470535"/>
                      <a:pt x="83256" y="467773"/>
                      <a:pt x="29249" y="452628"/>
                    </a:cubicBezTo>
                    <a:cubicBezTo>
                      <a:pt x="23915" y="451104"/>
                      <a:pt x="8866" y="446723"/>
                      <a:pt x="4484" y="452628"/>
                    </a:cubicBezTo>
                    <a:cubicBezTo>
                      <a:pt x="-20947" y="487871"/>
                      <a:pt x="69254" y="491014"/>
                      <a:pt x="88019" y="494348"/>
                    </a:cubicBezTo>
                    <a:cubicBezTo>
                      <a:pt x="151550" y="505682"/>
                      <a:pt x="217178" y="498348"/>
                      <a:pt x="280900" y="492252"/>
                    </a:cubicBezTo>
                    <a:cubicBezTo>
                      <a:pt x="341384" y="486442"/>
                      <a:pt x="402153" y="475012"/>
                      <a:pt x="457017" y="447961"/>
                    </a:cubicBezTo>
                    <a:cubicBezTo>
                      <a:pt x="509214" y="422243"/>
                      <a:pt x="554172" y="374618"/>
                      <a:pt x="564364" y="315944"/>
                    </a:cubicBezTo>
                    <a:cubicBezTo>
                      <a:pt x="565983" y="306705"/>
                      <a:pt x="575032" y="250126"/>
                      <a:pt x="541409" y="199454"/>
                    </a:cubicBezTo>
                    <a:cubicBezTo>
                      <a:pt x="504547" y="143732"/>
                      <a:pt x="436824" y="126111"/>
                      <a:pt x="400153" y="116491"/>
                    </a:cubicBezTo>
                    <a:cubicBezTo>
                      <a:pt x="369768" y="108585"/>
                      <a:pt x="337097" y="104870"/>
                      <a:pt x="288901" y="82963"/>
                    </a:cubicBezTo>
                    <a:cubicBezTo>
                      <a:pt x="259183" y="69437"/>
                      <a:pt x="245372" y="58960"/>
                      <a:pt x="242990" y="44101"/>
                    </a:cubicBezTo>
                    <a:cubicBezTo>
                      <a:pt x="239657" y="23241"/>
                      <a:pt x="260707" y="4477"/>
                      <a:pt x="265946" y="0"/>
                    </a:cubicBezTo>
                    <a:close/>
                  </a:path>
                </a:pathLst>
              </a:custGeom>
              <a:solidFill>
                <a:srgbClr val="FFF2D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1" name="Google Shape;1721;p8"/>
              <p:cNvSpPr/>
              <p:nvPr/>
            </p:nvSpPr>
            <p:spPr>
              <a:xfrm>
                <a:off x="5739088" y="3048952"/>
                <a:ext cx="526997" cy="475260"/>
              </a:xfrm>
              <a:custGeom>
                <a:avLst/>
                <a:gdLst/>
                <a:ahLst/>
                <a:cxnLst/>
                <a:rect l="l" t="t" r="r" b="b"/>
                <a:pathLst>
                  <a:path w="526997" h="475260" extrusionOk="0">
                    <a:moveTo>
                      <a:pt x="355673" y="0"/>
                    </a:moveTo>
                    <a:cubicBezTo>
                      <a:pt x="349767" y="4286"/>
                      <a:pt x="273186" y="46673"/>
                      <a:pt x="283759" y="88678"/>
                    </a:cubicBezTo>
                    <a:cubicBezTo>
                      <a:pt x="286045" y="97822"/>
                      <a:pt x="293570" y="114681"/>
                      <a:pt x="353958" y="142780"/>
                    </a:cubicBezTo>
                    <a:cubicBezTo>
                      <a:pt x="414347" y="170879"/>
                      <a:pt x="517598" y="167069"/>
                      <a:pt x="526170" y="247555"/>
                    </a:cubicBezTo>
                    <a:cubicBezTo>
                      <a:pt x="531123" y="294418"/>
                      <a:pt x="513407" y="345948"/>
                      <a:pt x="484641" y="383572"/>
                    </a:cubicBezTo>
                    <a:cubicBezTo>
                      <a:pt x="433206" y="450914"/>
                      <a:pt x="349672" y="461296"/>
                      <a:pt x="283854" y="469487"/>
                    </a:cubicBezTo>
                    <a:cubicBezTo>
                      <a:pt x="242135" y="474631"/>
                      <a:pt x="80305" y="494729"/>
                      <a:pt x="22583" y="409766"/>
                    </a:cubicBezTo>
                    <a:cubicBezTo>
                      <a:pt x="2676" y="380429"/>
                      <a:pt x="-13516" y="325850"/>
                      <a:pt x="16773" y="295847"/>
                    </a:cubicBezTo>
                    <a:cubicBezTo>
                      <a:pt x="66875" y="246126"/>
                      <a:pt x="161648" y="252127"/>
                      <a:pt x="216798" y="262223"/>
                    </a:cubicBezTo>
                    <a:cubicBezTo>
                      <a:pt x="337956" y="284321"/>
                      <a:pt x="390915" y="200692"/>
                      <a:pt x="365769" y="180118"/>
                    </a:cubicBezTo>
                    <a:cubicBezTo>
                      <a:pt x="329860" y="150686"/>
                      <a:pt x="280711" y="184976"/>
                      <a:pt x="244897" y="154019"/>
                    </a:cubicBezTo>
                    <a:cubicBezTo>
                      <a:pt x="216322" y="129254"/>
                      <a:pt x="222989" y="85820"/>
                      <a:pt x="223466" y="83058"/>
                    </a:cubicBezTo>
                    <a:cubicBezTo>
                      <a:pt x="230800" y="38862"/>
                      <a:pt x="295094" y="2858"/>
                      <a:pt x="355673" y="0"/>
                    </a:cubicBezTo>
                    <a:close/>
                  </a:path>
                </a:pathLst>
              </a:custGeom>
              <a:solidFill>
                <a:srgbClr val="5C38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2" name="Google Shape;1722;p8"/>
              <p:cNvSpPr/>
              <p:nvPr/>
            </p:nvSpPr>
            <p:spPr>
              <a:xfrm>
                <a:off x="5794448" y="3212678"/>
                <a:ext cx="406416" cy="273411"/>
              </a:xfrm>
              <a:custGeom>
                <a:avLst/>
                <a:gdLst/>
                <a:ahLst/>
                <a:cxnLst/>
                <a:rect l="l" t="t" r="r" b="b"/>
                <a:pathLst>
                  <a:path w="406416" h="273411" extrusionOk="0">
                    <a:moveTo>
                      <a:pt x="403850" y="65350"/>
                    </a:moveTo>
                    <a:cubicBezTo>
                      <a:pt x="392324" y="26964"/>
                      <a:pt x="342890" y="-563"/>
                      <a:pt x="280977" y="9"/>
                    </a:cubicBezTo>
                    <a:cubicBezTo>
                      <a:pt x="206206" y="675"/>
                      <a:pt x="95240" y="43062"/>
                      <a:pt x="71237" y="82495"/>
                    </a:cubicBezTo>
                    <a:cubicBezTo>
                      <a:pt x="116861" y="63826"/>
                      <a:pt x="176964" y="43443"/>
                      <a:pt x="243163" y="52682"/>
                    </a:cubicBezTo>
                    <a:cubicBezTo>
                      <a:pt x="254783" y="54301"/>
                      <a:pt x="273929" y="56397"/>
                      <a:pt x="283358" y="63255"/>
                    </a:cubicBezTo>
                    <a:cubicBezTo>
                      <a:pt x="294788" y="71541"/>
                      <a:pt x="297741" y="81733"/>
                      <a:pt x="294788" y="95449"/>
                    </a:cubicBezTo>
                    <a:cubicBezTo>
                      <a:pt x="290597" y="114690"/>
                      <a:pt x="277739" y="118119"/>
                      <a:pt x="261451" y="129168"/>
                    </a:cubicBezTo>
                    <a:cubicBezTo>
                      <a:pt x="210111" y="163934"/>
                      <a:pt x="142579" y="157647"/>
                      <a:pt x="84000" y="157076"/>
                    </a:cubicBezTo>
                    <a:cubicBezTo>
                      <a:pt x="61235" y="156790"/>
                      <a:pt x="8753" y="154599"/>
                      <a:pt x="1133" y="184317"/>
                    </a:cubicBezTo>
                    <a:cubicBezTo>
                      <a:pt x="-2677" y="199176"/>
                      <a:pt x="3609" y="214988"/>
                      <a:pt x="12753" y="227370"/>
                    </a:cubicBezTo>
                    <a:cubicBezTo>
                      <a:pt x="41233" y="265661"/>
                      <a:pt x="94382" y="277662"/>
                      <a:pt x="141722" y="272138"/>
                    </a:cubicBezTo>
                    <a:cubicBezTo>
                      <a:pt x="220970" y="262804"/>
                      <a:pt x="318315" y="229275"/>
                      <a:pt x="368512" y="164124"/>
                    </a:cubicBezTo>
                    <a:cubicBezTo>
                      <a:pt x="385847" y="141645"/>
                      <a:pt x="415280" y="103545"/>
                      <a:pt x="403850" y="65255"/>
                    </a:cubicBezTo>
                    <a:close/>
                  </a:path>
                </a:pathLst>
              </a:custGeom>
              <a:solidFill>
                <a:srgbClr val="4E262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3" name="Google Shape;1723;p8"/>
              <p:cNvSpPr/>
              <p:nvPr/>
            </p:nvSpPr>
            <p:spPr>
              <a:xfrm>
                <a:off x="5849699" y="3251263"/>
                <a:ext cx="295943" cy="206427"/>
              </a:xfrm>
              <a:custGeom>
                <a:avLst/>
                <a:gdLst/>
                <a:ahLst/>
                <a:cxnLst/>
                <a:rect l="l" t="t" r="r" b="b"/>
                <a:pathLst>
                  <a:path w="295943" h="206427" extrusionOk="0">
                    <a:moveTo>
                      <a:pt x="273065" y="0"/>
                    </a:moveTo>
                    <a:cubicBezTo>
                      <a:pt x="273065" y="0"/>
                      <a:pt x="300878" y="58293"/>
                      <a:pt x="258683" y="94679"/>
                    </a:cubicBezTo>
                    <a:cubicBezTo>
                      <a:pt x="210105" y="136589"/>
                      <a:pt x="145240" y="145066"/>
                      <a:pt x="86185" y="145733"/>
                    </a:cubicBezTo>
                    <a:cubicBezTo>
                      <a:pt x="70088" y="145923"/>
                      <a:pt x="53705" y="145828"/>
                      <a:pt x="37893" y="149543"/>
                    </a:cubicBezTo>
                    <a:cubicBezTo>
                      <a:pt x="21129" y="153448"/>
                      <a:pt x="-15161" y="171450"/>
                      <a:pt x="6937" y="192119"/>
                    </a:cubicBezTo>
                    <a:cubicBezTo>
                      <a:pt x="20177" y="204502"/>
                      <a:pt x="42084" y="204597"/>
                      <a:pt x="59039" y="205930"/>
                    </a:cubicBezTo>
                    <a:cubicBezTo>
                      <a:pt x="79041" y="207454"/>
                      <a:pt x="99329" y="205359"/>
                      <a:pt x="118951" y="201168"/>
                    </a:cubicBezTo>
                    <a:cubicBezTo>
                      <a:pt x="156956" y="192881"/>
                      <a:pt x="192865" y="175736"/>
                      <a:pt x="226107" y="155639"/>
                    </a:cubicBezTo>
                    <a:cubicBezTo>
                      <a:pt x="348218" y="81725"/>
                      <a:pt x="273065" y="95"/>
                      <a:pt x="273065" y="95"/>
                    </a:cubicBezTo>
                    <a:close/>
                  </a:path>
                </a:pathLst>
              </a:custGeom>
              <a:solidFill>
                <a:srgbClr val="90685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4" name="Google Shape;1724;p8"/>
              <p:cNvSpPr/>
              <p:nvPr/>
            </p:nvSpPr>
            <p:spPr>
              <a:xfrm>
                <a:off x="5936074" y="3228854"/>
                <a:ext cx="143463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143463" h="31743" extrusionOk="0">
                    <a:moveTo>
                      <a:pt x="0" y="31744"/>
                    </a:moveTo>
                    <a:cubicBezTo>
                      <a:pt x="43339" y="10122"/>
                      <a:pt x="70676" y="4598"/>
                      <a:pt x="96679" y="1264"/>
                    </a:cubicBezTo>
                    <a:cubicBezTo>
                      <a:pt x="114300" y="-1022"/>
                      <a:pt x="140589" y="-736"/>
                      <a:pt x="142970" y="6598"/>
                    </a:cubicBezTo>
                    <a:cubicBezTo>
                      <a:pt x="148304" y="22505"/>
                      <a:pt x="108871" y="19076"/>
                      <a:pt x="95441" y="19361"/>
                    </a:cubicBezTo>
                    <a:cubicBezTo>
                      <a:pt x="47530" y="20504"/>
                      <a:pt x="51721" y="20695"/>
                      <a:pt x="0" y="31744"/>
                    </a:cubicBezTo>
                    <a:close/>
                  </a:path>
                </a:pathLst>
              </a:custGeom>
              <a:solidFill>
                <a:srgbClr val="90685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5" name="Google Shape;1725;p8"/>
            <p:cNvSpPr/>
            <p:nvPr/>
          </p:nvSpPr>
          <p:spPr>
            <a:xfrm>
              <a:off x="1933018" y="2689539"/>
              <a:ext cx="47700" cy="1187100"/>
            </a:xfrm>
            <a:prstGeom prst="can">
              <a:avLst>
                <a:gd name="adj" fmla="val 25000"/>
              </a:avLst>
            </a:prstGeom>
            <a:gradFill>
              <a:gsLst>
                <a:gs pos="0">
                  <a:srgbClr val="B98F45"/>
                </a:gs>
                <a:gs pos="56000">
                  <a:srgbClr val="F3ECAF"/>
                </a:gs>
                <a:gs pos="100000">
                  <a:srgbClr val="B3811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26" name="Google Shape;1726;p8"/>
            <p:cNvGrpSpPr/>
            <p:nvPr/>
          </p:nvGrpSpPr>
          <p:grpSpPr>
            <a:xfrm>
              <a:off x="1804540" y="2599757"/>
              <a:ext cx="308437" cy="146782"/>
              <a:chOff x="5234003" y="1669800"/>
              <a:chExt cx="449617" cy="213968"/>
            </a:xfrm>
          </p:grpSpPr>
          <p:sp>
            <p:nvSpPr>
              <p:cNvPr id="1727" name="Google Shape;1727;p8"/>
              <p:cNvSpPr/>
              <p:nvPr/>
            </p:nvSpPr>
            <p:spPr>
              <a:xfrm rot="-5268685">
                <a:off x="5379272" y="1535824"/>
                <a:ext cx="159079" cy="443866"/>
              </a:xfrm>
              <a:custGeom>
                <a:avLst/>
                <a:gdLst/>
                <a:ahLst/>
                <a:cxnLst/>
                <a:rect l="l" t="t" r="r" b="b"/>
                <a:pathLst>
                  <a:path w="202501" h="565022" extrusionOk="0">
                    <a:moveTo>
                      <a:pt x="202501" y="282511"/>
                    </a:moveTo>
                    <a:cubicBezTo>
                      <a:pt x="202501" y="438538"/>
                      <a:pt x="157170" y="565023"/>
                      <a:pt x="101251" y="565023"/>
                    </a:cubicBezTo>
                    <a:cubicBezTo>
                      <a:pt x="45331" y="565023"/>
                      <a:pt x="0" y="438538"/>
                      <a:pt x="0" y="282511"/>
                    </a:cubicBezTo>
                    <a:cubicBezTo>
                      <a:pt x="0" y="126485"/>
                      <a:pt x="45331" y="0"/>
                      <a:pt x="101251" y="0"/>
                    </a:cubicBezTo>
                    <a:cubicBezTo>
                      <a:pt x="157170" y="0"/>
                      <a:pt x="202501" y="126485"/>
                      <a:pt x="202501" y="28251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498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8" name="Google Shape;1728;p8"/>
              <p:cNvSpPr/>
              <p:nvPr/>
            </p:nvSpPr>
            <p:spPr>
              <a:xfrm rot="-153174">
                <a:off x="5236449" y="1759237"/>
                <a:ext cx="442627" cy="114731"/>
              </a:xfrm>
              <a:custGeom>
                <a:avLst/>
                <a:gdLst/>
                <a:ahLst/>
                <a:cxnLst/>
                <a:rect l="l" t="t" r="r" b="b"/>
                <a:pathLst>
                  <a:path w="563296" h="146009" extrusionOk="0">
                    <a:moveTo>
                      <a:pt x="563062" y="65913"/>
                    </a:moveTo>
                    <a:cubicBezTo>
                      <a:pt x="558395" y="121730"/>
                      <a:pt x="428569" y="156305"/>
                      <a:pt x="273121" y="143256"/>
                    </a:cubicBezTo>
                    <a:cubicBezTo>
                      <a:pt x="117578" y="130112"/>
                      <a:pt x="-4628" y="74295"/>
                      <a:pt x="135" y="18669"/>
                    </a:cubicBezTo>
                    <a:cubicBezTo>
                      <a:pt x="611" y="12097"/>
                      <a:pt x="2992" y="5810"/>
                      <a:pt x="6897" y="0"/>
                    </a:cubicBezTo>
                    <a:cubicBezTo>
                      <a:pt x="34805" y="46101"/>
                      <a:pt x="142057" y="87440"/>
                      <a:pt x="273026" y="98489"/>
                    </a:cubicBezTo>
                    <a:cubicBezTo>
                      <a:pt x="410091" y="110014"/>
                      <a:pt x="527343" y="84487"/>
                      <a:pt x="556299" y="39910"/>
                    </a:cubicBezTo>
                    <a:cubicBezTo>
                      <a:pt x="561538" y="48482"/>
                      <a:pt x="563919" y="57245"/>
                      <a:pt x="563157" y="66008"/>
                    </a:cubicBezTo>
                    <a:close/>
                  </a:path>
                </a:pathLst>
              </a:custGeom>
              <a:gradFill>
                <a:gsLst>
                  <a:gs pos="0">
                    <a:srgbClr val="B3811F"/>
                  </a:gs>
                  <a:gs pos="17000">
                    <a:srgbClr val="BE9C6A"/>
                  </a:gs>
                  <a:gs pos="34000">
                    <a:srgbClr val="F3ECAF"/>
                  </a:gs>
                  <a:gs pos="47100">
                    <a:srgbClr val="BE9C6A"/>
                  </a:gs>
                  <a:gs pos="63000">
                    <a:srgbClr val="B98F45"/>
                  </a:gs>
                  <a:gs pos="77000">
                    <a:srgbClr val="F3ECAF"/>
                  </a:gs>
                  <a:gs pos="91299">
                    <a:srgbClr val="B3811F"/>
                  </a:gs>
                  <a:gs pos="100000">
                    <a:srgbClr val="B3811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9" name="Google Shape;1729;p8"/>
            <p:cNvGrpSpPr/>
            <p:nvPr/>
          </p:nvGrpSpPr>
          <p:grpSpPr>
            <a:xfrm>
              <a:off x="1304353" y="3384664"/>
              <a:ext cx="679620" cy="543362"/>
              <a:chOff x="3792023" y="5911314"/>
              <a:chExt cx="3341299" cy="2671398"/>
            </a:xfrm>
          </p:grpSpPr>
          <p:sp>
            <p:nvSpPr>
              <p:cNvPr id="1730" name="Google Shape;1730;p8"/>
              <p:cNvSpPr/>
              <p:nvPr/>
            </p:nvSpPr>
            <p:spPr>
              <a:xfrm>
                <a:off x="4411557" y="7814876"/>
                <a:ext cx="2126400" cy="736800"/>
              </a:xfrm>
              <a:prstGeom prst="ellipse">
                <a:avLst/>
              </a:prstGeom>
              <a:noFill/>
              <a:ln w="57150" cap="flat" cmpd="sng">
                <a:solidFill>
                  <a:srgbClr val="C38F6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31" name="Google Shape;1731;p8"/>
              <p:cNvGrpSpPr/>
              <p:nvPr/>
            </p:nvGrpSpPr>
            <p:grpSpPr>
              <a:xfrm>
                <a:off x="3844087" y="6468114"/>
                <a:ext cx="3226900" cy="1986512"/>
                <a:chOff x="4296925" y="2658508"/>
                <a:chExt cx="3226900" cy="1986512"/>
              </a:xfrm>
            </p:grpSpPr>
            <p:grpSp>
              <p:nvGrpSpPr>
                <p:cNvPr id="1732" name="Google Shape;1732;p8"/>
                <p:cNvGrpSpPr/>
                <p:nvPr/>
              </p:nvGrpSpPr>
              <p:grpSpPr>
                <a:xfrm>
                  <a:off x="4296925" y="2720530"/>
                  <a:ext cx="1136973" cy="1924490"/>
                  <a:chOff x="4323505" y="2715214"/>
                  <a:chExt cx="1136973" cy="1924490"/>
                </a:xfrm>
              </p:grpSpPr>
              <p:sp>
                <p:nvSpPr>
                  <p:cNvPr id="1733" name="Google Shape;1733;p8"/>
                  <p:cNvSpPr/>
                  <p:nvPr/>
                </p:nvSpPr>
                <p:spPr>
                  <a:xfrm rot="9840178" flipH="1">
                    <a:off x="4876115" y="2725577"/>
                    <a:ext cx="335980" cy="18439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914" h="2427501" extrusionOk="0">
                        <a:moveTo>
                          <a:pt x="19199" y="2424869"/>
                        </a:moveTo>
                        <a:cubicBezTo>
                          <a:pt x="114529" y="2457441"/>
                          <a:pt x="199750" y="2176976"/>
                          <a:pt x="268643" y="2176976"/>
                        </a:cubicBezTo>
                        <a:cubicBezTo>
                          <a:pt x="342128" y="2176976"/>
                          <a:pt x="312122" y="2453136"/>
                          <a:pt x="440914" y="2414005"/>
                        </a:cubicBezTo>
                        <a:lnTo>
                          <a:pt x="350892" y="41069"/>
                        </a:lnTo>
                        <a:lnTo>
                          <a:pt x="307991" y="31806"/>
                        </a:lnTo>
                        <a:cubicBezTo>
                          <a:pt x="255286" y="21850"/>
                          <a:pt x="200685" y="12918"/>
                          <a:pt x="144130" y="5019"/>
                        </a:cubicBezTo>
                        <a:lnTo>
                          <a:pt x="91581" y="0"/>
                        </a:lnTo>
                        <a:lnTo>
                          <a:pt x="0" y="2414005"/>
                        </a:lnTo>
                        <a:cubicBezTo>
                          <a:pt x="6443" y="2419135"/>
                          <a:pt x="12843" y="2422698"/>
                          <a:pt x="19199" y="242486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55000">
                        <a:srgbClr val="D1A28B"/>
                      </a:gs>
                      <a:gs pos="96740">
                        <a:srgbClr val="AE723F"/>
                      </a:gs>
                      <a:gs pos="100000">
                        <a:srgbClr val="AE723F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34" name="Google Shape;1734;p8"/>
                  <p:cNvSpPr/>
                  <p:nvPr/>
                </p:nvSpPr>
                <p:spPr>
                  <a:xfrm rot="9420981">
                    <a:off x="4669344" y="2806326"/>
                    <a:ext cx="347227" cy="18388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914" h="2417625" extrusionOk="0">
                        <a:moveTo>
                          <a:pt x="38128" y="2417509"/>
                        </a:moveTo>
                        <a:cubicBezTo>
                          <a:pt x="25601" y="2418380"/>
                          <a:pt x="12887" y="2414389"/>
                          <a:pt x="0" y="2404129"/>
                        </a:cubicBezTo>
                        <a:lnTo>
                          <a:pt x="18187" y="0"/>
                        </a:lnTo>
                        <a:lnTo>
                          <a:pt x="74452" y="1187"/>
                        </a:lnTo>
                        <a:lnTo>
                          <a:pt x="351038" y="35049"/>
                        </a:lnTo>
                        <a:lnTo>
                          <a:pt x="440914" y="2404129"/>
                        </a:lnTo>
                        <a:cubicBezTo>
                          <a:pt x="312122" y="2443260"/>
                          <a:pt x="342128" y="2167100"/>
                          <a:pt x="268643" y="2167100"/>
                        </a:cubicBezTo>
                        <a:cubicBezTo>
                          <a:pt x="204343" y="2167100"/>
                          <a:pt x="125819" y="2411416"/>
                          <a:pt x="38128" y="241750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E723F"/>
                      </a:gs>
                      <a:gs pos="55000">
                        <a:srgbClr val="D1A28B"/>
                      </a:gs>
                      <a:gs pos="96740">
                        <a:srgbClr val="AE723F"/>
                      </a:gs>
                      <a:gs pos="100000">
                        <a:srgbClr val="AE723F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1" i="0" u="none" strike="noStrike" cap="none">
                      <a:solidFill>
                        <a:srgbClr val="EFEFE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735" name="Google Shape;1735;p8"/>
                <p:cNvSpPr/>
                <p:nvPr/>
              </p:nvSpPr>
              <p:spPr>
                <a:xfrm rot="-9840178">
                  <a:off x="6635234" y="2668871"/>
                  <a:ext cx="335980" cy="1843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914" h="2427501" extrusionOk="0">
                      <a:moveTo>
                        <a:pt x="19199" y="2424869"/>
                      </a:moveTo>
                      <a:cubicBezTo>
                        <a:pt x="114529" y="2457441"/>
                        <a:pt x="199750" y="2176976"/>
                        <a:pt x="268643" y="2176976"/>
                      </a:cubicBezTo>
                      <a:cubicBezTo>
                        <a:pt x="342128" y="2176976"/>
                        <a:pt x="312122" y="2453136"/>
                        <a:pt x="440914" y="2414005"/>
                      </a:cubicBezTo>
                      <a:lnTo>
                        <a:pt x="350892" y="41069"/>
                      </a:lnTo>
                      <a:lnTo>
                        <a:pt x="307991" y="31806"/>
                      </a:lnTo>
                      <a:cubicBezTo>
                        <a:pt x="255286" y="21850"/>
                        <a:pt x="200685" y="12918"/>
                        <a:pt x="144130" y="5019"/>
                      </a:cubicBezTo>
                      <a:lnTo>
                        <a:pt x="91581" y="0"/>
                      </a:lnTo>
                      <a:lnTo>
                        <a:pt x="0" y="2414005"/>
                      </a:lnTo>
                      <a:cubicBezTo>
                        <a:pt x="6443" y="2419135"/>
                        <a:pt x="12843" y="2422698"/>
                        <a:pt x="19199" y="242486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55000">
                      <a:srgbClr val="D1A28B"/>
                    </a:gs>
                    <a:gs pos="96740">
                      <a:srgbClr val="AE723F"/>
                    </a:gs>
                    <a:gs pos="100000">
                      <a:srgbClr val="AE723F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6" name="Google Shape;1736;p8"/>
                <p:cNvSpPr/>
                <p:nvPr/>
              </p:nvSpPr>
              <p:spPr>
                <a:xfrm rot="-9420981" flipH="1">
                  <a:off x="6830758" y="2749620"/>
                  <a:ext cx="347227" cy="1838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914" h="2417625" extrusionOk="0">
                      <a:moveTo>
                        <a:pt x="38128" y="2417509"/>
                      </a:moveTo>
                      <a:cubicBezTo>
                        <a:pt x="25601" y="2418380"/>
                        <a:pt x="12887" y="2414389"/>
                        <a:pt x="0" y="2404129"/>
                      </a:cubicBezTo>
                      <a:lnTo>
                        <a:pt x="18187" y="0"/>
                      </a:lnTo>
                      <a:lnTo>
                        <a:pt x="74452" y="1187"/>
                      </a:lnTo>
                      <a:lnTo>
                        <a:pt x="351038" y="35049"/>
                      </a:lnTo>
                      <a:lnTo>
                        <a:pt x="440914" y="2404129"/>
                      </a:lnTo>
                      <a:cubicBezTo>
                        <a:pt x="312122" y="2443260"/>
                        <a:pt x="342128" y="2167100"/>
                        <a:pt x="268643" y="2167100"/>
                      </a:cubicBezTo>
                      <a:cubicBezTo>
                        <a:pt x="204343" y="2167100"/>
                        <a:pt x="125819" y="2411416"/>
                        <a:pt x="38128" y="241750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55000">
                      <a:srgbClr val="D1A28B"/>
                    </a:gs>
                    <a:gs pos="96740">
                      <a:srgbClr val="AE723F"/>
                    </a:gs>
                    <a:gs pos="100000">
                      <a:srgbClr val="AE723F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37" name="Google Shape;1737;p8"/>
              <p:cNvGrpSpPr/>
              <p:nvPr/>
            </p:nvGrpSpPr>
            <p:grpSpPr>
              <a:xfrm>
                <a:off x="3873609" y="5911314"/>
                <a:ext cx="3144956" cy="1639767"/>
                <a:chOff x="4137839" y="-377629"/>
                <a:chExt cx="3795047" cy="2436504"/>
              </a:xfrm>
            </p:grpSpPr>
            <p:sp>
              <p:nvSpPr>
                <p:cNvPr id="1738" name="Google Shape;1738;p8"/>
                <p:cNvSpPr/>
                <p:nvPr/>
              </p:nvSpPr>
              <p:spPr>
                <a:xfrm>
                  <a:off x="4137839" y="-377629"/>
                  <a:ext cx="3795047" cy="24365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2840" h="2436504" extrusionOk="0">
                      <a:moveTo>
                        <a:pt x="1837314" y="70"/>
                      </a:moveTo>
                      <a:cubicBezTo>
                        <a:pt x="3052170" y="7159"/>
                        <a:pt x="3852840" y="700133"/>
                        <a:pt x="3852840" y="1084592"/>
                      </a:cubicBezTo>
                      <a:lnTo>
                        <a:pt x="3395056" y="2436504"/>
                      </a:lnTo>
                      <a:lnTo>
                        <a:pt x="399345" y="2436504"/>
                      </a:lnTo>
                      <a:lnTo>
                        <a:pt x="0" y="914471"/>
                      </a:lnTo>
                      <a:cubicBezTo>
                        <a:pt x="0" y="530012"/>
                        <a:pt x="622458" y="-7019"/>
                        <a:pt x="1837314" y="70"/>
                      </a:cubicBezTo>
                      <a:close/>
                    </a:path>
                  </a:pathLst>
                </a:custGeom>
                <a:solidFill>
                  <a:srgbClr val="49240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739" name="Google Shape;1739;p8" descr="A black and white image of a mountain&#10;&#10;Description automatically generated with low confidence"/>
                <p:cNvPicPr preferRelativeResize="0"/>
                <p:nvPr/>
              </p:nvPicPr>
              <p:blipFill rotWithShape="1">
                <a:blip r:embed="rId2">
                  <a:alphaModFix amt="8000"/>
                </a:blip>
                <a:srcRect/>
                <a:stretch/>
              </p:blipFill>
              <p:spPr>
                <a:xfrm>
                  <a:off x="4212300" y="348461"/>
                  <a:ext cx="3602216" cy="6982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740" name="Google Shape;1740;p8"/>
              <p:cNvGrpSpPr/>
              <p:nvPr/>
            </p:nvGrpSpPr>
            <p:grpSpPr>
              <a:xfrm>
                <a:off x="3792023" y="6720000"/>
                <a:ext cx="3341299" cy="1862712"/>
                <a:chOff x="4244861" y="2910394"/>
                <a:chExt cx="3341299" cy="1862712"/>
              </a:xfrm>
            </p:grpSpPr>
            <p:sp>
              <p:nvSpPr>
                <p:cNvPr id="1741" name="Google Shape;1741;p8"/>
                <p:cNvSpPr/>
                <p:nvPr/>
              </p:nvSpPr>
              <p:spPr>
                <a:xfrm rot="10567725" flipH="1">
                  <a:off x="5655430" y="3173630"/>
                  <a:ext cx="347210" cy="1574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286" h="1570690" extrusionOk="0">
                      <a:moveTo>
                        <a:pt x="347286" y="1559218"/>
                      </a:moveTo>
                      <a:lnTo>
                        <a:pt x="285925" y="0"/>
                      </a:lnTo>
                      <a:lnTo>
                        <a:pt x="185682" y="1126"/>
                      </a:lnTo>
                      <a:cubicBezTo>
                        <a:pt x="175408" y="1405"/>
                        <a:pt x="165213" y="1817"/>
                        <a:pt x="155086" y="2225"/>
                      </a:cubicBezTo>
                      <a:lnTo>
                        <a:pt x="24330" y="10649"/>
                      </a:lnTo>
                      <a:lnTo>
                        <a:pt x="0" y="1559218"/>
                      </a:lnTo>
                      <a:cubicBezTo>
                        <a:pt x="10150" y="1567007"/>
                        <a:pt x="19368" y="1570513"/>
                        <a:pt x="27841" y="1570684"/>
                      </a:cubicBezTo>
                      <a:cubicBezTo>
                        <a:pt x="87153" y="1571877"/>
                        <a:pt x="109974" y="1409646"/>
                        <a:pt x="160620" y="1409645"/>
                      </a:cubicBezTo>
                      <a:cubicBezTo>
                        <a:pt x="218501" y="1409645"/>
                        <a:pt x="245842" y="1588930"/>
                        <a:pt x="347286" y="155921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55000">
                      <a:srgbClr val="D1A28B"/>
                    </a:gs>
                    <a:gs pos="96740">
                      <a:srgbClr val="AE723F"/>
                    </a:gs>
                    <a:gs pos="100000">
                      <a:srgbClr val="AE723F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2" name="Google Shape;1742;p8"/>
                <p:cNvSpPr/>
                <p:nvPr/>
              </p:nvSpPr>
              <p:spPr>
                <a:xfrm rot="-10679728" flipH="1">
                  <a:off x="5920846" y="3171361"/>
                  <a:ext cx="336637" cy="1573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431" h="1572864" extrusionOk="0">
                      <a:moveTo>
                        <a:pt x="14650" y="1570866"/>
                      </a:moveTo>
                      <a:cubicBezTo>
                        <a:pt x="87389" y="1595598"/>
                        <a:pt x="152415" y="1382640"/>
                        <a:pt x="204983" y="1382640"/>
                      </a:cubicBezTo>
                      <a:cubicBezTo>
                        <a:pt x="261054" y="1382640"/>
                        <a:pt x="238159" y="1592329"/>
                        <a:pt x="336431" y="1562617"/>
                      </a:cubicBezTo>
                      <a:lnTo>
                        <a:pt x="277770" y="23880"/>
                      </a:lnTo>
                      <a:lnTo>
                        <a:pt x="180229" y="10908"/>
                      </a:lnTo>
                      <a:lnTo>
                        <a:pt x="59573" y="0"/>
                      </a:lnTo>
                      <a:lnTo>
                        <a:pt x="0" y="1562616"/>
                      </a:lnTo>
                      <a:cubicBezTo>
                        <a:pt x="4916" y="1566512"/>
                        <a:pt x="9799" y="1569217"/>
                        <a:pt x="14650" y="15708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55000">
                      <a:srgbClr val="D1A28B"/>
                    </a:gs>
                    <a:gs pos="96740">
                      <a:srgbClr val="AE723F"/>
                    </a:gs>
                    <a:gs pos="100000">
                      <a:srgbClr val="AE723F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3" name="Google Shape;1743;p8"/>
                <p:cNvSpPr/>
                <p:nvPr/>
              </p:nvSpPr>
              <p:spPr>
                <a:xfrm rot="-10593467" flipH="1">
                  <a:off x="6178205" y="3079429"/>
                  <a:ext cx="324361" cy="1660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587" h="1661565" extrusionOk="0">
                      <a:moveTo>
                        <a:pt x="324587" y="1661565"/>
                      </a:moveTo>
                      <a:lnTo>
                        <a:pt x="237759" y="44454"/>
                      </a:lnTo>
                      <a:lnTo>
                        <a:pt x="104481" y="16732"/>
                      </a:lnTo>
                      <a:lnTo>
                        <a:pt x="0" y="0"/>
                      </a:lnTo>
                      <a:lnTo>
                        <a:pt x="36291" y="1537114"/>
                      </a:lnTo>
                      <a:cubicBezTo>
                        <a:pt x="114954" y="1599435"/>
                        <a:pt x="191402" y="1362253"/>
                        <a:pt x="239451" y="1382994"/>
                      </a:cubicBezTo>
                      <a:cubicBezTo>
                        <a:pt x="287500" y="1403736"/>
                        <a:pt x="304473" y="1643568"/>
                        <a:pt x="324587" y="166156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55000">
                      <a:srgbClr val="D1A28B"/>
                    </a:gs>
                    <a:gs pos="96740">
                      <a:srgbClr val="AE723F"/>
                    </a:gs>
                    <a:gs pos="100000">
                      <a:srgbClr val="AE723F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4" name="Google Shape;1744;p8"/>
                <p:cNvSpPr/>
                <p:nvPr/>
              </p:nvSpPr>
              <p:spPr>
                <a:xfrm rot="10722664" flipH="1">
                  <a:off x="6593274" y="3082537"/>
                  <a:ext cx="524914" cy="1555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781" h="1555288" extrusionOk="0">
                      <a:moveTo>
                        <a:pt x="524781" y="1552457"/>
                      </a:moveTo>
                      <a:lnTo>
                        <a:pt x="233650" y="87285"/>
                      </a:lnTo>
                      <a:lnTo>
                        <a:pt x="230046" y="85263"/>
                      </a:lnTo>
                      <a:cubicBezTo>
                        <a:pt x="190800" y="65246"/>
                        <a:pt x="143616" y="45111"/>
                        <a:pt x="86976" y="26054"/>
                      </a:cubicBezTo>
                      <a:lnTo>
                        <a:pt x="0" y="0"/>
                      </a:lnTo>
                      <a:lnTo>
                        <a:pt x="240211" y="1542070"/>
                      </a:lnTo>
                      <a:cubicBezTo>
                        <a:pt x="250362" y="1549861"/>
                        <a:pt x="260294" y="1552933"/>
                        <a:pt x="269997" y="1552349"/>
                      </a:cubicBezTo>
                      <a:cubicBezTo>
                        <a:pt x="337919" y="1548265"/>
                        <a:pt x="394608" y="1365016"/>
                        <a:pt x="436108" y="1366530"/>
                      </a:cubicBezTo>
                      <a:cubicBezTo>
                        <a:pt x="483536" y="1368262"/>
                        <a:pt x="423338" y="1582169"/>
                        <a:pt x="524781" y="155245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26000">
                      <a:srgbClr val="AE723F"/>
                    </a:gs>
                    <a:gs pos="51000">
                      <a:srgbClr val="D1A28B"/>
                    </a:gs>
                    <a:gs pos="81000">
                      <a:srgbClr val="AE723F"/>
                    </a:gs>
                    <a:gs pos="100000">
                      <a:srgbClr val="AE723F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5" name="Google Shape;1745;p8"/>
                <p:cNvSpPr/>
                <p:nvPr/>
              </p:nvSpPr>
              <p:spPr>
                <a:xfrm rot="10725637" flipH="1">
                  <a:off x="6342815" y="3079417"/>
                  <a:ext cx="524321" cy="1614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037" h="1614297" extrusionOk="0">
                      <a:moveTo>
                        <a:pt x="214612" y="1613150"/>
                      </a:moveTo>
                      <a:cubicBezTo>
                        <a:pt x="282530" y="1633234"/>
                        <a:pt x="360562" y="1383094"/>
                        <a:pt x="407885" y="1383094"/>
                      </a:cubicBezTo>
                      <a:cubicBezTo>
                        <a:pt x="458360" y="1383094"/>
                        <a:pt x="415570" y="1635088"/>
                        <a:pt x="504037" y="1605376"/>
                      </a:cubicBezTo>
                      <a:lnTo>
                        <a:pt x="259869" y="52937"/>
                      </a:lnTo>
                      <a:lnTo>
                        <a:pt x="245021" y="48489"/>
                      </a:lnTo>
                      <a:cubicBezTo>
                        <a:pt x="178547" y="30807"/>
                        <a:pt x="101860" y="14797"/>
                        <a:pt x="13443" y="1653"/>
                      </a:cubicBezTo>
                      <a:lnTo>
                        <a:pt x="0" y="0"/>
                      </a:lnTo>
                      <a:lnTo>
                        <a:pt x="201175" y="1605376"/>
                      </a:lnTo>
                      <a:cubicBezTo>
                        <a:pt x="205601" y="1609271"/>
                        <a:pt x="210084" y="1611811"/>
                        <a:pt x="214612" y="161315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26000">
                      <a:srgbClr val="AE723F"/>
                    </a:gs>
                    <a:gs pos="51000">
                      <a:srgbClr val="D1A28B"/>
                    </a:gs>
                    <a:gs pos="81000">
                      <a:srgbClr val="AE723F"/>
                    </a:gs>
                    <a:gs pos="100000">
                      <a:srgbClr val="AE723F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6" name="Google Shape;1746;p8"/>
                <p:cNvSpPr/>
                <p:nvPr/>
              </p:nvSpPr>
              <p:spPr>
                <a:xfrm rot="10722664" flipH="1">
                  <a:off x="6999950" y="2916616"/>
                  <a:ext cx="569760" cy="1468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616" h="1468620" extrusionOk="0">
                      <a:moveTo>
                        <a:pt x="538552" y="1468620"/>
                      </a:moveTo>
                      <a:lnTo>
                        <a:pt x="569616" y="1465714"/>
                      </a:lnTo>
                      <a:lnTo>
                        <a:pt x="5748" y="584"/>
                      </a:lnTo>
                      <a:cubicBezTo>
                        <a:pt x="-41937" y="-28932"/>
                        <a:pt x="220922" y="1070767"/>
                        <a:pt x="283506" y="1288616"/>
                      </a:cubicBezTo>
                      <a:cubicBezTo>
                        <a:pt x="367849" y="1354249"/>
                        <a:pt x="332647" y="1278249"/>
                        <a:pt x="381253" y="1307679"/>
                      </a:cubicBezTo>
                      <a:cubicBezTo>
                        <a:pt x="423783" y="1333430"/>
                        <a:pt x="459659" y="1458674"/>
                        <a:pt x="538552" y="146862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41000">
                      <a:srgbClr val="AE723F"/>
                    </a:gs>
                    <a:gs pos="51000">
                      <a:srgbClr val="D1A28B"/>
                    </a:gs>
                    <a:gs pos="69000">
                      <a:srgbClr val="AE723F"/>
                    </a:gs>
                    <a:gs pos="100000">
                      <a:srgbClr val="AE723F"/>
                    </a:gs>
                  </a:gsLst>
                  <a:lin ang="959990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7" name="Google Shape;1747;p8"/>
                <p:cNvSpPr/>
                <p:nvPr/>
              </p:nvSpPr>
              <p:spPr>
                <a:xfrm rot="10722664" flipH="1">
                  <a:off x="6792441" y="3036281"/>
                  <a:ext cx="538734" cy="152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598" h="1525288" extrusionOk="0">
                      <a:moveTo>
                        <a:pt x="505776" y="1525287"/>
                      </a:moveTo>
                      <a:cubicBezTo>
                        <a:pt x="507634" y="1525243"/>
                        <a:pt x="509459" y="1524348"/>
                        <a:pt x="511247" y="1522491"/>
                      </a:cubicBezTo>
                      <a:cubicBezTo>
                        <a:pt x="602964" y="1542043"/>
                        <a:pt x="447596" y="975582"/>
                        <a:pt x="288367" y="399964"/>
                      </a:cubicBezTo>
                      <a:lnTo>
                        <a:pt x="239811" y="224011"/>
                      </a:lnTo>
                      <a:lnTo>
                        <a:pt x="216505" y="171906"/>
                      </a:lnTo>
                      <a:cubicBezTo>
                        <a:pt x="216505" y="171906"/>
                        <a:pt x="186542" y="93696"/>
                        <a:pt x="29561" y="13625"/>
                      </a:cubicBezTo>
                      <a:lnTo>
                        <a:pt x="0" y="0"/>
                      </a:lnTo>
                      <a:lnTo>
                        <a:pt x="296719" y="1465362"/>
                      </a:lnTo>
                      <a:cubicBezTo>
                        <a:pt x="382847" y="1527684"/>
                        <a:pt x="373124" y="1316657"/>
                        <a:pt x="408879" y="1326178"/>
                      </a:cubicBezTo>
                      <a:cubicBezTo>
                        <a:pt x="442398" y="1335104"/>
                        <a:pt x="477899" y="1525949"/>
                        <a:pt x="505776" y="152528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1A28B"/>
                    </a:gs>
                    <a:gs pos="44000">
                      <a:srgbClr val="D1A28B"/>
                    </a:gs>
                    <a:gs pos="68000">
                      <a:srgbClr val="AE723F"/>
                    </a:gs>
                    <a:gs pos="100000">
                      <a:srgbClr val="AE723F"/>
                    </a:gs>
                  </a:gsLst>
                  <a:lin ang="959990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8" name="Google Shape;1748;p8"/>
                <p:cNvSpPr/>
                <p:nvPr/>
              </p:nvSpPr>
              <p:spPr>
                <a:xfrm rot="10516321">
                  <a:off x="5367570" y="3201394"/>
                  <a:ext cx="347625" cy="156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10" h="1558628" extrusionOk="0">
                      <a:moveTo>
                        <a:pt x="30034" y="1558540"/>
                      </a:moveTo>
                      <a:cubicBezTo>
                        <a:pt x="20166" y="1559201"/>
                        <a:pt x="10151" y="1556171"/>
                        <a:pt x="0" y="1548381"/>
                      </a:cubicBezTo>
                      <a:lnTo>
                        <a:pt x="12151" y="0"/>
                      </a:lnTo>
                      <a:lnTo>
                        <a:pt x="63011" y="4038"/>
                      </a:lnTo>
                      <a:cubicBezTo>
                        <a:pt x="117092" y="9726"/>
                        <a:pt x="168598" y="16740"/>
                        <a:pt x="217640" y="24894"/>
                      </a:cubicBezTo>
                      <a:lnTo>
                        <a:pt x="287899" y="38805"/>
                      </a:lnTo>
                      <a:lnTo>
                        <a:pt x="347310" y="1548380"/>
                      </a:lnTo>
                      <a:cubicBezTo>
                        <a:pt x="245860" y="1578093"/>
                        <a:pt x="269496" y="1368404"/>
                        <a:pt x="211611" y="1368404"/>
                      </a:cubicBezTo>
                      <a:cubicBezTo>
                        <a:pt x="160962" y="1368404"/>
                        <a:pt x="99108" y="1553913"/>
                        <a:pt x="30034" y="155854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55000">
                      <a:srgbClr val="D1A28B"/>
                    </a:gs>
                    <a:gs pos="96740">
                      <a:srgbClr val="AE723F"/>
                    </a:gs>
                    <a:gs pos="100000">
                      <a:srgbClr val="AE723F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9" name="Google Shape;1749;p8"/>
                <p:cNvSpPr/>
                <p:nvPr/>
              </p:nvSpPr>
              <p:spPr>
                <a:xfrm rot="10400396">
                  <a:off x="5153224" y="3130171"/>
                  <a:ext cx="283903" cy="1617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09" h="1619348" extrusionOk="0">
                      <a:moveTo>
                        <a:pt x="40556" y="1515753"/>
                      </a:moveTo>
                      <a:cubicBezTo>
                        <a:pt x="27019" y="1516190"/>
                        <a:pt x="13459" y="1513022"/>
                        <a:pt x="0" y="1505161"/>
                      </a:cubicBezTo>
                      <a:lnTo>
                        <a:pt x="33604" y="0"/>
                      </a:lnTo>
                      <a:lnTo>
                        <a:pt x="108981" y="17520"/>
                      </a:lnTo>
                      <a:cubicBezTo>
                        <a:pt x="152844" y="29212"/>
                        <a:pt x="194323" y="41778"/>
                        <a:pt x="233535" y="55032"/>
                      </a:cubicBezTo>
                      <a:lnTo>
                        <a:pt x="271934" y="69444"/>
                      </a:lnTo>
                      <a:lnTo>
                        <a:pt x="326729" y="1365441"/>
                      </a:lnTo>
                      <a:lnTo>
                        <a:pt x="322009" y="1357752"/>
                      </a:lnTo>
                      <a:cubicBezTo>
                        <a:pt x="313022" y="1350849"/>
                        <a:pt x="299173" y="1356793"/>
                        <a:pt x="278082" y="1349657"/>
                      </a:cubicBezTo>
                      <a:cubicBezTo>
                        <a:pt x="228868" y="1333004"/>
                        <a:pt x="135310" y="1512696"/>
                        <a:pt x="40556" y="1515753"/>
                      </a:cubicBezTo>
                      <a:close/>
                      <a:moveTo>
                        <a:pt x="337464" y="1619348"/>
                      </a:moveTo>
                      <a:lnTo>
                        <a:pt x="326729" y="1365441"/>
                      </a:lnTo>
                      <a:lnTo>
                        <a:pt x="329464" y="1369897"/>
                      </a:lnTo>
                      <a:cubicBezTo>
                        <a:pt x="337479" y="1394360"/>
                        <a:pt x="338264" y="1457025"/>
                        <a:pt x="337464" y="161934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55000">
                      <a:srgbClr val="D1A28B"/>
                    </a:gs>
                    <a:gs pos="96740">
                      <a:srgbClr val="AE723F"/>
                    </a:gs>
                    <a:gs pos="100000">
                      <a:srgbClr val="AE723F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0" name="Google Shape;1750;p8"/>
                <p:cNvSpPr/>
                <p:nvPr/>
              </p:nvSpPr>
              <p:spPr>
                <a:xfrm rot="10727254">
                  <a:off x="4834084" y="3160141"/>
                  <a:ext cx="471170" cy="1538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481" h="1569952" extrusionOk="0">
                      <a:moveTo>
                        <a:pt x="222762" y="1569373"/>
                      </a:moveTo>
                      <a:cubicBezTo>
                        <a:pt x="213551" y="1571191"/>
                        <a:pt x="204471" y="1568821"/>
                        <a:pt x="195620" y="1561031"/>
                      </a:cubicBezTo>
                      <a:lnTo>
                        <a:pt x="0" y="0"/>
                      </a:lnTo>
                      <a:lnTo>
                        <a:pt x="99494" y="27105"/>
                      </a:lnTo>
                      <a:cubicBezTo>
                        <a:pt x="135481" y="38254"/>
                        <a:pt x="169374" y="50106"/>
                        <a:pt x="201272" y="62465"/>
                      </a:cubicBezTo>
                      <a:lnTo>
                        <a:pt x="267221" y="90667"/>
                      </a:lnTo>
                      <a:lnTo>
                        <a:pt x="498481" y="1561031"/>
                      </a:lnTo>
                      <a:cubicBezTo>
                        <a:pt x="492952" y="1562888"/>
                        <a:pt x="487935" y="1563645"/>
                        <a:pt x="483377" y="1563431"/>
                      </a:cubicBezTo>
                      <a:cubicBezTo>
                        <a:pt x="414998" y="1560228"/>
                        <a:pt x="449650" y="1338749"/>
                        <a:pt x="402328" y="1338749"/>
                      </a:cubicBezTo>
                      <a:cubicBezTo>
                        <a:pt x="358160" y="1338749"/>
                        <a:pt x="287242" y="1556649"/>
                        <a:pt x="222762" y="156937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26000">
                      <a:srgbClr val="AE723F"/>
                    </a:gs>
                    <a:gs pos="51000">
                      <a:srgbClr val="D1A28B"/>
                    </a:gs>
                    <a:gs pos="81000">
                      <a:srgbClr val="AE723F"/>
                    </a:gs>
                    <a:gs pos="100000">
                      <a:srgbClr val="AE723F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1" name="Google Shape;1751;p8"/>
                <p:cNvSpPr/>
                <p:nvPr/>
              </p:nvSpPr>
              <p:spPr>
                <a:xfrm rot="-10722060">
                  <a:off x="4260972" y="2975405"/>
                  <a:ext cx="618363" cy="1479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729" h="1439185" extrusionOk="0">
                      <a:moveTo>
                        <a:pt x="529665" y="1439185"/>
                      </a:moveTo>
                      <a:lnTo>
                        <a:pt x="560729" y="1436279"/>
                      </a:lnTo>
                      <a:lnTo>
                        <a:pt x="0" y="0"/>
                      </a:lnTo>
                      <a:lnTo>
                        <a:pt x="274619" y="1259181"/>
                      </a:lnTo>
                      <a:cubicBezTo>
                        <a:pt x="358962" y="1324814"/>
                        <a:pt x="323760" y="1248814"/>
                        <a:pt x="372366" y="1278244"/>
                      </a:cubicBezTo>
                      <a:cubicBezTo>
                        <a:pt x="414896" y="1303995"/>
                        <a:pt x="450772" y="1429239"/>
                        <a:pt x="529665" y="143918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41000">
                      <a:srgbClr val="AE723F"/>
                    </a:gs>
                    <a:gs pos="51000">
                      <a:srgbClr val="D1A28B"/>
                    </a:gs>
                    <a:gs pos="69000">
                      <a:srgbClr val="AE723F"/>
                    </a:gs>
                    <a:gs pos="100000">
                      <a:srgbClr val="AE723F"/>
                    </a:gs>
                  </a:gsLst>
                  <a:lin ang="959990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2" name="Google Shape;1752;p8"/>
                <p:cNvSpPr/>
                <p:nvPr/>
              </p:nvSpPr>
              <p:spPr>
                <a:xfrm rot="10721705">
                  <a:off x="4561721" y="3159261"/>
                  <a:ext cx="563614" cy="1471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410" h="1482286" extrusionOk="0">
                      <a:moveTo>
                        <a:pt x="258626" y="1479348"/>
                      </a:moveTo>
                      <a:cubicBezTo>
                        <a:pt x="248923" y="1479931"/>
                        <a:pt x="238990" y="1476858"/>
                        <a:pt x="228840" y="1469068"/>
                      </a:cubicBezTo>
                      <a:lnTo>
                        <a:pt x="0" y="0"/>
                      </a:lnTo>
                      <a:lnTo>
                        <a:pt x="25127" y="10745"/>
                      </a:lnTo>
                      <a:cubicBezTo>
                        <a:pt x="81141" y="37104"/>
                        <a:pt x="129571" y="64714"/>
                        <a:pt x="171211" y="92022"/>
                      </a:cubicBezTo>
                      <a:lnTo>
                        <a:pt x="249453" y="151039"/>
                      </a:lnTo>
                      <a:lnTo>
                        <a:pt x="513410" y="1479455"/>
                      </a:lnTo>
                      <a:cubicBezTo>
                        <a:pt x="411967" y="1509167"/>
                        <a:pt x="472165" y="1295260"/>
                        <a:pt x="424737" y="1293529"/>
                      </a:cubicBezTo>
                      <a:cubicBezTo>
                        <a:pt x="383238" y="1292014"/>
                        <a:pt x="326548" y="1475263"/>
                        <a:pt x="258626" y="147934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26000">
                      <a:srgbClr val="AE723F"/>
                    </a:gs>
                    <a:gs pos="51000">
                      <a:srgbClr val="D1A28B"/>
                    </a:gs>
                    <a:gs pos="81000">
                      <a:srgbClr val="AE723F"/>
                    </a:gs>
                    <a:gs pos="100000">
                      <a:srgbClr val="AE723F"/>
                    </a:gs>
                  </a:gsLst>
                  <a:lin ang="10200138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53" name="Google Shape;1753;p8"/>
            <p:cNvGrpSpPr/>
            <p:nvPr/>
          </p:nvGrpSpPr>
          <p:grpSpPr>
            <a:xfrm>
              <a:off x="1321590" y="3013928"/>
              <a:ext cx="642922" cy="518227"/>
              <a:chOff x="7251622" y="2606175"/>
              <a:chExt cx="2024315" cy="1631696"/>
            </a:xfrm>
          </p:grpSpPr>
          <p:sp>
            <p:nvSpPr>
              <p:cNvPr id="1754" name="Google Shape;1754;p8"/>
              <p:cNvSpPr/>
              <p:nvPr/>
            </p:nvSpPr>
            <p:spPr>
              <a:xfrm>
                <a:off x="7257521" y="2610077"/>
                <a:ext cx="2018416" cy="1627794"/>
              </a:xfrm>
              <a:custGeom>
                <a:avLst/>
                <a:gdLst/>
                <a:ahLst/>
                <a:cxnLst/>
                <a:rect l="l" t="t" r="r" b="b"/>
                <a:pathLst>
                  <a:path w="2018416" h="1627794" extrusionOk="0">
                    <a:moveTo>
                      <a:pt x="1293840" y="1278950"/>
                    </a:moveTo>
                    <a:lnTo>
                      <a:pt x="1290175" y="1279805"/>
                    </a:lnTo>
                    <a:lnTo>
                      <a:pt x="1291016" y="1279690"/>
                    </a:lnTo>
                    <a:close/>
                    <a:moveTo>
                      <a:pt x="1011102" y="529"/>
                    </a:moveTo>
                    <a:cubicBezTo>
                      <a:pt x="1025989" y="-996"/>
                      <a:pt x="1041420" y="627"/>
                      <a:pt x="1056585" y="7271"/>
                    </a:cubicBezTo>
                    <a:cubicBezTo>
                      <a:pt x="1092494" y="23098"/>
                      <a:pt x="1108319" y="56575"/>
                      <a:pt x="1112984" y="67532"/>
                    </a:cubicBezTo>
                    <a:cubicBezTo>
                      <a:pt x="1076466" y="52924"/>
                      <a:pt x="1038529" y="57386"/>
                      <a:pt x="1019053" y="78894"/>
                    </a:cubicBezTo>
                    <a:cubicBezTo>
                      <a:pt x="991055" y="109936"/>
                      <a:pt x="1012966" y="164312"/>
                      <a:pt x="1034065" y="191703"/>
                    </a:cubicBezTo>
                    <a:cubicBezTo>
                      <a:pt x="1042028" y="202051"/>
                      <a:pt x="1051195" y="210293"/>
                      <a:pt x="1061051" y="216950"/>
                    </a:cubicBezTo>
                    <a:lnTo>
                      <a:pt x="1091912" y="232560"/>
                    </a:lnTo>
                    <a:lnTo>
                      <a:pt x="1092339" y="232731"/>
                    </a:lnTo>
                    <a:lnTo>
                      <a:pt x="1154371" y="248106"/>
                    </a:lnTo>
                    <a:cubicBezTo>
                      <a:pt x="1160255" y="249223"/>
                      <a:pt x="1210365" y="259215"/>
                      <a:pt x="1272953" y="278033"/>
                    </a:cubicBezTo>
                    <a:lnTo>
                      <a:pt x="1301754" y="288141"/>
                    </a:lnTo>
                    <a:lnTo>
                      <a:pt x="1327571" y="295471"/>
                    </a:lnTo>
                    <a:lnTo>
                      <a:pt x="1368841" y="311686"/>
                    </a:lnTo>
                    <a:lnTo>
                      <a:pt x="1372223" y="312874"/>
                    </a:lnTo>
                    <a:lnTo>
                      <a:pt x="1373434" y="313491"/>
                    </a:lnTo>
                    <a:lnTo>
                      <a:pt x="1408931" y="327439"/>
                    </a:lnTo>
                    <a:lnTo>
                      <a:pt x="1447271" y="351159"/>
                    </a:lnTo>
                    <a:lnTo>
                      <a:pt x="1466397" y="360915"/>
                    </a:lnTo>
                    <a:lnTo>
                      <a:pt x="1487991" y="376350"/>
                    </a:lnTo>
                    <a:lnTo>
                      <a:pt x="1490367" y="377820"/>
                    </a:lnTo>
                    <a:lnTo>
                      <a:pt x="1491474" y="378840"/>
                    </a:lnTo>
                    <a:lnTo>
                      <a:pt x="1496397" y="382359"/>
                    </a:lnTo>
                    <a:cubicBezTo>
                      <a:pt x="1537974" y="415037"/>
                      <a:pt x="1606483" y="481840"/>
                      <a:pt x="1631742" y="586533"/>
                    </a:cubicBezTo>
                    <a:lnTo>
                      <a:pt x="1632843" y="591769"/>
                    </a:lnTo>
                    <a:lnTo>
                      <a:pt x="1645536" y="592619"/>
                    </a:lnTo>
                    <a:cubicBezTo>
                      <a:pt x="1673737" y="597896"/>
                      <a:pt x="1763003" y="618387"/>
                      <a:pt x="1826300" y="699342"/>
                    </a:cubicBezTo>
                    <a:cubicBezTo>
                      <a:pt x="1839487" y="716183"/>
                      <a:pt x="1850734" y="734608"/>
                      <a:pt x="1859877" y="754010"/>
                    </a:cubicBezTo>
                    <a:lnTo>
                      <a:pt x="1880635" y="813989"/>
                    </a:lnTo>
                    <a:lnTo>
                      <a:pt x="1904683" y="831899"/>
                    </a:lnTo>
                    <a:cubicBezTo>
                      <a:pt x="1933421" y="855419"/>
                      <a:pt x="1967808" y="891179"/>
                      <a:pt x="1991241" y="942003"/>
                    </a:cubicBezTo>
                    <a:cubicBezTo>
                      <a:pt x="2053320" y="1076320"/>
                      <a:pt x="1992053" y="1213069"/>
                      <a:pt x="1974402" y="1252229"/>
                    </a:cubicBezTo>
                    <a:cubicBezTo>
                      <a:pt x="1875398" y="1472975"/>
                      <a:pt x="1589138" y="1543178"/>
                      <a:pt x="1432923" y="1579292"/>
                    </a:cubicBezTo>
                    <a:cubicBezTo>
                      <a:pt x="844984" y="1715029"/>
                      <a:pt x="102251" y="1554946"/>
                      <a:pt x="11767" y="1235186"/>
                    </a:cubicBezTo>
                    <a:cubicBezTo>
                      <a:pt x="-1824" y="1187303"/>
                      <a:pt x="-12983" y="1092956"/>
                      <a:pt x="34287" y="1054610"/>
                    </a:cubicBezTo>
                    <a:lnTo>
                      <a:pt x="41688" y="1050805"/>
                    </a:lnTo>
                    <a:lnTo>
                      <a:pt x="42731" y="1045429"/>
                    </a:lnTo>
                    <a:cubicBezTo>
                      <a:pt x="47270" y="1031023"/>
                      <a:pt x="54878" y="1014538"/>
                      <a:pt x="67761" y="998814"/>
                    </a:cubicBezTo>
                    <a:cubicBezTo>
                      <a:pt x="112800" y="943829"/>
                      <a:pt x="182590" y="946468"/>
                      <a:pt x="191110" y="946873"/>
                    </a:cubicBezTo>
                    <a:lnTo>
                      <a:pt x="191505" y="922675"/>
                    </a:lnTo>
                    <a:lnTo>
                      <a:pt x="187864" y="913598"/>
                    </a:lnTo>
                    <a:cubicBezTo>
                      <a:pt x="183806" y="883367"/>
                      <a:pt x="195776" y="835282"/>
                      <a:pt x="232903" y="808295"/>
                    </a:cubicBezTo>
                    <a:lnTo>
                      <a:pt x="257328" y="797253"/>
                    </a:lnTo>
                    <a:lnTo>
                      <a:pt x="245861" y="754048"/>
                    </a:lnTo>
                    <a:cubicBezTo>
                      <a:pt x="240003" y="709183"/>
                      <a:pt x="247509" y="664141"/>
                      <a:pt x="279766" y="632186"/>
                    </a:cubicBezTo>
                    <a:cubicBezTo>
                      <a:pt x="306445" y="605708"/>
                      <a:pt x="339070" y="586648"/>
                      <a:pt x="374837" y="573289"/>
                    </a:cubicBezTo>
                    <a:lnTo>
                      <a:pt x="425269" y="558810"/>
                    </a:lnTo>
                    <a:lnTo>
                      <a:pt x="425775" y="545404"/>
                    </a:lnTo>
                    <a:cubicBezTo>
                      <a:pt x="447769" y="451262"/>
                      <a:pt x="590626" y="374790"/>
                      <a:pt x="694650" y="348338"/>
                    </a:cubicBezTo>
                    <a:cubicBezTo>
                      <a:pt x="716739" y="342733"/>
                      <a:pt x="739981" y="338643"/>
                      <a:pt x="763820" y="336009"/>
                    </a:cubicBezTo>
                    <a:lnTo>
                      <a:pt x="774273" y="335491"/>
                    </a:lnTo>
                    <a:lnTo>
                      <a:pt x="765658" y="330075"/>
                    </a:lnTo>
                    <a:cubicBezTo>
                      <a:pt x="704795" y="277323"/>
                      <a:pt x="718995" y="184803"/>
                      <a:pt x="720011" y="178920"/>
                    </a:cubicBezTo>
                    <a:cubicBezTo>
                      <a:pt x="735632" y="84777"/>
                      <a:pt x="872575" y="8085"/>
                      <a:pt x="1001605" y="1997"/>
                    </a:cubicBezTo>
                    <a:lnTo>
                      <a:pt x="999354" y="34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5" name="Google Shape;1755;p8"/>
              <p:cNvSpPr/>
              <p:nvPr/>
            </p:nvSpPr>
            <p:spPr>
              <a:xfrm>
                <a:off x="7251622" y="3422026"/>
                <a:ext cx="2018469" cy="815799"/>
              </a:xfrm>
              <a:custGeom>
                <a:avLst/>
                <a:gdLst/>
                <a:ahLst/>
                <a:cxnLst/>
                <a:rect l="l" t="t" r="r" b="b"/>
                <a:pathLst>
                  <a:path w="947638" h="383004" extrusionOk="0">
                    <a:moveTo>
                      <a:pt x="881921" y="0"/>
                    </a:moveTo>
                    <a:cubicBezTo>
                      <a:pt x="864585" y="39148"/>
                      <a:pt x="831153" y="99441"/>
                      <a:pt x="768097" y="148304"/>
                    </a:cubicBezTo>
                    <a:cubicBezTo>
                      <a:pt x="630651" y="254603"/>
                      <a:pt x="454915" y="227171"/>
                      <a:pt x="407957" y="219837"/>
                    </a:cubicBezTo>
                    <a:cubicBezTo>
                      <a:pt x="373476" y="214408"/>
                      <a:pt x="281846" y="196691"/>
                      <a:pt x="174975" y="153638"/>
                    </a:cubicBezTo>
                    <a:cubicBezTo>
                      <a:pt x="99442" y="123253"/>
                      <a:pt x="43911" y="91345"/>
                      <a:pt x="16098" y="113919"/>
                    </a:cubicBezTo>
                    <a:cubicBezTo>
                      <a:pt x="-6095" y="131921"/>
                      <a:pt x="-856" y="176213"/>
                      <a:pt x="5525" y="198692"/>
                    </a:cubicBezTo>
                    <a:cubicBezTo>
                      <a:pt x="48007" y="348806"/>
                      <a:pt x="396717" y="423958"/>
                      <a:pt x="672752" y="360235"/>
                    </a:cubicBezTo>
                    <a:cubicBezTo>
                      <a:pt x="746094" y="343281"/>
                      <a:pt x="880492" y="310324"/>
                      <a:pt x="926974" y="206693"/>
                    </a:cubicBezTo>
                    <a:cubicBezTo>
                      <a:pt x="935261" y="188309"/>
                      <a:pt x="964026" y="124111"/>
                      <a:pt x="934880" y="61055"/>
                    </a:cubicBezTo>
                    <a:cubicBezTo>
                      <a:pt x="920211" y="29242"/>
                      <a:pt x="896399" y="10001"/>
                      <a:pt x="881921" y="19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6" name="Google Shape;1756;p8"/>
              <p:cNvSpPr/>
              <p:nvPr/>
            </p:nvSpPr>
            <p:spPr>
              <a:xfrm>
                <a:off x="7574711" y="3702036"/>
                <a:ext cx="1569646" cy="471113"/>
              </a:xfrm>
              <a:custGeom>
                <a:avLst/>
                <a:gdLst/>
                <a:ahLst/>
                <a:cxnLst/>
                <a:rect l="l" t="t" r="r" b="b"/>
                <a:pathLst>
                  <a:path w="736923" h="221180" extrusionOk="0">
                    <a:moveTo>
                      <a:pt x="13990" y="157544"/>
                    </a:moveTo>
                    <a:cubicBezTo>
                      <a:pt x="8751" y="150114"/>
                      <a:pt x="4655" y="142113"/>
                      <a:pt x="2084" y="133350"/>
                    </a:cubicBezTo>
                    <a:cubicBezTo>
                      <a:pt x="-393" y="125063"/>
                      <a:pt x="-1250" y="115729"/>
                      <a:pt x="2846" y="108109"/>
                    </a:cubicBezTo>
                    <a:cubicBezTo>
                      <a:pt x="5132" y="103918"/>
                      <a:pt x="8751" y="100584"/>
                      <a:pt x="12656" y="97822"/>
                    </a:cubicBezTo>
                    <a:cubicBezTo>
                      <a:pt x="41041" y="78010"/>
                      <a:pt x="79522" y="87440"/>
                      <a:pt x="113336" y="95345"/>
                    </a:cubicBezTo>
                    <a:cubicBezTo>
                      <a:pt x="228779" y="122396"/>
                      <a:pt x="349079" y="121444"/>
                      <a:pt x="466999" y="109728"/>
                    </a:cubicBezTo>
                    <a:cubicBezTo>
                      <a:pt x="515005" y="104966"/>
                      <a:pt x="563106" y="98393"/>
                      <a:pt x="608922" y="83153"/>
                    </a:cubicBezTo>
                    <a:cubicBezTo>
                      <a:pt x="657880" y="66866"/>
                      <a:pt x="704267" y="40100"/>
                      <a:pt x="736842" y="0"/>
                    </a:cubicBezTo>
                    <a:cubicBezTo>
                      <a:pt x="738462" y="29528"/>
                      <a:pt x="715602" y="52864"/>
                      <a:pt x="694361" y="72581"/>
                    </a:cubicBezTo>
                    <a:cubicBezTo>
                      <a:pt x="674549" y="90964"/>
                      <a:pt x="654737" y="109538"/>
                      <a:pt x="632353" y="124682"/>
                    </a:cubicBezTo>
                    <a:cubicBezTo>
                      <a:pt x="581299" y="159448"/>
                      <a:pt x="519863" y="175355"/>
                      <a:pt x="459379" y="187928"/>
                    </a:cubicBezTo>
                    <a:cubicBezTo>
                      <a:pt x="381845" y="204025"/>
                      <a:pt x="303359" y="215741"/>
                      <a:pt x="224302" y="220027"/>
                    </a:cubicBezTo>
                    <a:cubicBezTo>
                      <a:pt x="164961" y="223266"/>
                      <a:pt x="102191" y="221456"/>
                      <a:pt x="51233" y="190881"/>
                    </a:cubicBezTo>
                    <a:cubicBezTo>
                      <a:pt x="36945" y="182309"/>
                      <a:pt x="23610" y="171069"/>
                      <a:pt x="13990" y="15754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8"/>
              <p:cNvSpPr/>
              <p:nvPr/>
            </p:nvSpPr>
            <p:spPr>
              <a:xfrm>
                <a:off x="7589766" y="3701629"/>
                <a:ext cx="1542275" cy="406359"/>
              </a:xfrm>
              <a:custGeom>
                <a:avLst/>
                <a:gdLst/>
                <a:ahLst/>
                <a:cxnLst/>
                <a:rect l="l" t="t" r="r" b="b"/>
                <a:pathLst>
                  <a:path w="724073" h="190779" extrusionOk="0">
                    <a:moveTo>
                      <a:pt x="10811" y="142208"/>
                    </a:moveTo>
                    <a:cubicBezTo>
                      <a:pt x="7001" y="137541"/>
                      <a:pt x="3953" y="132588"/>
                      <a:pt x="1953" y="127254"/>
                    </a:cubicBezTo>
                    <a:cubicBezTo>
                      <a:pt x="-333" y="121253"/>
                      <a:pt x="-1190" y="114491"/>
                      <a:pt x="2620" y="108966"/>
                    </a:cubicBezTo>
                    <a:cubicBezTo>
                      <a:pt x="4715" y="105918"/>
                      <a:pt x="8144" y="103537"/>
                      <a:pt x="11859" y="101537"/>
                    </a:cubicBezTo>
                    <a:cubicBezTo>
                      <a:pt x="38434" y="87154"/>
                      <a:pt x="74438" y="94012"/>
                      <a:pt x="105966" y="99727"/>
                    </a:cubicBezTo>
                    <a:cubicBezTo>
                      <a:pt x="213884" y="119348"/>
                      <a:pt x="326470" y="118682"/>
                      <a:pt x="436769" y="110109"/>
                    </a:cubicBezTo>
                    <a:cubicBezTo>
                      <a:pt x="481632" y="106680"/>
                      <a:pt x="526685" y="101822"/>
                      <a:pt x="569453" y="90773"/>
                    </a:cubicBezTo>
                    <a:cubicBezTo>
                      <a:pt x="615173" y="78962"/>
                      <a:pt x="693563" y="29147"/>
                      <a:pt x="724043" y="0"/>
                    </a:cubicBezTo>
                    <a:cubicBezTo>
                      <a:pt x="725567" y="21431"/>
                      <a:pt x="669275" y="68771"/>
                      <a:pt x="649367" y="83058"/>
                    </a:cubicBezTo>
                    <a:cubicBezTo>
                      <a:pt x="630889" y="96393"/>
                      <a:pt x="612315" y="109823"/>
                      <a:pt x="591360" y="120872"/>
                    </a:cubicBezTo>
                    <a:cubicBezTo>
                      <a:pt x="543545" y="146114"/>
                      <a:pt x="486109" y="157639"/>
                      <a:pt x="429530" y="166688"/>
                    </a:cubicBezTo>
                    <a:cubicBezTo>
                      <a:pt x="357045" y="178308"/>
                      <a:pt x="283607" y="186785"/>
                      <a:pt x="209598" y="189928"/>
                    </a:cubicBezTo>
                    <a:cubicBezTo>
                      <a:pt x="154067" y="192310"/>
                      <a:pt x="95393" y="190976"/>
                      <a:pt x="47673" y="168878"/>
                    </a:cubicBezTo>
                    <a:cubicBezTo>
                      <a:pt x="33100" y="162116"/>
                      <a:pt x="19670" y="153067"/>
                      <a:pt x="10621" y="142113"/>
                    </a:cubicBezTo>
                    <a:close/>
                  </a:path>
                </a:pathLst>
              </a:custGeom>
              <a:solidFill>
                <a:srgbClr val="FFFFFF">
                  <a:alpha val="4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8" name="Google Shape;1758;p8"/>
              <p:cNvSpPr/>
              <p:nvPr/>
            </p:nvSpPr>
            <p:spPr>
              <a:xfrm>
                <a:off x="7865569" y="3869613"/>
                <a:ext cx="1018585" cy="180756"/>
              </a:xfrm>
              <a:custGeom>
                <a:avLst/>
                <a:gdLst/>
                <a:ahLst/>
                <a:cxnLst/>
                <a:rect l="l" t="t" r="r" b="b"/>
                <a:pathLst>
                  <a:path w="478209" h="84862" extrusionOk="0">
                    <a:moveTo>
                      <a:pt x="5286" y="62294"/>
                    </a:moveTo>
                    <a:cubicBezTo>
                      <a:pt x="3572" y="60579"/>
                      <a:pt x="2143" y="58769"/>
                      <a:pt x="1191" y="56864"/>
                    </a:cubicBezTo>
                    <a:cubicBezTo>
                      <a:pt x="-238" y="54197"/>
                      <a:pt x="-714" y="51244"/>
                      <a:pt x="1667" y="48768"/>
                    </a:cubicBezTo>
                    <a:cubicBezTo>
                      <a:pt x="3000" y="47434"/>
                      <a:pt x="5096" y="46387"/>
                      <a:pt x="7287" y="45434"/>
                    </a:cubicBezTo>
                    <a:cubicBezTo>
                      <a:pt x="23479" y="39052"/>
                      <a:pt x="45482" y="42100"/>
                      <a:pt x="64722" y="44672"/>
                    </a:cubicBezTo>
                    <a:cubicBezTo>
                      <a:pt x="130635" y="53340"/>
                      <a:pt x="199406" y="54007"/>
                      <a:pt x="266748" y="49244"/>
                    </a:cubicBezTo>
                    <a:cubicBezTo>
                      <a:pt x="363617" y="42386"/>
                      <a:pt x="459534" y="12859"/>
                      <a:pt x="478203" y="0"/>
                    </a:cubicBezTo>
                    <a:cubicBezTo>
                      <a:pt x="479155" y="9430"/>
                      <a:pt x="373999" y="49149"/>
                      <a:pt x="361236" y="54007"/>
                    </a:cubicBezTo>
                    <a:cubicBezTo>
                      <a:pt x="332089" y="65151"/>
                      <a:pt x="297037" y="70199"/>
                      <a:pt x="262461" y="74200"/>
                    </a:cubicBezTo>
                    <a:cubicBezTo>
                      <a:pt x="218170" y="79343"/>
                      <a:pt x="173307" y="83058"/>
                      <a:pt x="128159" y="84487"/>
                    </a:cubicBezTo>
                    <a:cubicBezTo>
                      <a:pt x="94250" y="85534"/>
                      <a:pt x="58436" y="84963"/>
                      <a:pt x="29289" y="75152"/>
                    </a:cubicBezTo>
                    <a:cubicBezTo>
                      <a:pt x="19669" y="71914"/>
                      <a:pt x="10811" y="67532"/>
                      <a:pt x="5382" y="62103"/>
                    </a:cubicBez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9" name="Google Shape;1759;p8"/>
              <p:cNvSpPr/>
              <p:nvPr/>
            </p:nvSpPr>
            <p:spPr>
              <a:xfrm>
                <a:off x="8617999" y="3509722"/>
                <a:ext cx="624942" cy="610311"/>
              </a:xfrm>
              <a:custGeom>
                <a:avLst/>
                <a:gdLst/>
                <a:ahLst/>
                <a:cxnLst/>
                <a:rect l="l" t="t" r="r" b="b"/>
                <a:pathLst>
                  <a:path w="293400" h="286531" extrusionOk="0">
                    <a:moveTo>
                      <a:pt x="183166" y="248507"/>
                    </a:moveTo>
                    <a:cubicBezTo>
                      <a:pt x="107347" y="290608"/>
                      <a:pt x="20002" y="287084"/>
                      <a:pt x="0" y="285940"/>
                    </a:cubicBezTo>
                    <a:cubicBezTo>
                      <a:pt x="45720" y="278035"/>
                      <a:pt x="130397" y="256508"/>
                      <a:pt x="197263" y="190595"/>
                    </a:cubicBezTo>
                    <a:cubicBezTo>
                      <a:pt x="233934" y="154495"/>
                      <a:pt x="245554" y="124492"/>
                      <a:pt x="248888" y="115157"/>
                    </a:cubicBezTo>
                    <a:cubicBezTo>
                      <a:pt x="266700" y="65342"/>
                      <a:pt x="257175" y="20193"/>
                      <a:pt x="251555" y="0"/>
                    </a:cubicBezTo>
                    <a:cubicBezTo>
                      <a:pt x="263366" y="11620"/>
                      <a:pt x="287846" y="39148"/>
                      <a:pt x="292608" y="79439"/>
                    </a:cubicBezTo>
                    <a:cubicBezTo>
                      <a:pt x="299180" y="135255"/>
                      <a:pt x="263271" y="177165"/>
                      <a:pt x="244983" y="198596"/>
                    </a:cubicBezTo>
                    <a:cubicBezTo>
                      <a:pt x="226695" y="219932"/>
                      <a:pt x="205454" y="236220"/>
                      <a:pt x="183261" y="248507"/>
                    </a:cubicBezTo>
                  </a:path>
                </a:pathLst>
              </a:custGeom>
              <a:solidFill>
                <a:srgbClr val="FFFFFF">
                  <a:alpha val="4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0" name="Google Shape;1760;p8"/>
              <p:cNvSpPr/>
              <p:nvPr/>
            </p:nvSpPr>
            <p:spPr>
              <a:xfrm>
                <a:off x="7432835" y="2615975"/>
                <a:ext cx="1452962" cy="1121436"/>
              </a:xfrm>
              <a:custGeom>
                <a:avLst/>
                <a:gdLst/>
                <a:ahLst/>
                <a:cxnLst/>
                <a:rect l="l" t="t" r="r" b="b"/>
                <a:pathLst>
                  <a:path w="682142" h="526496" extrusionOk="0">
                    <a:moveTo>
                      <a:pt x="76268" y="374127"/>
                    </a:moveTo>
                    <a:cubicBezTo>
                      <a:pt x="73029" y="372984"/>
                      <a:pt x="44168" y="362888"/>
                      <a:pt x="21499" y="379461"/>
                    </a:cubicBezTo>
                    <a:cubicBezTo>
                      <a:pt x="4068" y="392130"/>
                      <a:pt x="-1552" y="414704"/>
                      <a:pt x="353" y="428896"/>
                    </a:cubicBezTo>
                    <a:cubicBezTo>
                      <a:pt x="7021" y="480903"/>
                      <a:pt x="124178" y="505287"/>
                      <a:pt x="164564" y="513669"/>
                    </a:cubicBezTo>
                    <a:cubicBezTo>
                      <a:pt x="314202" y="544720"/>
                      <a:pt x="433550" y="511859"/>
                      <a:pt x="494701" y="494238"/>
                    </a:cubicBezTo>
                    <a:cubicBezTo>
                      <a:pt x="621193" y="457757"/>
                      <a:pt x="649577" y="416133"/>
                      <a:pt x="657102" y="404226"/>
                    </a:cubicBezTo>
                    <a:cubicBezTo>
                      <a:pt x="694154" y="345267"/>
                      <a:pt x="679486" y="280497"/>
                      <a:pt x="678248" y="275353"/>
                    </a:cubicBezTo>
                    <a:cubicBezTo>
                      <a:pt x="662436" y="209821"/>
                      <a:pt x="610525" y="175912"/>
                      <a:pt x="600619" y="169435"/>
                    </a:cubicBezTo>
                    <a:cubicBezTo>
                      <a:pt x="548231" y="135240"/>
                      <a:pt x="459649" y="117524"/>
                      <a:pt x="454124" y="116476"/>
                    </a:cubicBezTo>
                    <a:cubicBezTo>
                      <a:pt x="436598" y="113047"/>
                      <a:pt x="412595" y="109428"/>
                      <a:pt x="397641" y="89997"/>
                    </a:cubicBezTo>
                    <a:cubicBezTo>
                      <a:pt x="387735" y="77138"/>
                      <a:pt x="377448" y="51611"/>
                      <a:pt x="390593" y="37038"/>
                    </a:cubicBezTo>
                    <a:cubicBezTo>
                      <a:pt x="399737" y="26941"/>
                      <a:pt x="417548" y="24846"/>
                      <a:pt x="434693" y="31704"/>
                    </a:cubicBezTo>
                    <a:cubicBezTo>
                      <a:pt x="432503" y="26560"/>
                      <a:pt x="425073" y="10844"/>
                      <a:pt x="408214" y="3414"/>
                    </a:cubicBezTo>
                    <a:cubicBezTo>
                      <a:pt x="379734" y="-9063"/>
                      <a:pt x="349254" y="16178"/>
                      <a:pt x="341158" y="22845"/>
                    </a:cubicBezTo>
                    <a:cubicBezTo>
                      <a:pt x="336300" y="26846"/>
                      <a:pt x="304296" y="53992"/>
                      <a:pt x="305820" y="96950"/>
                    </a:cubicBezTo>
                    <a:cubicBezTo>
                      <a:pt x="306106" y="105332"/>
                      <a:pt x="307154" y="133526"/>
                      <a:pt x="326966" y="149909"/>
                    </a:cubicBezTo>
                    <a:cubicBezTo>
                      <a:pt x="347921" y="167244"/>
                      <a:pt x="368876" y="154195"/>
                      <a:pt x="408214" y="162291"/>
                    </a:cubicBezTo>
                    <a:cubicBezTo>
                      <a:pt x="415167" y="163720"/>
                      <a:pt x="463268" y="174102"/>
                      <a:pt x="489462" y="208202"/>
                    </a:cubicBezTo>
                    <a:cubicBezTo>
                      <a:pt x="522800" y="251541"/>
                      <a:pt x="508703" y="317835"/>
                      <a:pt x="489462" y="356506"/>
                    </a:cubicBezTo>
                    <a:cubicBezTo>
                      <a:pt x="455553" y="424610"/>
                      <a:pt x="385354" y="447470"/>
                      <a:pt x="344682" y="460614"/>
                    </a:cubicBezTo>
                    <a:cubicBezTo>
                      <a:pt x="271530" y="484427"/>
                      <a:pt x="213142" y="472806"/>
                      <a:pt x="152277" y="460614"/>
                    </a:cubicBezTo>
                    <a:cubicBezTo>
                      <a:pt x="74458" y="445089"/>
                      <a:pt x="65981" y="423753"/>
                      <a:pt x="63980" y="416514"/>
                    </a:cubicBezTo>
                    <a:cubicBezTo>
                      <a:pt x="59789" y="400988"/>
                      <a:pt x="68457" y="384986"/>
                      <a:pt x="76363" y="374127"/>
                    </a:cubicBezTo>
                    <a:close/>
                  </a:path>
                </a:pathLst>
              </a:custGeom>
              <a:solidFill>
                <a:srgbClr val="FFFFFF">
                  <a:alpha val="2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8"/>
              <p:cNvSpPr/>
              <p:nvPr/>
            </p:nvSpPr>
            <p:spPr>
              <a:xfrm>
                <a:off x="7675671" y="2637841"/>
                <a:ext cx="1207026" cy="1065584"/>
              </a:xfrm>
              <a:custGeom>
                <a:avLst/>
                <a:gdLst/>
                <a:ahLst/>
                <a:cxnLst/>
                <a:rect l="l" t="t" r="r" b="b"/>
                <a:pathLst>
                  <a:path w="566679" h="500274" extrusionOk="0">
                    <a:moveTo>
                      <a:pt x="266231" y="0"/>
                    </a:moveTo>
                    <a:cubicBezTo>
                      <a:pt x="236132" y="9049"/>
                      <a:pt x="215749" y="29718"/>
                      <a:pt x="216797" y="47625"/>
                    </a:cubicBezTo>
                    <a:cubicBezTo>
                      <a:pt x="218130" y="70009"/>
                      <a:pt x="252611" y="86297"/>
                      <a:pt x="267946" y="93535"/>
                    </a:cubicBezTo>
                    <a:cubicBezTo>
                      <a:pt x="271661" y="95250"/>
                      <a:pt x="278328" y="98203"/>
                      <a:pt x="285948" y="100965"/>
                    </a:cubicBezTo>
                    <a:cubicBezTo>
                      <a:pt x="298902" y="105823"/>
                      <a:pt x="308332" y="108204"/>
                      <a:pt x="318809" y="110966"/>
                    </a:cubicBezTo>
                    <a:cubicBezTo>
                      <a:pt x="369768" y="124301"/>
                      <a:pt x="387389" y="130588"/>
                      <a:pt x="396819" y="134112"/>
                    </a:cubicBezTo>
                    <a:cubicBezTo>
                      <a:pt x="400439" y="135446"/>
                      <a:pt x="403201" y="136493"/>
                      <a:pt x="406725" y="137922"/>
                    </a:cubicBezTo>
                    <a:cubicBezTo>
                      <a:pt x="411202" y="139732"/>
                      <a:pt x="461113" y="160496"/>
                      <a:pt x="483306" y="187071"/>
                    </a:cubicBezTo>
                    <a:cubicBezTo>
                      <a:pt x="513881" y="223552"/>
                      <a:pt x="507214" y="282607"/>
                      <a:pt x="486545" y="322612"/>
                    </a:cubicBezTo>
                    <a:cubicBezTo>
                      <a:pt x="440158" y="412718"/>
                      <a:pt x="297378" y="456819"/>
                      <a:pt x="203462" y="465392"/>
                    </a:cubicBezTo>
                    <a:cubicBezTo>
                      <a:pt x="147074" y="470535"/>
                      <a:pt x="83256" y="467773"/>
                      <a:pt x="29249" y="452628"/>
                    </a:cubicBezTo>
                    <a:cubicBezTo>
                      <a:pt x="23915" y="451104"/>
                      <a:pt x="8866" y="446723"/>
                      <a:pt x="4484" y="452628"/>
                    </a:cubicBezTo>
                    <a:cubicBezTo>
                      <a:pt x="-20947" y="487871"/>
                      <a:pt x="69254" y="491014"/>
                      <a:pt x="88019" y="494348"/>
                    </a:cubicBezTo>
                    <a:cubicBezTo>
                      <a:pt x="151550" y="505682"/>
                      <a:pt x="217178" y="498348"/>
                      <a:pt x="280900" y="492252"/>
                    </a:cubicBezTo>
                    <a:cubicBezTo>
                      <a:pt x="341384" y="486442"/>
                      <a:pt x="402153" y="475012"/>
                      <a:pt x="457017" y="447961"/>
                    </a:cubicBezTo>
                    <a:cubicBezTo>
                      <a:pt x="509214" y="422243"/>
                      <a:pt x="554172" y="374618"/>
                      <a:pt x="564364" y="315944"/>
                    </a:cubicBezTo>
                    <a:cubicBezTo>
                      <a:pt x="565983" y="306705"/>
                      <a:pt x="575032" y="250126"/>
                      <a:pt x="541409" y="199454"/>
                    </a:cubicBezTo>
                    <a:cubicBezTo>
                      <a:pt x="504547" y="143732"/>
                      <a:pt x="436824" y="126111"/>
                      <a:pt x="400153" y="116491"/>
                    </a:cubicBezTo>
                    <a:cubicBezTo>
                      <a:pt x="369768" y="108585"/>
                      <a:pt x="337097" y="104870"/>
                      <a:pt x="288901" y="82963"/>
                    </a:cubicBezTo>
                    <a:cubicBezTo>
                      <a:pt x="259183" y="69437"/>
                      <a:pt x="245372" y="58960"/>
                      <a:pt x="242990" y="44101"/>
                    </a:cubicBezTo>
                    <a:cubicBezTo>
                      <a:pt x="239657" y="23241"/>
                      <a:pt x="260707" y="4477"/>
                      <a:pt x="265946" y="0"/>
                    </a:cubicBez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2" name="Google Shape;1762;p8"/>
              <p:cNvSpPr/>
              <p:nvPr/>
            </p:nvSpPr>
            <p:spPr>
              <a:xfrm>
                <a:off x="7501563" y="2606175"/>
                <a:ext cx="1122504" cy="1012304"/>
              </a:xfrm>
              <a:custGeom>
                <a:avLst/>
                <a:gdLst/>
                <a:ahLst/>
                <a:cxnLst/>
                <a:rect l="l" t="t" r="r" b="b"/>
                <a:pathLst>
                  <a:path w="526997" h="475260" extrusionOk="0">
                    <a:moveTo>
                      <a:pt x="355673" y="0"/>
                    </a:moveTo>
                    <a:cubicBezTo>
                      <a:pt x="349767" y="4286"/>
                      <a:pt x="273186" y="46673"/>
                      <a:pt x="283759" y="88678"/>
                    </a:cubicBezTo>
                    <a:cubicBezTo>
                      <a:pt x="286045" y="97822"/>
                      <a:pt x="293570" y="114681"/>
                      <a:pt x="353958" y="142780"/>
                    </a:cubicBezTo>
                    <a:cubicBezTo>
                      <a:pt x="414347" y="170879"/>
                      <a:pt x="517598" y="167069"/>
                      <a:pt x="526170" y="247555"/>
                    </a:cubicBezTo>
                    <a:cubicBezTo>
                      <a:pt x="531123" y="294418"/>
                      <a:pt x="513407" y="345948"/>
                      <a:pt x="484641" y="383572"/>
                    </a:cubicBezTo>
                    <a:cubicBezTo>
                      <a:pt x="433206" y="450914"/>
                      <a:pt x="349672" y="461296"/>
                      <a:pt x="283854" y="469487"/>
                    </a:cubicBezTo>
                    <a:cubicBezTo>
                      <a:pt x="242135" y="474631"/>
                      <a:pt x="80305" y="494729"/>
                      <a:pt x="22583" y="409766"/>
                    </a:cubicBezTo>
                    <a:cubicBezTo>
                      <a:pt x="2676" y="380429"/>
                      <a:pt x="-13516" y="325850"/>
                      <a:pt x="16773" y="295847"/>
                    </a:cubicBezTo>
                    <a:cubicBezTo>
                      <a:pt x="66875" y="246126"/>
                      <a:pt x="161648" y="252127"/>
                      <a:pt x="216798" y="262223"/>
                    </a:cubicBezTo>
                    <a:cubicBezTo>
                      <a:pt x="337956" y="284321"/>
                      <a:pt x="390915" y="200692"/>
                      <a:pt x="365769" y="180118"/>
                    </a:cubicBezTo>
                    <a:cubicBezTo>
                      <a:pt x="329860" y="150686"/>
                      <a:pt x="280711" y="184976"/>
                      <a:pt x="244897" y="154019"/>
                    </a:cubicBezTo>
                    <a:cubicBezTo>
                      <a:pt x="216322" y="129254"/>
                      <a:pt x="222989" y="85820"/>
                      <a:pt x="223466" y="83058"/>
                    </a:cubicBezTo>
                    <a:cubicBezTo>
                      <a:pt x="230800" y="38862"/>
                      <a:pt x="295094" y="2858"/>
                      <a:pt x="355673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3" name="Google Shape;1763;p8"/>
              <p:cNvSpPr/>
              <p:nvPr/>
            </p:nvSpPr>
            <p:spPr>
              <a:xfrm>
                <a:off x="7584080" y="2960833"/>
                <a:ext cx="865666" cy="582365"/>
              </a:xfrm>
              <a:custGeom>
                <a:avLst/>
                <a:gdLst/>
                <a:ahLst/>
                <a:cxnLst/>
                <a:rect l="l" t="t" r="r" b="b"/>
                <a:pathLst>
                  <a:path w="406416" h="273411" extrusionOk="0">
                    <a:moveTo>
                      <a:pt x="403850" y="65350"/>
                    </a:moveTo>
                    <a:cubicBezTo>
                      <a:pt x="392324" y="26964"/>
                      <a:pt x="342890" y="-563"/>
                      <a:pt x="280977" y="9"/>
                    </a:cubicBezTo>
                    <a:cubicBezTo>
                      <a:pt x="206206" y="675"/>
                      <a:pt x="95240" y="43062"/>
                      <a:pt x="71237" y="82495"/>
                    </a:cubicBezTo>
                    <a:cubicBezTo>
                      <a:pt x="116861" y="63826"/>
                      <a:pt x="176964" y="43443"/>
                      <a:pt x="243163" y="52682"/>
                    </a:cubicBezTo>
                    <a:cubicBezTo>
                      <a:pt x="254783" y="54301"/>
                      <a:pt x="273929" y="56397"/>
                      <a:pt x="283358" y="63255"/>
                    </a:cubicBezTo>
                    <a:cubicBezTo>
                      <a:pt x="294788" y="71541"/>
                      <a:pt x="297741" y="81733"/>
                      <a:pt x="294788" y="95449"/>
                    </a:cubicBezTo>
                    <a:cubicBezTo>
                      <a:pt x="290597" y="114690"/>
                      <a:pt x="277739" y="118119"/>
                      <a:pt x="261451" y="129168"/>
                    </a:cubicBezTo>
                    <a:cubicBezTo>
                      <a:pt x="210111" y="163934"/>
                      <a:pt x="142579" y="157647"/>
                      <a:pt x="84000" y="157076"/>
                    </a:cubicBezTo>
                    <a:cubicBezTo>
                      <a:pt x="61235" y="156790"/>
                      <a:pt x="8753" y="154599"/>
                      <a:pt x="1133" y="184317"/>
                    </a:cubicBezTo>
                    <a:cubicBezTo>
                      <a:pt x="-2677" y="199176"/>
                      <a:pt x="3609" y="214988"/>
                      <a:pt x="12753" y="227370"/>
                    </a:cubicBezTo>
                    <a:cubicBezTo>
                      <a:pt x="41233" y="265661"/>
                      <a:pt x="94382" y="277662"/>
                      <a:pt x="141722" y="272138"/>
                    </a:cubicBezTo>
                    <a:cubicBezTo>
                      <a:pt x="220970" y="262804"/>
                      <a:pt x="318315" y="229275"/>
                      <a:pt x="368512" y="164124"/>
                    </a:cubicBezTo>
                    <a:cubicBezTo>
                      <a:pt x="385847" y="141645"/>
                      <a:pt x="415280" y="103545"/>
                      <a:pt x="403850" y="652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4" name="Google Shape;1764;p8"/>
              <p:cNvSpPr/>
              <p:nvPr/>
            </p:nvSpPr>
            <p:spPr>
              <a:xfrm>
                <a:off x="7695862" y="3066618"/>
                <a:ext cx="630359" cy="439690"/>
              </a:xfrm>
              <a:custGeom>
                <a:avLst/>
                <a:gdLst/>
                <a:ahLst/>
                <a:cxnLst/>
                <a:rect l="l" t="t" r="r" b="b"/>
                <a:pathLst>
                  <a:path w="295943" h="206427" extrusionOk="0">
                    <a:moveTo>
                      <a:pt x="273065" y="0"/>
                    </a:moveTo>
                    <a:cubicBezTo>
                      <a:pt x="273065" y="0"/>
                      <a:pt x="300878" y="58293"/>
                      <a:pt x="258683" y="94679"/>
                    </a:cubicBezTo>
                    <a:cubicBezTo>
                      <a:pt x="210105" y="136589"/>
                      <a:pt x="145240" y="145066"/>
                      <a:pt x="86185" y="145733"/>
                    </a:cubicBezTo>
                    <a:cubicBezTo>
                      <a:pt x="70088" y="145923"/>
                      <a:pt x="53705" y="145828"/>
                      <a:pt x="37893" y="149543"/>
                    </a:cubicBezTo>
                    <a:cubicBezTo>
                      <a:pt x="21129" y="153448"/>
                      <a:pt x="-15161" y="171450"/>
                      <a:pt x="6937" y="192119"/>
                    </a:cubicBezTo>
                    <a:cubicBezTo>
                      <a:pt x="20177" y="204502"/>
                      <a:pt x="42084" y="204597"/>
                      <a:pt x="59039" y="205930"/>
                    </a:cubicBezTo>
                    <a:cubicBezTo>
                      <a:pt x="79041" y="207454"/>
                      <a:pt x="99329" y="205359"/>
                      <a:pt x="118951" y="201168"/>
                    </a:cubicBezTo>
                    <a:cubicBezTo>
                      <a:pt x="156956" y="192881"/>
                      <a:pt x="192865" y="175736"/>
                      <a:pt x="226107" y="155639"/>
                    </a:cubicBezTo>
                    <a:cubicBezTo>
                      <a:pt x="348218" y="81725"/>
                      <a:pt x="273065" y="95"/>
                      <a:pt x="273065" y="95"/>
                    </a:cubicBezTo>
                    <a:close/>
                  </a:path>
                </a:pathLst>
              </a:custGeom>
              <a:solidFill>
                <a:srgbClr val="FFFFFF">
                  <a:alpha val="556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5" name="Google Shape;1765;p8"/>
              <p:cNvSpPr/>
              <p:nvPr/>
            </p:nvSpPr>
            <p:spPr>
              <a:xfrm>
                <a:off x="7879835" y="3018884"/>
                <a:ext cx="305576" cy="67613"/>
              </a:xfrm>
              <a:custGeom>
                <a:avLst/>
                <a:gdLst/>
                <a:ahLst/>
                <a:cxnLst/>
                <a:rect l="l" t="t" r="r" b="b"/>
                <a:pathLst>
                  <a:path w="143463" h="31743" extrusionOk="0">
                    <a:moveTo>
                      <a:pt x="0" y="31744"/>
                    </a:moveTo>
                    <a:cubicBezTo>
                      <a:pt x="43339" y="10122"/>
                      <a:pt x="70676" y="4598"/>
                      <a:pt x="96679" y="1264"/>
                    </a:cubicBezTo>
                    <a:cubicBezTo>
                      <a:pt x="114300" y="-1022"/>
                      <a:pt x="140589" y="-736"/>
                      <a:pt x="142970" y="6598"/>
                    </a:cubicBezTo>
                    <a:cubicBezTo>
                      <a:pt x="148304" y="22505"/>
                      <a:pt x="108871" y="19076"/>
                      <a:pt x="95441" y="19361"/>
                    </a:cubicBezTo>
                    <a:cubicBezTo>
                      <a:pt x="47530" y="20504"/>
                      <a:pt x="51721" y="20695"/>
                      <a:pt x="0" y="31744"/>
                    </a:cubicBez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6" name="Google Shape;1766;p8"/>
              <p:cNvSpPr/>
              <p:nvPr/>
            </p:nvSpPr>
            <p:spPr>
              <a:xfrm rot="-755171">
                <a:off x="8246049" y="3349704"/>
                <a:ext cx="801285" cy="439967"/>
              </a:xfrm>
              <a:custGeom>
                <a:avLst/>
                <a:gdLst/>
                <a:ahLst/>
                <a:cxnLst/>
                <a:rect l="l" t="t" r="r" b="b"/>
                <a:pathLst>
                  <a:path w="295943" h="206427" extrusionOk="0">
                    <a:moveTo>
                      <a:pt x="273065" y="0"/>
                    </a:moveTo>
                    <a:cubicBezTo>
                      <a:pt x="273065" y="0"/>
                      <a:pt x="300878" y="58293"/>
                      <a:pt x="258683" y="94679"/>
                    </a:cubicBezTo>
                    <a:cubicBezTo>
                      <a:pt x="210105" y="136589"/>
                      <a:pt x="145240" y="145066"/>
                      <a:pt x="86185" y="145733"/>
                    </a:cubicBezTo>
                    <a:cubicBezTo>
                      <a:pt x="70088" y="145923"/>
                      <a:pt x="53705" y="145828"/>
                      <a:pt x="37893" y="149543"/>
                    </a:cubicBezTo>
                    <a:cubicBezTo>
                      <a:pt x="21129" y="153448"/>
                      <a:pt x="-15161" y="171450"/>
                      <a:pt x="6937" y="192119"/>
                    </a:cubicBezTo>
                    <a:cubicBezTo>
                      <a:pt x="20177" y="204502"/>
                      <a:pt x="42084" y="204597"/>
                      <a:pt x="59039" y="205930"/>
                    </a:cubicBezTo>
                    <a:cubicBezTo>
                      <a:pt x="79041" y="207454"/>
                      <a:pt x="99329" y="205359"/>
                      <a:pt x="118951" y="201168"/>
                    </a:cubicBezTo>
                    <a:cubicBezTo>
                      <a:pt x="156956" y="192881"/>
                      <a:pt x="192865" y="175736"/>
                      <a:pt x="226107" y="155639"/>
                    </a:cubicBezTo>
                    <a:cubicBezTo>
                      <a:pt x="348218" y="81725"/>
                      <a:pt x="273065" y="95"/>
                      <a:pt x="273065" y="95"/>
                    </a:cubicBezTo>
                    <a:close/>
                  </a:path>
                </a:pathLst>
              </a:custGeom>
              <a:solidFill>
                <a:srgbClr val="FFFFFF">
                  <a:alpha val="368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7" name="Google Shape;1767;p8"/>
              <p:cNvSpPr/>
              <p:nvPr/>
            </p:nvSpPr>
            <p:spPr>
              <a:xfrm rot="9968593">
                <a:off x="8451154" y="3690364"/>
                <a:ext cx="305501" cy="67596"/>
              </a:xfrm>
              <a:custGeom>
                <a:avLst/>
                <a:gdLst/>
                <a:ahLst/>
                <a:cxnLst/>
                <a:rect l="l" t="t" r="r" b="b"/>
                <a:pathLst>
                  <a:path w="143463" h="31743" extrusionOk="0">
                    <a:moveTo>
                      <a:pt x="0" y="31744"/>
                    </a:moveTo>
                    <a:cubicBezTo>
                      <a:pt x="43339" y="10122"/>
                      <a:pt x="70676" y="4598"/>
                      <a:pt x="96679" y="1264"/>
                    </a:cubicBezTo>
                    <a:cubicBezTo>
                      <a:pt x="114300" y="-1022"/>
                      <a:pt x="140589" y="-736"/>
                      <a:pt x="142970" y="6598"/>
                    </a:cubicBezTo>
                    <a:cubicBezTo>
                      <a:pt x="148304" y="22505"/>
                      <a:pt x="108871" y="19076"/>
                      <a:pt x="95441" y="19361"/>
                    </a:cubicBezTo>
                    <a:cubicBezTo>
                      <a:pt x="47530" y="20504"/>
                      <a:pt x="51721" y="20695"/>
                      <a:pt x="0" y="31744"/>
                    </a:cubicBez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68" name="Google Shape;1768;p8"/>
          <p:cNvGrpSpPr/>
          <p:nvPr/>
        </p:nvGrpSpPr>
        <p:grpSpPr>
          <a:xfrm>
            <a:off x="9538265" y="4979501"/>
            <a:ext cx="2689575" cy="1991180"/>
            <a:chOff x="7346248" y="3447208"/>
            <a:chExt cx="4903509" cy="3630228"/>
          </a:xfrm>
        </p:grpSpPr>
        <p:sp>
          <p:nvSpPr>
            <p:cNvPr id="1769" name="Google Shape;1769;p8"/>
            <p:cNvSpPr/>
            <p:nvPr/>
          </p:nvSpPr>
          <p:spPr>
            <a:xfrm rot="-153174">
              <a:off x="8722422" y="3935199"/>
              <a:ext cx="2012878" cy="517638"/>
            </a:xfrm>
            <a:custGeom>
              <a:avLst/>
              <a:gdLst/>
              <a:ahLst/>
              <a:cxnLst/>
              <a:rect l="l" t="t" r="r" b="b"/>
              <a:pathLst>
                <a:path w="2561631" h="658757" extrusionOk="0">
                  <a:moveTo>
                    <a:pt x="262583" y="539123"/>
                  </a:moveTo>
                  <a:cubicBezTo>
                    <a:pt x="32840" y="294426"/>
                    <a:pt x="-13261" y="208701"/>
                    <a:pt x="2931" y="184889"/>
                  </a:cubicBezTo>
                  <a:cubicBezTo>
                    <a:pt x="23505" y="154599"/>
                    <a:pt x="126375" y="250897"/>
                    <a:pt x="251534" y="221084"/>
                  </a:cubicBezTo>
                  <a:cubicBezTo>
                    <a:pt x="397647" y="186222"/>
                    <a:pt x="397076" y="21630"/>
                    <a:pt x="522329" y="1723"/>
                  </a:cubicBezTo>
                  <a:cubicBezTo>
                    <a:pt x="643964" y="-17613"/>
                    <a:pt x="681492" y="131834"/>
                    <a:pt x="843608" y="148503"/>
                  </a:cubicBezTo>
                  <a:cubicBezTo>
                    <a:pt x="1014105" y="166029"/>
                    <a:pt x="1052110" y="8771"/>
                    <a:pt x="1217083" y="29155"/>
                  </a:cubicBezTo>
                  <a:cubicBezTo>
                    <a:pt x="1368816" y="47919"/>
                    <a:pt x="1377198" y="185841"/>
                    <a:pt x="1530074" y="215940"/>
                  </a:cubicBezTo>
                  <a:cubicBezTo>
                    <a:pt x="1736481" y="256612"/>
                    <a:pt x="1820016" y="24583"/>
                    <a:pt x="1987370" y="79447"/>
                  </a:cubicBezTo>
                  <a:cubicBezTo>
                    <a:pt x="2118529" y="122405"/>
                    <a:pt x="2116910" y="281282"/>
                    <a:pt x="2295313" y="379484"/>
                  </a:cubicBezTo>
                  <a:cubicBezTo>
                    <a:pt x="2395992" y="434920"/>
                    <a:pt x="2495433" y="438825"/>
                    <a:pt x="2561632" y="434158"/>
                  </a:cubicBezTo>
                  <a:cubicBezTo>
                    <a:pt x="2513150" y="509024"/>
                    <a:pt x="2386562" y="564460"/>
                    <a:pt x="2416185" y="658757"/>
                  </a:cubicBezTo>
                  <a:cubicBezTo>
                    <a:pt x="1698286" y="618848"/>
                    <a:pt x="980482" y="578938"/>
                    <a:pt x="262583" y="5390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8"/>
            <p:cNvSpPr/>
            <p:nvPr/>
          </p:nvSpPr>
          <p:spPr>
            <a:xfrm rot="-153174">
              <a:off x="8959722" y="3693258"/>
              <a:ext cx="1487246" cy="777243"/>
            </a:xfrm>
            <a:custGeom>
              <a:avLst/>
              <a:gdLst/>
              <a:ahLst/>
              <a:cxnLst/>
              <a:rect l="l" t="t" r="r" b="b"/>
              <a:pathLst>
                <a:path w="1892701" h="989136" extrusionOk="0">
                  <a:moveTo>
                    <a:pt x="0" y="830831"/>
                  </a:moveTo>
                  <a:cubicBezTo>
                    <a:pt x="66199" y="324101"/>
                    <a:pt x="526732" y="-42992"/>
                    <a:pt x="1030891" y="4061"/>
                  </a:cubicBezTo>
                  <a:cubicBezTo>
                    <a:pt x="1528286" y="50448"/>
                    <a:pt x="1910715" y="485264"/>
                    <a:pt x="1892046" y="989137"/>
                  </a:cubicBezTo>
                  <a:cubicBezTo>
                    <a:pt x="1261396" y="936368"/>
                    <a:pt x="630650" y="883600"/>
                    <a:pt x="0" y="8309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8"/>
            <p:cNvSpPr/>
            <p:nvPr/>
          </p:nvSpPr>
          <p:spPr>
            <a:xfrm rot="1367103">
              <a:off x="9639157" y="3788487"/>
              <a:ext cx="892916" cy="551946"/>
            </a:xfrm>
            <a:custGeom>
              <a:avLst/>
              <a:gdLst/>
              <a:ahLst/>
              <a:cxnLst/>
              <a:rect l="l" t="t" r="r" b="b"/>
              <a:pathLst>
                <a:path w="892397" h="551625" extrusionOk="0">
                  <a:moveTo>
                    <a:pt x="892397" y="443803"/>
                  </a:moveTo>
                  <a:cubicBezTo>
                    <a:pt x="793433" y="479712"/>
                    <a:pt x="694468" y="515621"/>
                    <a:pt x="595503" y="551626"/>
                  </a:cubicBezTo>
                  <a:cubicBezTo>
                    <a:pt x="537305" y="460186"/>
                    <a:pt x="453676" y="352172"/>
                    <a:pt x="335471" y="249969"/>
                  </a:cubicBezTo>
                  <a:cubicBezTo>
                    <a:pt x="222790" y="152719"/>
                    <a:pt x="106680" y="84615"/>
                    <a:pt x="0" y="36799"/>
                  </a:cubicBezTo>
                  <a:cubicBezTo>
                    <a:pt x="353473" y="-81977"/>
                    <a:pt x="747236" y="95473"/>
                    <a:pt x="892397" y="443803"/>
                  </a:cubicBezTo>
                  <a:close/>
                </a:path>
              </a:pathLst>
            </a:custGeom>
            <a:solidFill>
              <a:srgbClr val="151515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8"/>
            <p:cNvSpPr/>
            <p:nvPr/>
          </p:nvSpPr>
          <p:spPr>
            <a:xfrm rot="-153174">
              <a:off x="9354611" y="3564417"/>
              <a:ext cx="778992" cy="365873"/>
            </a:xfrm>
            <a:custGeom>
              <a:avLst/>
              <a:gdLst/>
              <a:ahLst/>
              <a:cxnLst/>
              <a:rect l="l" t="t" r="r" b="b"/>
              <a:pathLst>
                <a:path w="991362" h="465618" extrusionOk="0">
                  <a:moveTo>
                    <a:pt x="991362" y="347758"/>
                  </a:moveTo>
                  <a:cubicBezTo>
                    <a:pt x="926592" y="385382"/>
                    <a:pt x="717328" y="495776"/>
                    <a:pt x="440627" y="457772"/>
                  </a:cubicBezTo>
                  <a:cubicBezTo>
                    <a:pt x="212503" y="426434"/>
                    <a:pt x="60484" y="310896"/>
                    <a:pt x="0" y="259366"/>
                  </a:cubicBezTo>
                  <a:cubicBezTo>
                    <a:pt x="54293" y="229267"/>
                    <a:pt x="186690" y="163544"/>
                    <a:pt x="367665" y="150400"/>
                  </a:cubicBezTo>
                  <a:cubicBezTo>
                    <a:pt x="376619" y="137636"/>
                    <a:pt x="384238" y="121825"/>
                    <a:pt x="388334" y="102680"/>
                  </a:cubicBezTo>
                  <a:cubicBezTo>
                    <a:pt x="399764" y="49054"/>
                    <a:pt x="374142" y="7906"/>
                    <a:pt x="368998" y="0"/>
                  </a:cubicBezTo>
                  <a:cubicBezTo>
                    <a:pt x="451580" y="13907"/>
                    <a:pt x="534162" y="27813"/>
                    <a:pt x="616744" y="41815"/>
                  </a:cubicBezTo>
                  <a:cubicBezTo>
                    <a:pt x="608647" y="52483"/>
                    <a:pt x="594836" y="74009"/>
                    <a:pt x="591026" y="104203"/>
                  </a:cubicBezTo>
                  <a:cubicBezTo>
                    <a:pt x="588169" y="127254"/>
                    <a:pt x="591979" y="147733"/>
                    <a:pt x="597884" y="164116"/>
                  </a:cubicBezTo>
                  <a:cubicBezTo>
                    <a:pt x="800481" y="203168"/>
                    <a:pt x="936879" y="303467"/>
                    <a:pt x="991267" y="34775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8"/>
            <p:cNvSpPr/>
            <p:nvPr/>
          </p:nvSpPr>
          <p:spPr>
            <a:xfrm rot="-153174">
              <a:off x="9359329" y="3749685"/>
              <a:ext cx="778992" cy="181379"/>
            </a:xfrm>
            <a:custGeom>
              <a:avLst/>
              <a:gdLst/>
              <a:ahLst/>
              <a:cxnLst/>
              <a:rect l="l" t="t" r="r" b="b"/>
              <a:pathLst>
                <a:path w="991361" h="230827" extrusionOk="0">
                  <a:moveTo>
                    <a:pt x="991362" y="112967"/>
                  </a:moveTo>
                  <a:cubicBezTo>
                    <a:pt x="926592" y="150590"/>
                    <a:pt x="717328" y="260985"/>
                    <a:pt x="440626" y="222980"/>
                  </a:cubicBezTo>
                  <a:cubicBezTo>
                    <a:pt x="212503" y="191643"/>
                    <a:pt x="60484" y="76105"/>
                    <a:pt x="0" y="24575"/>
                  </a:cubicBezTo>
                  <a:cubicBezTo>
                    <a:pt x="12192" y="17812"/>
                    <a:pt x="28289" y="9335"/>
                    <a:pt x="48006" y="0"/>
                  </a:cubicBezTo>
                  <a:cubicBezTo>
                    <a:pt x="124301" y="57245"/>
                    <a:pt x="260032" y="139160"/>
                    <a:pt x="446532" y="164783"/>
                  </a:cubicBezTo>
                  <a:cubicBezTo>
                    <a:pt x="673703" y="196025"/>
                    <a:pt x="855345" y="127159"/>
                    <a:pt x="948976" y="80772"/>
                  </a:cubicBezTo>
                  <a:cubicBezTo>
                    <a:pt x="966406" y="93155"/>
                    <a:pt x="980503" y="104204"/>
                    <a:pt x="991362" y="113062"/>
                  </a:cubicBezTo>
                  <a:close/>
                </a:path>
              </a:pathLst>
            </a:custGeom>
            <a:gradFill>
              <a:gsLst>
                <a:gs pos="0">
                  <a:srgbClr val="B3811F"/>
                </a:gs>
                <a:gs pos="17000">
                  <a:srgbClr val="BE9C6A"/>
                </a:gs>
                <a:gs pos="34000">
                  <a:srgbClr val="F3ECAF"/>
                </a:gs>
                <a:gs pos="47100">
                  <a:srgbClr val="BE9C6A"/>
                </a:gs>
                <a:gs pos="63000">
                  <a:srgbClr val="B98F45"/>
                </a:gs>
                <a:gs pos="77000">
                  <a:srgbClr val="F3ECAF"/>
                </a:gs>
                <a:gs pos="91299">
                  <a:srgbClr val="B3811F"/>
                </a:gs>
                <a:gs pos="100000">
                  <a:srgbClr val="B3811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8"/>
            <p:cNvSpPr/>
            <p:nvPr/>
          </p:nvSpPr>
          <p:spPr>
            <a:xfrm rot="-5268685">
              <a:off x="9676597" y="3313232"/>
              <a:ext cx="159079" cy="443866"/>
            </a:xfrm>
            <a:custGeom>
              <a:avLst/>
              <a:gdLst/>
              <a:ahLst/>
              <a:cxnLst/>
              <a:rect l="l" t="t" r="r" b="b"/>
              <a:pathLst>
                <a:path w="202501" h="565022" extrusionOk="0">
                  <a:moveTo>
                    <a:pt x="202501" y="282511"/>
                  </a:moveTo>
                  <a:cubicBezTo>
                    <a:pt x="202501" y="438538"/>
                    <a:pt x="157170" y="565023"/>
                    <a:pt x="101251" y="565023"/>
                  </a:cubicBezTo>
                  <a:cubicBezTo>
                    <a:pt x="45331" y="565023"/>
                    <a:pt x="0" y="438538"/>
                    <a:pt x="0" y="282511"/>
                  </a:cubicBezTo>
                  <a:cubicBezTo>
                    <a:pt x="0" y="126485"/>
                    <a:pt x="45331" y="0"/>
                    <a:pt x="101251" y="0"/>
                  </a:cubicBezTo>
                  <a:cubicBezTo>
                    <a:pt x="157170" y="0"/>
                    <a:pt x="202501" y="126485"/>
                    <a:pt x="202501" y="28251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8"/>
            <p:cNvSpPr/>
            <p:nvPr/>
          </p:nvSpPr>
          <p:spPr>
            <a:xfrm rot="-153174">
              <a:off x="9539090" y="3510064"/>
              <a:ext cx="442627" cy="114731"/>
            </a:xfrm>
            <a:custGeom>
              <a:avLst/>
              <a:gdLst/>
              <a:ahLst/>
              <a:cxnLst/>
              <a:rect l="l" t="t" r="r" b="b"/>
              <a:pathLst>
                <a:path w="563296" h="146009" extrusionOk="0">
                  <a:moveTo>
                    <a:pt x="563062" y="65913"/>
                  </a:moveTo>
                  <a:cubicBezTo>
                    <a:pt x="558395" y="121730"/>
                    <a:pt x="428569" y="156305"/>
                    <a:pt x="273121" y="143256"/>
                  </a:cubicBezTo>
                  <a:cubicBezTo>
                    <a:pt x="117578" y="130112"/>
                    <a:pt x="-4628" y="74295"/>
                    <a:pt x="135" y="18669"/>
                  </a:cubicBezTo>
                  <a:cubicBezTo>
                    <a:pt x="611" y="12097"/>
                    <a:pt x="2992" y="5810"/>
                    <a:pt x="6897" y="0"/>
                  </a:cubicBezTo>
                  <a:cubicBezTo>
                    <a:pt x="34805" y="46101"/>
                    <a:pt x="142057" y="87440"/>
                    <a:pt x="273026" y="98489"/>
                  </a:cubicBezTo>
                  <a:cubicBezTo>
                    <a:pt x="410091" y="110014"/>
                    <a:pt x="527343" y="84487"/>
                    <a:pt x="556299" y="39910"/>
                  </a:cubicBezTo>
                  <a:cubicBezTo>
                    <a:pt x="561538" y="48482"/>
                    <a:pt x="563919" y="57245"/>
                    <a:pt x="563157" y="66008"/>
                  </a:cubicBezTo>
                  <a:close/>
                </a:path>
              </a:pathLst>
            </a:custGeom>
            <a:gradFill>
              <a:gsLst>
                <a:gs pos="0">
                  <a:srgbClr val="B3811F"/>
                </a:gs>
                <a:gs pos="17000">
                  <a:srgbClr val="BE9C6A"/>
                </a:gs>
                <a:gs pos="34000">
                  <a:srgbClr val="F3ECAF"/>
                </a:gs>
                <a:gs pos="47100">
                  <a:srgbClr val="BE9C6A"/>
                </a:gs>
                <a:gs pos="63000">
                  <a:srgbClr val="B98F45"/>
                </a:gs>
                <a:gs pos="77000">
                  <a:srgbClr val="F3ECAF"/>
                </a:gs>
                <a:gs pos="91299">
                  <a:srgbClr val="B3811F"/>
                </a:gs>
                <a:gs pos="100000">
                  <a:srgbClr val="B3811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8"/>
            <p:cNvSpPr/>
            <p:nvPr/>
          </p:nvSpPr>
          <p:spPr>
            <a:xfrm rot="-405786">
              <a:off x="9138433" y="3869285"/>
              <a:ext cx="1160322" cy="426993"/>
            </a:xfrm>
            <a:custGeom>
              <a:avLst/>
              <a:gdLst/>
              <a:ahLst/>
              <a:cxnLst/>
              <a:rect l="l" t="t" r="r" b="b"/>
              <a:pathLst>
                <a:path w="1477241" h="543618" extrusionOk="0">
                  <a:moveTo>
                    <a:pt x="1041346" y="427032"/>
                  </a:moveTo>
                  <a:cubicBezTo>
                    <a:pt x="1069489" y="427032"/>
                    <a:pt x="1092304" y="453131"/>
                    <a:pt x="1092304" y="485325"/>
                  </a:cubicBezTo>
                  <a:cubicBezTo>
                    <a:pt x="1092304" y="517519"/>
                    <a:pt x="1069489" y="543618"/>
                    <a:pt x="1041346" y="543618"/>
                  </a:cubicBezTo>
                  <a:cubicBezTo>
                    <a:pt x="1013202" y="543618"/>
                    <a:pt x="990387" y="517519"/>
                    <a:pt x="990387" y="485325"/>
                  </a:cubicBezTo>
                  <a:cubicBezTo>
                    <a:pt x="990387" y="453131"/>
                    <a:pt x="1013202" y="427032"/>
                    <a:pt x="1041346" y="427032"/>
                  </a:cubicBezTo>
                  <a:close/>
                  <a:moveTo>
                    <a:pt x="1426282" y="414003"/>
                  </a:moveTo>
                  <a:cubicBezTo>
                    <a:pt x="1454425" y="414002"/>
                    <a:pt x="1477241" y="440102"/>
                    <a:pt x="1477241" y="472296"/>
                  </a:cubicBezTo>
                  <a:cubicBezTo>
                    <a:pt x="1477241" y="504489"/>
                    <a:pt x="1454426" y="530589"/>
                    <a:pt x="1426282" y="530588"/>
                  </a:cubicBezTo>
                  <a:cubicBezTo>
                    <a:pt x="1398138" y="530589"/>
                    <a:pt x="1375323" y="504490"/>
                    <a:pt x="1375323" y="472295"/>
                  </a:cubicBezTo>
                  <a:cubicBezTo>
                    <a:pt x="1375323" y="440101"/>
                    <a:pt x="1398138" y="414003"/>
                    <a:pt x="1426282" y="414003"/>
                  </a:cubicBezTo>
                  <a:close/>
                  <a:moveTo>
                    <a:pt x="383159" y="318952"/>
                  </a:moveTo>
                  <a:cubicBezTo>
                    <a:pt x="411302" y="318952"/>
                    <a:pt x="434117" y="345051"/>
                    <a:pt x="434118" y="377245"/>
                  </a:cubicBezTo>
                  <a:cubicBezTo>
                    <a:pt x="434118" y="409439"/>
                    <a:pt x="411303" y="435538"/>
                    <a:pt x="383160" y="435538"/>
                  </a:cubicBezTo>
                  <a:cubicBezTo>
                    <a:pt x="355016" y="435538"/>
                    <a:pt x="332201" y="409439"/>
                    <a:pt x="332200" y="377245"/>
                  </a:cubicBezTo>
                  <a:cubicBezTo>
                    <a:pt x="332200" y="345051"/>
                    <a:pt x="355016" y="318952"/>
                    <a:pt x="383159" y="318952"/>
                  </a:cubicBezTo>
                  <a:close/>
                  <a:moveTo>
                    <a:pt x="50959" y="198573"/>
                  </a:moveTo>
                  <a:cubicBezTo>
                    <a:pt x="79102" y="198573"/>
                    <a:pt x="101917" y="224672"/>
                    <a:pt x="101917" y="256866"/>
                  </a:cubicBezTo>
                  <a:cubicBezTo>
                    <a:pt x="101917" y="289060"/>
                    <a:pt x="79102" y="315159"/>
                    <a:pt x="50959" y="315159"/>
                  </a:cubicBezTo>
                  <a:cubicBezTo>
                    <a:pt x="22815" y="315159"/>
                    <a:pt x="0" y="289060"/>
                    <a:pt x="0" y="256866"/>
                  </a:cubicBezTo>
                  <a:cubicBezTo>
                    <a:pt x="0" y="224672"/>
                    <a:pt x="22815" y="198573"/>
                    <a:pt x="50959" y="198573"/>
                  </a:cubicBezTo>
                  <a:close/>
                  <a:moveTo>
                    <a:pt x="775141" y="211633"/>
                  </a:moveTo>
                  <a:cubicBezTo>
                    <a:pt x="803284" y="211633"/>
                    <a:pt x="826099" y="237732"/>
                    <a:pt x="826099" y="269926"/>
                  </a:cubicBezTo>
                  <a:cubicBezTo>
                    <a:pt x="826099" y="302120"/>
                    <a:pt x="803284" y="328219"/>
                    <a:pt x="775141" y="328219"/>
                  </a:cubicBezTo>
                  <a:cubicBezTo>
                    <a:pt x="746998" y="328219"/>
                    <a:pt x="724182" y="302120"/>
                    <a:pt x="724182" y="269926"/>
                  </a:cubicBezTo>
                  <a:cubicBezTo>
                    <a:pt x="724182" y="237732"/>
                    <a:pt x="746997" y="211633"/>
                    <a:pt x="775141" y="211633"/>
                  </a:cubicBezTo>
                  <a:close/>
                  <a:moveTo>
                    <a:pt x="1204789" y="236809"/>
                  </a:moveTo>
                  <a:cubicBezTo>
                    <a:pt x="1232932" y="236809"/>
                    <a:pt x="1255748" y="262908"/>
                    <a:pt x="1255748" y="295102"/>
                  </a:cubicBezTo>
                  <a:cubicBezTo>
                    <a:pt x="1255748" y="327296"/>
                    <a:pt x="1232933" y="353395"/>
                    <a:pt x="1204789" y="353395"/>
                  </a:cubicBezTo>
                  <a:cubicBezTo>
                    <a:pt x="1176645" y="353395"/>
                    <a:pt x="1153830" y="327296"/>
                    <a:pt x="1153830" y="295102"/>
                  </a:cubicBezTo>
                  <a:cubicBezTo>
                    <a:pt x="1153830" y="262908"/>
                    <a:pt x="1176645" y="236809"/>
                    <a:pt x="1204789" y="236809"/>
                  </a:cubicBezTo>
                  <a:close/>
                  <a:moveTo>
                    <a:pt x="1426654" y="197385"/>
                  </a:moveTo>
                  <a:cubicBezTo>
                    <a:pt x="1444434" y="197385"/>
                    <a:pt x="1458848" y="213889"/>
                    <a:pt x="1458848" y="234247"/>
                  </a:cubicBezTo>
                  <a:cubicBezTo>
                    <a:pt x="1458848" y="254605"/>
                    <a:pt x="1444434" y="271108"/>
                    <a:pt x="1426654" y="271108"/>
                  </a:cubicBezTo>
                  <a:cubicBezTo>
                    <a:pt x="1408873" y="271108"/>
                    <a:pt x="1394459" y="254605"/>
                    <a:pt x="1394459" y="234247"/>
                  </a:cubicBezTo>
                  <a:cubicBezTo>
                    <a:pt x="1394459" y="213889"/>
                    <a:pt x="1408873" y="197385"/>
                    <a:pt x="1426654" y="197385"/>
                  </a:cubicBezTo>
                  <a:close/>
                  <a:moveTo>
                    <a:pt x="374810" y="83933"/>
                  </a:moveTo>
                  <a:cubicBezTo>
                    <a:pt x="402953" y="83933"/>
                    <a:pt x="425769" y="110032"/>
                    <a:pt x="425769" y="142226"/>
                  </a:cubicBezTo>
                  <a:cubicBezTo>
                    <a:pt x="425769" y="174420"/>
                    <a:pt x="402954" y="200519"/>
                    <a:pt x="374810" y="200519"/>
                  </a:cubicBezTo>
                  <a:cubicBezTo>
                    <a:pt x="346666" y="200519"/>
                    <a:pt x="323851" y="174420"/>
                    <a:pt x="323851" y="142226"/>
                  </a:cubicBezTo>
                  <a:cubicBezTo>
                    <a:pt x="323851" y="110032"/>
                    <a:pt x="346666" y="83933"/>
                    <a:pt x="374810" y="83933"/>
                  </a:cubicBezTo>
                  <a:close/>
                  <a:moveTo>
                    <a:pt x="152533" y="0"/>
                  </a:moveTo>
                  <a:cubicBezTo>
                    <a:pt x="170314" y="0"/>
                    <a:pt x="184728" y="16504"/>
                    <a:pt x="184728" y="36862"/>
                  </a:cubicBezTo>
                  <a:cubicBezTo>
                    <a:pt x="184728" y="57220"/>
                    <a:pt x="170314" y="73723"/>
                    <a:pt x="152533" y="73723"/>
                  </a:cubicBezTo>
                  <a:cubicBezTo>
                    <a:pt x="134753" y="73723"/>
                    <a:pt x="120339" y="57220"/>
                    <a:pt x="120339" y="36862"/>
                  </a:cubicBezTo>
                  <a:cubicBezTo>
                    <a:pt x="120339" y="16504"/>
                    <a:pt x="134753" y="0"/>
                    <a:pt x="15253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8"/>
            <p:cNvSpPr/>
            <p:nvPr/>
          </p:nvSpPr>
          <p:spPr>
            <a:xfrm rot="-153174">
              <a:off x="7350864" y="3882131"/>
              <a:ext cx="380420" cy="97219"/>
            </a:xfrm>
            <a:custGeom>
              <a:avLst/>
              <a:gdLst/>
              <a:ahLst/>
              <a:cxnLst/>
              <a:rect l="l" t="t" r="r" b="b"/>
              <a:pathLst>
                <a:path w="484130" h="123723" extrusionOk="0">
                  <a:moveTo>
                    <a:pt x="483913" y="58437"/>
                  </a:moveTo>
                  <a:cubicBezTo>
                    <a:pt x="484199" y="61390"/>
                    <a:pt x="484294" y="64247"/>
                    <a:pt x="483627" y="67200"/>
                  </a:cubicBezTo>
                  <a:cubicBezTo>
                    <a:pt x="481627" y="65200"/>
                    <a:pt x="479531" y="63295"/>
                    <a:pt x="477436" y="61390"/>
                  </a:cubicBezTo>
                  <a:cubicBezTo>
                    <a:pt x="475817" y="59961"/>
                    <a:pt x="473626" y="59104"/>
                    <a:pt x="471340" y="59104"/>
                  </a:cubicBezTo>
                  <a:cubicBezTo>
                    <a:pt x="427239" y="60152"/>
                    <a:pt x="399617" y="114539"/>
                    <a:pt x="359040" y="113015"/>
                  </a:cubicBezTo>
                  <a:cubicBezTo>
                    <a:pt x="282554" y="110348"/>
                    <a:pt x="196448" y="55580"/>
                    <a:pt x="123868" y="104252"/>
                  </a:cubicBezTo>
                  <a:cubicBezTo>
                    <a:pt x="85673" y="129779"/>
                    <a:pt x="44429" y="124541"/>
                    <a:pt x="233" y="119778"/>
                  </a:cubicBezTo>
                  <a:lnTo>
                    <a:pt x="233" y="119778"/>
                  </a:lnTo>
                  <a:cubicBezTo>
                    <a:pt x="-5577" y="73582"/>
                    <a:pt x="97865" y="22337"/>
                    <a:pt x="231405" y="5478"/>
                  </a:cubicBezTo>
                  <a:cubicBezTo>
                    <a:pt x="365041" y="-11476"/>
                    <a:pt x="478007" y="12241"/>
                    <a:pt x="483818" y="5843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8"/>
            <p:cNvSpPr/>
            <p:nvPr/>
          </p:nvSpPr>
          <p:spPr>
            <a:xfrm rot="-153174">
              <a:off x="7388868" y="3910964"/>
              <a:ext cx="1006230" cy="1704913"/>
            </a:xfrm>
            <a:custGeom>
              <a:avLst/>
              <a:gdLst/>
              <a:ahLst/>
              <a:cxnLst/>
              <a:rect l="l" t="t" r="r" b="b"/>
              <a:pathLst>
                <a:path w="1280549" h="2169708" extrusionOk="0">
                  <a:moveTo>
                    <a:pt x="1278588" y="1366076"/>
                  </a:moveTo>
                  <a:cubicBezTo>
                    <a:pt x="1284112" y="1452086"/>
                    <a:pt x="1281350" y="1591628"/>
                    <a:pt x="1224676" y="1749266"/>
                  </a:cubicBezTo>
                  <a:cubicBezTo>
                    <a:pt x="1143714" y="1973961"/>
                    <a:pt x="998362" y="2109121"/>
                    <a:pt x="926258" y="2167795"/>
                  </a:cubicBezTo>
                  <a:cubicBezTo>
                    <a:pt x="924639" y="2169128"/>
                    <a:pt x="922639" y="2169795"/>
                    <a:pt x="920543" y="2169700"/>
                  </a:cubicBezTo>
                  <a:cubicBezTo>
                    <a:pt x="586311" y="2162366"/>
                    <a:pt x="346567" y="1919669"/>
                    <a:pt x="290655" y="1596581"/>
                  </a:cubicBezTo>
                  <a:cubicBezTo>
                    <a:pt x="240744" y="1308068"/>
                    <a:pt x="430006" y="1094423"/>
                    <a:pt x="424672" y="818483"/>
                  </a:cubicBezTo>
                  <a:cubicBezTo>
                    <a:pt x="420862" y="616744"/>
                    <a:pt x="344947" y="465582"/>
                    <a:pt x="310276" y="398335"/>
                  </a:cubicBezTo>
                  <a:cubicBezTo>
                    <a:pt x="201787" y="188309"/>
                    <a:pt x="90820" y="126206"/>
                    <a:pt x="4429" y="76962"/>
                  </a:cubicBezTo>
                  <a:cubicBezTo>
                    <a:pt x="-3763" y="72295"/>
                    <a:pt x="238" y="59722"/>
                    <a:pt x="9667" y="60674"/>
                  </a:cubicBezTo>
                  <a:cubicBezTo>
                    <a:pt x="53863" y="65437"/>
                    <a:pt x="95107" y="70771"/>
                    <a:pt x="133302" y="45148"/>
                  </a:cubicBezTo>
                  <a:cubicBezTo>
                    <a:pt x="205978" y="-3524"/>
                    <a:pt x="291988" y="51340"/>
                    <a:pt x="368474" y="53912"/>
                  </a:cubicBezTo>
                  <a:cubicBezTo>
                    <a:pt x="408955" y="55340"/>
                    <a:pt x="436673" y="952"/>
                    <a:pt x="480774" y="0"/>
                  </a:cubicBezTo>
                  <a:cubicBezTo>
                    <a:pt x="482965" y="0"/>
                    <a:pt x="485251" y="857"/>
                    <a:pt x="486870" y="2286"/>
                  </a:cubicBezTo>
                  <a:cubicBezTo>
                    <a:pt x="488965" y="4191"/>
                    <a:pt x="491061" y="6096"/>
                    <a:pt x="493061" y="8096"/>
                  </a:cubicBezTo>
                  <a:cubicBezTo>
                    <a:pt x="542877" y="55435"/>
                    <a:pt x="581358" y="123825"/>
                    <a:pt x="624601" y="238887"/>
                  </a:cubicBezTo>
                  <a:cubicBezTo>
                    <a:pt x="681085" y="388810"/>
                    <a:pt x="678418" y="485299"/>
                    <a:pt x="714422" y="716375"/>
                  </a:cubicBezTo>
                  <a:cubicBezTo>
                    <a:pt x="734425" y="844772"/>
                    <a:pt x="751189" y="951738"/>
                    <a:pt x="810720" y="1052989"/>
                  </a:cubicBezTo>
                  <a:cubicBezTo>
                    <a:pt x="846058" y="1113187"/>
                    <a:pt x="960548" y="1279874"/>
                    <a:pt x="1272111" y="1358360"/>
                  </a:cubicBezTo>
                  <a:cubicBezTo>
                    <a:pt x="1275730" y="1359218"/>
                    <a:pt x="1278493" y="1362361"/>
                    <a:pt x="1278683" y="1366171"/>
                  </a:cubicBezTo>
                  <a:close/>
                </a:path>
              </a:pathLst>
            </a:custGeom>
            <a:gradFill>
              <a:gsLst>
                <a:gs pos="0">
                  <a:srgbClr val="FAFAFA"/>
                </a:gs>
                <a:gs pos="73000">
                  <a:srgbClr val="E6E6E6"/>
                </a:gs>
                <a:gs pos="100000">
                  <a:srgbClr val="E6E6E6"/>
                </a:gs>
              </a:gsLst>
              <a:lin ang="0" scaled="0"/>
            </a:gradFill>
            <a:ln>
              <a:noFill/>
            </a:ln>
            <a:effectLst>
              <a:outerShdw blurRad="157163" dist="57150" dir="1932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8"/>
            <p:cNvSpPr/>
            <p:nvPr/>
          </p:nvSpPr>
          <p:spPr>
            <a:xfrm rot="-153174">
              <a:off x="7348091" y="3916676"/>
              <a:ext cx="433167" cy="92423"/>
            </a:xfrm>
            <a:custGeom>
              <a:avLst/>
              <a:gdLst/>
              <a:ahLst/>
              <a:cxnLst/>
              <a:rect l="l" t="t" r="r" b="b"/>
              <a:pathLst>
                <a:path w="551258" h="117620" extrusionOk="0">
                  <a:moveTo>
                    <a:pt x="551259" y="81248"/>
                  </a:moveTo>
                  <a:cubicBezTo>
                    <a:pt x="544972" y="74200"/>
                    <a:pt x="538591" y="67437"/>
                    <a:pt x="531923" y="61055"/>
                  </a:cubicBezTo>
                  <a:cubicBezTo>
                    <a:pt x="529923" y="59055"/>
                    <a:pt x="527827" y="57150"/>
                    <a:pt x="525732" y="55245"/>
                  </a:cubicBezTo>
                  <a:cubicBezTo>
                    <a:pt x="524113" y="53816"/>
                    <a:pt x="521922" y="52959"/>
                    <a:pt x="519636" y="52959"/>
                  </a:cubicBezTo>
                  <a:cubicBezTo>
                    <a:pt x="475535" y="54007"/>
                    <a:pt x="447913" y="108395"/>
                    <a:pt x="407336" y="106871"/>
                  </a:cubicBezTo>
                  <a:cubicBezTo>
                    <a:pt x="330850" y="104204"/>
                    <a:pt x="244744" y="49435"/>
                    <a:pt x="172164" y="98108"/>
                  </a:cubicBezTo>
                  <a:cubicBezTo>
                    <a:pt x="140065" y="119634"/>
                    <a:pt x="105679" y="119348"/>
                    <a:pt x="69294" y="115824"/>
                  </a:cubicBezTo>
                  <a:cubicBezTo>
                    <a:pt x="46529" y="100870"/>
                    <a:pt x="24717" y="88583"/>
                    <a:pt x="4429" y="76962"/>
                  </a:cubicBezTo>
                  <a:cubicBezTo>
                    <a:pt x="-3763" y="72295"/>
                    <a:pt x="238" y="59722"/>
                    <a:pt x="9667" y="60674"/>
                  </a:cubicBezTo>
                  <a:cubicBezTo>
                    <a:pt x="53863" y="65437"/>
                    <a:pt x="95107" y="70771"/>
                    <a:pt x="133302" y="45149"/>
                  </a:cubicBezTo>
                  <a:cubicBezTo>
                    <a:pt x="205978" y="-3524"/>
                    <a:pt x="291988" y="51340"/>
                    <a:pt x="368474" y="53912"/>
                  </a:cubicBezTo>
                  <a:cubicBezTo>
                    <a:pt x="408955" y="55340"/>
                    <a:pt x="436673" y="953"/>
                    <a:pt x="480774" y="0"/>
                  </a:cubicBezTo>
                  <a:cubicBezTo>
                    <a:pt x="482965" y="0"/>
                    <a:pt x="485251" y="857"/>
                    <a:pt x="486870" y="2286"/>
                  </a:cubicBezTo>
                  <a:cubicBezTo>
                    <a:pt x="488965" y="4191"/>
                    <a:pt x="491061" y="6096"/>
                    <a:pt x="493061" y="8096"/>
                  </a:cubicBezTo>
                  <a:cubicBezTo>
                    <a:pt x="514016" y="28099"/>
                    <a:pt x="533066" y="51721"/>
                    <a:pt x="551259" y="81153"/>
                  </a:cubicBezTo>
                  <a:close/>
                </a:path>
              </a:pathLst>
            </a:custGeom>
            <a:gradFill>
              <a:gsLst>
                <a:gs pos="0">
                  <a:srgbClr val="B3811F"/>
                </a:gs>
                <a:gs pos="17000">
                  <a:srgbClr val="BE9C6A"/>
                </a:gs>
                <a:gs pos="72000">
                  <a:srgbClr val="F3ECAF"/>
                </a:gs>
                <a:gs pos="100000">
                  <a:srgbClr val="BE9C6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8"/>
            <p:cNvSpPr/>
            <p:nvPr/>
          </p:nvSpPr>
          <p:spPr>
            <a:xfrm rot="-153174">
              <a:off x="8811628" y="6197874"/>
              <a:ext cx="1785440" cy="503481"/>
            </a:xfrm>
            <a:custGeom>
              <a:avLst/>
              <a:gdLst/>
              <a:ahLst/>
              <a:cxnLst/>
              <a:rect l="l" t="t" r="r" b="b"/>
              <a:pathLst>
                <a:path w="2272188" h="640741" extrusionOk="0">
                  <a:moveTo>
                    <a:pt x="95" y="0"/>
                  </a:moveTo>
                  <a:cubicBezTo>
                    <a:pt x="17240" y="85725"/>
                    <a:pt x="34290" y="171355"/>
                    <a:pt x="51435" y="257080"/>
                  </a:cubicBezTo>
                  <a:cubicBezTo>
                    <a:pt x="201073" y="482251"/>
                    <a:pt x="553212" y="565499"/>
                    <a:pt x="1022509" y="622173"/>
                  </a:cubicBezTo>
                  <a:cubicBezTo>
                    <a:pt x="1583722" y="689896"/>
                    <a:pt x="1955387" y="559689"/>
                    <a:pt x="2203418" y="435959"/>
                  </a:cubicBezTo>
                  <a:cubicBezTo>
                    <a:pt x="2226374" y="341757"/>
                    <a:pt x="2249329" y="247555"/>
                    <a:pt x="2272189" y="153353"/>
                  </a:cubicBezTo>
                  <a:cubicBezTo>
                    <a:pt x="1514761" y="102203"/>
                    <a:pt x="757428" y="51149"/>
                    <a:pt x="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>
              <a:outerShdw blurRad="214313" dist="28575" dir="5400000" algn="bl" rotWithShape="0">
                <a:srgbClr val="000000">
                  <a:alpha val="309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8"/>
            <p:cNvSpPr/>
            <p:nvPr/>
          </p:nvSpPr>
          <p:spPr>
            <a:xfrm rot="-153174">
              <a:off x="8847989" y="6352943"/>
              <a:ext cx="1716133" cy="357907"/>
            </a:xfrm>
            <a:custGeom>
              <a:avLst/>
              <a:gdLst/>
              <a:ahLst/>
              <a:cxnLst/>
              <a:rect l="l" t="t" r="r" b="b"/>
              <a:pathLst>
                <a:path w="2183987" h="455480" extrusionOk="0">
                  <a:moveTo>
                    <a:pt x="2183987" y="178022"/>
                  </a:moveTo>
                  <a:cubicBezTo>
                    <a:pt x="2178082" y="202216"/>
                    <a:pt x="2172177" y="226504"/>
                    <a:pt x="2166271" y="250698"/>
                  </a:cubicBezTo>
                  <a:cubicBezTo>
                    <a:pt x="1918240" y="374428"/>
                    <a:pt x="1546574" y="504635"/>
                    <a:pt x="985266" y="436912"/>
                  </a:cubicBezTo>
                  <a:cubicBezTo>
                    <a:pt x="516065" y="380238"/>
                    <a:pt x="163925" y="296990"/>
                    <a:pt x="14288" y="71819"/>
                  </a:cubicBezTo>
                  <a:cubicBezTo>
                    <a:pt x="9430" y="47816"/>
                    <a:pt x="4667" y="24003"/>
                    <a:pt x="0" y="0"/>
                  </a:cubicBezTo>
                  <a:cubicBezTo>
                    <a:pt x="166783" y="213265"/>
                    <a:pt x="523399" y="295466"/>
                    <a:pt x="991934" y="352330"/>
                  </a:cubicBezTo>
                  <a:cubicBezTo>
                    <a:pt x="1548098" y="419767"/>
                    <a:pt x="1925860" y="300704"/>
                    <a:pt x="2183987" y="178022"/>
                  </a:cubicBezTo>
                  <a:close/>
                </a:path>
              </a:pathLst>
            </a:custGeom>
            <a:gradFill>
              <a:gsLst>
                <a:gs pos="0">
                  <a:srgbClr val="B3811F"/>
                </a:gs>
                <a:gs pos="17000">
                  <a:srgbClr val="BE9C6A"/>
                </a:gs>
                <a:gs pos="34000">
                  <a:srgbClr val="F3ECAF"/>
                </a:gs>
                <a:gs pos="47100">
                  <a:srgbClr val="BE9C6A"/>
                </a:gs>
                <a:gs pos="63000">
                  <a:srgbClr val="B98F45"/>
                </a:gs>
                <a:gs pos="77000">
                  <a:srgbClr val="F3ECAF"/>
                </a:gs>
                <a:gs pos="91299">
                  <a:srgbClr val="B3811F"/>
                </a:gs>
                <a:gs pos="100000">
                  <a:srgbClr val="B3811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8"/>
            <p:cNvSpPr/>
            <p:nvPr/>
          </p:nvSpPr>
          <p:spPr>
            <a:xfrm rot="-153174">
              <a:off x="10675123" y="4577872"/>
              <a:ext cx="500117" cy="378305"/>
            </a:xfrm>
            <a:custGeom>
              <a:avLst/>
              <a:gdLst/>
              <a:ahLst/>
              <a:cxnLst/>
              <a:rect l="l" t="t" r="r" b="b"/>
              <a:pathLst>
                <a:path w="636460" h="481439" extrusionOk="0">
                  <a:moveTo>
                    <a:pt x="7239" y="1523"/>
                  </a:moveTo>
                  <a:cubicBezTo>
                    <a:pt x="34386" y="-17622"/>
                    <a:pt x="128302" y="150208"/>
                    <a:pt x="276035" y="142588"/>
                  </a:cubicBezTo>
                  <a:cubicBezTo>
                    <a:pt x="363379" y="138111"/>
                    <a:pt x="431483" y="74199"/>
                    <a:pt x="474917" y="21906"/>
                  </a:cubicBezTo>
                  <a:lnTo>
                    <a:pt x="636461" y="161448"/>
                  </a:lnTo>
                  <a:cubicBezTo>
                    <a:pt x="625698" y="173449"/>
                    <a:pt x="610934" y="192594"/>
                    <a:pt x="600647" y="218979"/>
                  </a:cubicBezTo>
                  <a:cubicBezTo>
                    <a:pt x="564833" y="310514"/>
                    <a:pt x="626079" y="376427"/>
                    <a:pt x="600933" y="426624"/>
                  </a:cubicBezTo>
                  <a:cubicBezTo>
                    <a:pt x="571024" y="486345"/>
                    <a:pt x="433960" y="494346"/>
                    <a:pt x="333566" y="464724"/>
                  </a:cubicBezTo>
                  <a:cubicBezTo>
                    <a:pt x="71533" y="387476"/>
                    <a:pt x="-29527" y="27431"/>
                    <a:pt x="7335" y="142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>
              <a:outerShdw blurRad="101600" algn="bl" rotWithShape="0">
                <a:srgbClr val="000000">
                  <a:alpha val="902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8"/>
            <p:cNvSpPr/>
            <p:nvPr/>
          </p:nvSpPr>
          <p:spPr>
            <a:xfrm rot="-153174">
              <a:off x="10908533" y="3697747"/>
              <a:ext cx="1292955" cy="2196157"/>
            </a:xfrm>
            <a:custGeom>
              <a:avLst/>
              <a:gdLst/>
              <a:ahLst/>
              <a:cxnLst/>
              <a:rect l="l" t="t" r="r" b="b"/>
              <a:pathLst>
                <a:path w="1645442" h="2794876" extrusionOk="0">
                  <a:moveTo>
                    <a:pt x="722975" y="1147012"/>
                  </a:moveTo>
                  <a:cubicBezTo>
                    <a:pt x="725261" y="1083766"/>
                    <a:pt x="649823" y="1021187"/>
                    <a:pt x="581719" y="1017091"/>
                  </a:cubicBezTo>
                  <a:cubicBezTo>
                    <a:pt x="502185" y="1012329"/>
                    <a:pt x="479420" y="1089862"/>
                    <a:pt x="410459" y="1088719"/>
                  </a:cubicBezTo>
                  <a:cubicBezTo>
                    <a:pt x="310256" y="1087005"/>
                    <a:pt x="225579" y="921079"/>
                    <a:pt x="197861" y="804303"/>
                  </a:cubicBezTo>
                  <a:cubicBezTo>
                    <a:pt x="190051" y="771632"/>
                    <a:pt x="150236" y="588466"/>
                    <a:pt x="258154" y="418064"/>
                  </a:cubicBezTo>
                  <a:cubicBezTo>
                    <a:pt x="386266" y="215944"/>
                    <a:pt x="624962" y="185654"/>
                    <a:pt x="732976" y="172033"/>
                  </a:cubicBezTo>
                  <a:cubicBezTo>
                    <a:pt x="827178" y="160127"/>
                    <a:pt x="1066065" y="129838"/>
                    <a:pt x="1262566" y="288524"/>
                  </a:cubicBezTo>
                  <a:cubicBezTo>
                    <a:pt x="1468973" y="455212"/>
                    <a:pt x="1483927" y="713530"/>
                    <a:pt x="1489166" y="803827"/>
                  </a:cubicBezTo>
                  <a:cubicBezTo>
                    <a:pt x="1507549" y="1120438"/>
                    <a:pt x="1337813" y="1358182"/>
                    <a:pt x="1269233" y="1454098"/>
                  </a:cubicBezTo>
                  <a:cubicBezTo>
                    <a:pt x="1133311" y="1644408"/>
                    <a:pt x="1044348" y="1654219"/>
                    <a:pt x="760313" y="1953685"/>
                  </a:cubicBezTo>
                  <a:cubicBezTo>
                    <a:pt x="597054" y="2125801"/>
                    <a:pt x="624200" y="2129611"/>
                    <a:pt x="500852" y="2252960"/>
                  </a:cubicBezTo>
                  <a:cubicBezTo>
                    <a:pt x="423985" y="2329827"/>
                    <a:pt x="377312" y="2367355"/>
                    <a:pt x="341879" y="2449461"/>
                  </a:cubicBezTo>
                  <a:cubicBezTo>
                    <a:pt x="331592" y="2473274"/>
                    <a:pt x="267013" y="2629007"/>
                    <a:pt x="341879" y="2735878"/>
                  </a:cubicBezTo>
                  <a:cubicBezTo>
                    <a:pt x="349595" y="2746927"/>
                    <a:pt x="385885" y="2798743"/>
                    <a:pt x="429986" y="2794647"/>
                  </a:cubicBezTo>
                  <a:cubicBezTo>
                    <a:pt x="491041" y="2788932"/>
                    <a:pt x="518473" y="2663297"/>
                    <a:pt x="522854" y="2643961"/>
                  </a:cubicBezTo>
                  <a:cubicBezTo>
                    <a:pt x="541618" y="2560332"/>
                    <a:pt x="517616" y="2532709"/>
                    <a:pt x="536380" y="2459462"/>
                  </a:cubicBezTo>
                  <a:cubicBezTo>
                    <a:pt x="550286" y="2405265"/>
                    <a:pt x="577623" y="2364784"/>
                    <a:pt x="616009" y="2319064"/>
                  </a:cubicBezTo>
                  <a:cubicBezTo>
                    <a:pt x="755169" y="2153519"/>
                    <a:pt x="1028632" y="1933396"/>
                    <a:pt x="1164839" y="1805476"/>
                  </a:cubicBezTo>
                  <a:cubicBezTo>
                    <a:pt x="1271995" y="1704796"/>
                    <a:pt x="1411632" y="1571351"/>
                    <a:pt x="1517169" y="1355515"/>
                  </a:cubicBezTo>
                  <a:cubicBezTo>
                    <a:pt x="1559555" y="1268742"/>
                    <a:pt x="1648233" y="1082147"/>
                    <a:pt x="1645375" y="827353"/>
                  </a:cubicBezTo>
                  <a:cubicBezTo>
                    <a:pt x="1644137" y="719911"/>
                    <a:pt x="1639565" y="530459"/>
                    <a:pt x="1518026" y="338816"/>
                  </a:cubicBezTo>
                  <a:cubicBezTo>
                    <a:pt x="1482593" y="282904"/>
                    <a:pt x="1395344" y="149269"/>
                    <a:pt x="1225228" y="65830"/>
                  </a:cubicBezTo>
                  <a:cubicBezTo>
                    <a:pt x="1054825" y="-17705"/>
                    <a:pt x="899187" y="-2941"/>
                    <a:pt x="762027" y="10204"/>
                  </a:cubicBezTo>
                  <a:cubicBezTo>
                    <a:pt x="602198" y="25444"/>
                    <a:pt x="395029" y="45160"/>
                    <a:pt x="219388" y="207181"/>
                  </a:cubicBezTo>
                  <a:cubicBezTo>
                    <a:pt x="175478" y="247662"/>
                    <a:pt x="28888" y="387108"/>
                    <a:pt x="3646" y="614565"/>
                  </a:cubicBezTo>
                  <a:cubicBezTo>
                    <a:pt x="-16356" y="795254"/>
                    <a:pt x="51271" y="931652"/>
                    <a:pt x="76989" y="981754"/>
                  </a:cubicBezTo>
                  <a:cubicBezTo>
                    <a:pt x="107755" y="1041761"/>
                    <a:pt x="169096" y="1161490"/>
                    <a:pt x="305779" y="1232356"/>
                  </a:cubicBezTo>
                  <a:cubicBezTo>
                    <a:pt x="343879" y="1252168"/>
                    <a:pt x="452560" y="1308556"/>
                    <a:pt x="572765" y="1272933"/>
                  </a:cubicBezTo>
                  <a:cubicBezTo>
                    <a:pt x="586957" y="1268742"/>
                    <a:pt x="720022" y="1229404"/>
                    <a:pt x="722975" y="114701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>
              <a:outerShdw blurRad="101600" algn="bl" rotWithShape="0">
                <a:srgbClr val="000000">
                  <a:alpha val="902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8"/>
            <p:cNvSpPr/>
            <p:nvPr/>
          </p:nvSpPr>
          <p:spPr>
            <a:xfrm rot="-153174">
              <a:off x="8135834" y="4112041"/>
              <a:ext cx="3108428" cy="2357831"/>
            </a:xfrm>
            <a:custGeom>
              <a:avLst/>
              <a:gdLst/>
              <a:ahLst/>
              <a:cxnLst/>
              <a:rect l="l" t="t" r="r" b="b"/>
              <a:pathLst>
                <a:path w="3955851" h="3000625" extrusionOk="0">
                  <a:moveTo>
                    <a:pt x="816007" y="0"/>
                  </a:moveTo>
                  <a:cubicBezTo>
                    <a:pt x="940118" y="166592"/>
                    <a:pt x="935260" y="287274"/>
                    <a:pt x="925735" y="343090"/>
                  </a:cubicBezTo>
                  <a:cubicBezTo>
                    <a:pt x="909352" y="439769"/>
                    <a:pt x="852297" y="498539"/>
                    <a:pt x="614267" y="733711"/>
                  </a:cubicBezTo>
                  <a:cubicBezTo>
                    <a:pt x="556641" y="790575"/>
                    <a:pt x="464153" y="881920"/>
                    <a:pt x="347472" y="996220"/>
                  </a:cubicBezTo>
                  <a:cubicBezTo>
                    <a:pt x="351187" y="1088231"/>
                    <a:pt x="345567" y="1240441"/>
                    <a:pt x="280988" y="1412748"/>
                  </a:cubicBezTo>
                  <a:cubicBezTo>
                    <a:pt x="201263" y="1625346"/>
                    <a:pt x="72200" y="1760601"/>
                    <a:pt x="0" y="1826324"/>
                  </a:cubicBezTo>
                  <a:cubicBezTo>
                    <a:pt x="12192" y="1924431"/>
                    <a:pt x="43053" y="2073116"/>
                    <a:pt x="130873" y="2229422"/>
                  </a:cubicBezTo>
                  <a:cubicBezTo>
                    <a:pt x="185261" y="2326196"/>
                    <a:pt x="312706" y="2516791"/>
                    <a:pt x="644843" y="2699576"/>
                  </a:cubicBezTo>
                  <a:cubicBezTo>
                    <a:pt x="1072515" y="2934938"/>
                    <a:pt x="1479137" y="2958941"/>
                    <a:pt x="2003108" y="2984278"/>
                  </a:cubicBezTo>
                  <a:cubicBezTo>
                    <a:pt x="2579656" y="3012186"/>
                    <a:pt x="2891314" y="3023426"/>
                    <a:pt x="3260408" y="2855405"/>
                  </a:cubicBezTo>
                  <a:cubicBezTo>
                    <a:pt x="3448812" y="2769584"/>
                    <a:pt x="3750278" y="2632329"/>
                    <a:pt x="3887438" y="2308574"/>
                  </a:cubicBezTo>
                  <a:cubicBezTo>
                    <a:pt x="4032409" y="1966531"/>
                    <a:pt x="3905726" y="1624584"/>
                    <a:pt x="3881152" y="1558290"/>
                  </a:cubicBezTo>
                  <a:cubicBezTo>
                    <a:pt x="3831431" y="1424083"/>
                    <a:pt x="3747040" y="1309783"/>
                    <a:pt x="3578162" y="1081183"/>
                  </a:cubicBezTo>
                  <a:cubicBezTo>
                    <a:pt x="3345466" y="766191"/>
                    <a:pt x="3218022" y="669893"/>
                    <a:pt x="3229928" y="507682"/>
                  </a:cubicBezTo>
                  <a:cubicBezTo>
                    <a:pt x="3239262" y="379667"/>
                    <a:pt x="3302222" y="272415"/>
                    <a:pt x="3371183" y="213550"/>
                  </a:cubicBezTo>
                  <a:cubicBezTo>
                    <a:pt x="3295936" y="273272"/>
                    <a:pt x="3216402" y="346615"/>
                    <a:pt x="3099626" y="329089"/>
                  </a:cubicBezTo>
                  <a:cubicBezTo>
                    <a:pt x="2987326" y="312134"/>
                    <a:pt x="2968466" y="235648"/>
                    <a:pt x="2842927" y="206216"/>
                  </a:cubicBezTo>
                  <a:cubicBezTo>
                    <a:pt x="2689003" y="170212"/>
                    <a:pt x="2648331" y="269081"/>
                    <a:pt x="2478691" y="256032"/>
                  </a:cubicBezTo>
                  <a:cubicBezTo>
                    <a:pt x="2282762" y="240982"/>
                    <a:pt x="2271332" y="104013"/>
                    <a:pt x="2097405" y="98488"/>
                  </a:cubicBezTo>
                  <a:cubicBezTo>
                    <a:pt x="1913191" y="92583"/>
                    <a:pt x="1886045" y="244983"/>
                    <a:pt x="1697831" y="239363"/>
                  </a:cubicBezTo>
                  <a:cubicBezTo>
                    <a:pt x="1523429" y="234220"/>
                    <a:pt x="1491710" y="101727"/>
                    <a:pt x="1317117" y="115252"/>
                  </a:cubicBezTo>
                  <a:cubicBezTo>
                    <a:pt x="1189673" y="125158"/>
                    <a:pt x="1154430" y="199834"/>
                    <a:pt x="1050322" y="186880"/>
                  </a:cubicBezTo>
                  <a:cubicBezTo>
                    <a:pt x="943165" y="173450"/>
                    <a:pt x="865632" y="79819"/>
                    <a:pt x="815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57175" dist="85725" dir="21540000" algn="b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8"/>
            <p:cNvSpPr/>
            <p:nvPr/>
          </p:nvSpPr>
          <p:spPr>
            <a:xfrm rot="-405786">
              <a:off x="8199215" y="4221656"/>
              <a:ext cx="3021993" cy="2246646"/>
            </a:xfrm>
            <a:custGeom>
              <a:avLst/>
              <a:gdLst/>
              <a:ahLst/>
              <a:cxnLst/>
              <a:rect l="l" t="t" r="r" b="b"/>
              <a:pathLst>
                <a:path w="3847390" h="2860273" extrusionOk="0">
                  <a:moveTo>
                    <a:pt x="2052294" y="2754134"/>
                  </a:moveTo>
                  <a:cubicBezTo>
                    <a:pt x="2070075" y="2754134"/>
                    <a:pt x="2084489" y="2770638"/>
                    <a:pt x="2084489" y="2790995"/>
                  </a:cubicBezTo>
                  <a:cubicBezTo>
                    <a:pt x="2084489" y="2811353"/>
                    <a:pt x="2070075" y="2827857"/>
                    <a:pt x="2052294" y="2827856"/>
                  </a:cubicBezTo>
                  <a:cubicBezTo>
                    <a:pt x="2034514" y="2827856"/>
                    <a:pt x="2020100" y="2811353"/>
                    <a:pt x="2020100" y="2790996"/>
                  </a:cubicBezTo>
                  <a:cubicBezTo>
                    <a:pt x="2020100" y="2770637"/>
                    <a:pt x="2034514" y="2754133"/>
                    <a:pt x="2052294" y="2754134"/>
                  </a:cubicBezTo>
                  <a:close/>
                  <a:moveTo>
                    <a:pt x="2580965" y="2786551"/>
                  </a:moveTo>
                  <a:cubicBezTo>
                    <a:pt x="2598746" y="2786551"/>
                    <a:pt x="2613160" y="2803055"/>
                    <a:pt x="2613160" y="2823412"/>
                  </a:cubicBezTo>
                  <a:cubicBezTo>
                    <a:pt x="2613160" y="2843770"/>
                    <a:pt x="2598746" y="2860274"/>
                    <a:pt x="2580965" y="2860273"/>
                  </a:cubicBezTo>
                  <a:cubicBezTo>
                    <a:pt x="2563185" y="2860273"/>
                    <a:pt x="2548771" y="2843770"/>
                    <a:pt x="2548771" y="2823413"/>
                  </a:cubicBezTo>
                  <a:cubicBezTo>
                    <a:pt x="2548771" y="2803054"/>
                    <a:pt x="2563185" y="2786550"/>
                    <a:pt x="2580965" y="2786551"/>
                  </a:cubicBezTo>
                  <a:close/>
                  <a:moveTo>
                    <a:pt x="1453798" y="2667580"/>
                  </a:moveTo>
                  <a:cubicBezTo>
                    <a:pt x="1471578" y="2667581"/>
                    <a:pt x="1485992" y="2684085"/>
                    <a:pt x="1485992" y="2704443"/>
                  </a:cubicBezTo>
                  <a:cubicBezTo>
                    <a:pt x="1485992" y="2724801"/>
                    <a:pt x="1471578" y="2741304"/>
                    <a:pt x="1453798" y="2741304"/>
                  </a:cubicBezTo>
                  <a:cubicBezTo>
                    <a:pt x="1436017" y="2741304"/>
                    <a:pt x="1421603" y="2724801"/>
                    <a:pt x="1421603" y="2704443"/>
                  </a:cubicBezTo>
                  <a:cubicBezTo>
                    <a:pt x="1421603" y="2684084"/>
                    <a:pt x="1436017" y="2667581"/>
                    <a:pt x="1453798" y="2667580"/>
                  </a:cubicBezTo>
                  <a:close/>
                  <a:moveTo>
                    <a:pt x="951955" y="2576520"/>
                  </a:moveTo>
                  <a:cubicBezTo>
                    <a:pt x="969735" y="2576521"/>
                    <a:pt x="984149" y="2593025"/>
                    <a:pt x="984149" y="2613383"/>
                  </a:cubicBezTo>
                  <a:cubicBezTo>
                    <a:pt x="984149" y="2633740"/>
                    <a:pt x="969735" y="2650244"/>
                    <a:pt x="951955" y="2650244"/>
                  </a:cubicBezTo>
                  <a:cubicBezTo>
                    <a:pt x="934174" y="2650244"/>
                    <a:pt x="919760" y="2633741"/>
                    <a:pt x="919760" y="2613383"/>
                  </a:cubicBezTo>
                  <a:cubicBezTo>
                    <a:pt x="919760" y="2593024"/>
                    <a:pt x="934174" y="2576521"/>
                    <a:pt x="951955" y="2576520"/>
                  </a:cubicBezTo>
                  <a:close/>
                  <a:moveTo>
                    <a:pt x="3100965" y="2717273"/>
                  </a:moveTo>
                  <a:cubicBezTo>
                    <a:pt x="3118746" y="2717273"/>
                    <a:pt x="3133159" y="2733777"/>
                    <a:pt x="3133159" y="2754134"/>
                  </a:cubicBezTo>
                  <a:cubicBezTo>
                    <a:pt x="3133160" y="2774492"/>
                    <a:pt x="3118745" y="2790996"/>
                    <a:pt x="3100965" y="2790995"/>
                  </a:cubicBezTo>
                  <a:cubicBezTo>
                    <a:pt x="3083184" y="2790995"/>
                    <a:pt x="3068771" y="2774492"/>
                    <a:pt x="3068771" y="2754135"/>
                  </a:cubicBezTo>
                  <a:cubicBezTo>
                    <a:pt x="3068770" y="2733776"/>
                    <a:pt x="3083185" y="2717272"/>
                    <a:pt x="3100965" y="2717273"/>
                  </a:cubicBezTo>
                  <a:close/>
                  <a:moveTo>
                    <a:pt x="2876691" y="2626312"/>
                  </a:moveTo>
                  <a:cubicBezTo>
                    <a:pt x="2894471" y="2626313"/>
                    <a:pt x="2908885" y="2642817"/>
                    <a:pt x="2908885" y="2663174"/>
                  </a:cubicBezTo>
                  <a:cubicBezTo>
                    <a:pt x="2908885" y="2683532"/>
                    <a:pt x="2894471" y="2700036"/>
                    <a:pt x="2876691" y="2700035"/>
                  </a:cubicBezTo>
                  <a:cubicBezTo>
                    <a:pt x="2858910" y="2700035"/>
                    <a:pt x="2844496" y="2683532"/>
                    <a:pt x="2844496" y="2663175"/>
                  </a:cubicBezTo>
                  <a:cubicBezTo>
                    <a:pt x="2844496" y="2642816"/>
                    <a:pt x="2858910" y="2626312"/>
                    <a:pt x="2876691" y="2626312"/>
                  </a:cubicBezTo>
                  <a:close/>
                  <a:moveTo>
                    <a:pt x="2336362" y="2576556"/>
                  </a:moveTo>
                  <a:cubicBezTo>
                    <a:pt x="2354143" y="2576555"/>
                    <a:pt x="2368557" y="2593059"/>
                    <a:pt x="2368556" y="2613417"/>
                  </a:cubicBezTo>
                  <a:cubicBezTo>
                    <a:pt x="2368557" y="2633775"/>
                    <a:pt x="2354142" y="2650279"/>
                    <a:pt x="2336362" y="2650278"/>
                  </a:cubicBezTo>
                  <a:cubicBezTo>
                    <a:pt x="2318582" y="2650278"/>
                    <a:pt x="2304168" y="2633775"/>
                    <a:pt x="2304168" y="2613417"/>
                  </a:cubicBezTo>
                  <a:cubicBezTo>
                    <a:pt x="2304167" y="2593059"/>
                    <a:pt x="2318582" y="2576555"/>
                    <a:pt x="2336362" y="2576556"/>
                  </a:cubicBezTo>
                  <a:close/>
                  <a:moveTo>
                    <a:pt x="1794328" y="2515124"/>
                  </a:moveTo>
                  <a:cubicBezTo>
                    <a:pt x="1822470" y="2515124"/>
                    <a:pt x="1845286" y="2541223"/>
                    <a:pt x="1845286" y="2573417"/>
                  </a:cubicBezTo>
                  <a:cubicBezTo>
                    <a:pt x="1845286" y="2605611"/>
                    <a:pt x="1822472" y="2631710"/>
                    <a:pt x="1794328" y="2631710"/>
                  </a:cubicBezTo>
                  <a:cubicBezTo>
                    <a:pt x="1766184" y="2631710"/>
                    <a:pt x="1743369" y="2605611"/>
                    <a:pt x="1743369" y="2573417"/>
                  </a:cubicBezTo>
                  <a:cubicBezTo>
                    <a:pt x="1743368" y="2541223"/>
                    <a:pt x="1766184" y="2515124"/>
                    <a:pt x="1794328" y="2515124"/>
                  </a:cubicBezTo>
                  <a:close/>
                  <a:moveTo>
                    <a:pt x="3347783" y="2576454"/>
                  </a:moveTo>
                  <a:cubicBezTo>
                    <a:pt x="3365564" y="2576454"/>
                    <a:pt x="3379978" y="2592958"/>
                    <a:pt x="3379978" y="2613316"/>
                  </a:cubicBezTo>
                  <a:cubicBezTo>
                    <a:pt x="3379978" y="2633674"/>
                    <a:pt x="3365564" y="2650178"/>
                    <a:pt x="3347783" y="2650178"/>
                  </a:cubicBezTo>
                  <a:cubicBezTo>
                    <a:pt x="3330003" y="2650178"/>
                    <a:pt x="3315589" y="2633674"/>
                    <a:pt x="3315589" y="2613316"/>
                  </a:cubicBezTo>
                  <a:cubicBezTo>
                    <a:pt x="3315589" y="2592958"/>
                    <a:pt x="3330003" y="2576454"/>
                    <a:pt x="3347783" y="2576454"/>
                  </a:cubicBezTo>
                  <a:close/>
                  <a:moveTo>
                    <a:pt x="1217072" y="2421582"/>
                  </a:moveTo>
                  <a:cubicBezTo>
                    <a:pt x="1234854" y="2421582"/>
                    <a:pt x="1249267" y="2438086"/>
                    <a:pt x="1249267" y="2458444"/>
                  </a:cubicBezTo>
                  <a:cubicBezTo>
                    <a:pt x="1249268" y="2478801"/>
                    <a:pt x="1234854" y="2495306"/>
                    <a:pt x="1217072" y="2495305"/>
                  </a:cubicBezTo>
                  <a:cubicBezTo>
                    <a:pt x="1199292" y="2495306"/>
                    <a:pt x="1184878" y="2478802"/>
                    <a:pt x="1184879" y="2458444"/>
                  </a:cubicBezTo>
                  <a:cubicBezTo>
                    <a:pt x="1184878" y="2438085"/>
                    <a:pt x="1199293" y="2421582"/>
                    <a:pt x="1217072" y="2421582"/>
                  </a:cubicBezTo>
                  <a:close/>
                  <a:moveTo>
                    <a:pt x="474994" y="2354602"/>
                  </a:moveTo>
                  <a:cubicBezTo>
                    <a:pt x="492776" y="2354602"/>
                    <a:pt x="507189" y="2371106"/>
                    <a:pt x="507189" y="2391463"/>
                  </a:cubicBezTo>
                  <a:cubicBezTo>
                    <a:pt x="507190" y="2411821"/>
                    <a:pt x="492776" y="2428326"/>
                    <a:pt x="474995" y="2428325"/>
                  </a:cubicBezTo>
                  <a:cubicBezTo>
                    <a:pt x="457214" y="2428325"/>
                    <a:pt x="442801" y="2411821"/>
                    <a:pt x="442801" y="2391464"/>
                  </a:cubicBezTo>
                  <a:cubicBezTo>
                    <a:pt x="442800" y="2371105"/>
                    <a:pt x="457215" y="2354601"/>
                    <a:pt x="474994" y="2354602"/>
                  </a:cubicBezTo>
                  <a:close/>
                  <a:moveTo>
                    <a:pt x="686333" y="2315063"/>
                  </a:moveTo>
                  <a:cubicBezTo>
                    <a:pt x="704114" y="2315063"/>
                    <a:pt x="718528" y="2331567"/>
                    <a:pt x="718528" y="2351925"/>
                  </a:cubicBezTo>
                  <a:cubicBezTo>
                    <a:pt x="718528" y="2372283"/>
                    <a:pt x="704114" y="2388786"/>
                    <a:pt x="686333" y="2388786"/>
                  </a:cubicBezTo>
                  <a:cubicBezTo>
                    <a:pt x="668553" y="2388786"/>
                    <a:pt x="654139" y="2372283"/>
                    <a:pt x="654139" y="2351925"/>
                  </a:cubicBezTo>
                  <a:cubicBezTo>
                    <a:pt x="654139" y="2331567"/>
                    <a:pt x="668553" y="2315063"/>
                    <a:pt x="686333" y="2315063"/>
                  </a:cubicBezTo>
                  <a:close/>
                  <a:moveTo>
                    <a:pt x="2147385" y="2358325"/>
                  </a:moveTo>
                  <a:cubicBezTo>
                    <a:pt x="2175527" y="2358325"/>
                    <a:pt x="2198344" y="2384424"/>
                    <a:pt x="2198344" y="2416618"/>
                  </a:cubicBezTo>
                  <a:cubicBezTo>
                    <a:pt x="2198344" y="2448812"/>
                    <a:pt x="2175528" y="2474911"/>
                    <a:pt x="2147385" y="2474911"/>
                  </a:cubicBezTo>
                  <a:cubicBezTo>
                    <a:pt x="2119241" y="2474911"/>
                    <a:pt x="2096426" y="2448812"/>
                    <a:pt x="2096426" y="2416618"/>
                  </a:cubicBezTo>
                  <a:cubicBezTo>
                    <a:pt x="2096425" y="2384424"/>
                    <a:pt x="2119241" y="2358325"/>
                    <a:pt x="2147385" y="2358325"/>
                  </a:cubicBezTo>
                  <a:close/>
                  <a:moveTo>
                    <a:pt x="2707337" y="2384498"/>
                  </a:moveTo>
                  <a:cubicBezTo>
                    <a:pt x="2735480" y="2384498"/>
                    <a:pt x="2758295" y="2410597"/>
                    <a:pt x="2758295" y="2442791"/>
                  </a:cubicBezTo>
                  <a:cubicBezTo>
                    <a:pt x="2758295" y="2474985"/>
                    <a:pt x="2735481" y="2501084"/>
                    <a:pt x="2707337" y="2501084"/>
                  </a:cubicBezTo>
                  <a:cubicBezTo>
                    <a:pt x="2679193" y="2501084"/>
                    <a:pt x="2656378" y="2474985"/>
                    <a:pt x="2656378" y="2442791"/>
                  </a:cubicBezTo>
                  <a:cubicBezTo>
                    <a:pt x="2656378" y="2410597"/>
                    <a:pt x="2679193" y="2384498"/>
                    <a:pt x="2707337" y="2384498"/>
                  </a:cubicBezTo>
                  <a:close/>
                  <a:moveTo>
                    <a:pt x="3199442" y="2414447"/>
                  </a:moveTo>
                  <a:cubicBezTo>
                    <a:pt x="3217223" y="2414447"/>
                    <a:pt x="3231637" y="2430951"/>
                    <a:pt x="3231637" y="2451309"/>
                  </a:cubicBezTo>
                  <a:cubicBezTo>
                    <a:pt x="3231637" y="2471667"/>
                    <a:pt x="3217223" y="2488171"/>
                    <a:pt x="3199442" y="2488171"/>
                  </a:cubicBezTo>
                  <a:cubicBezTo>
                    <a:pt x="3181662" y="2488171"/>
                    <a:pt x="3167248" y="2471667"/>
                    <a:pt x="3167248" y="2451309"/>
                  </a:cubicBezTo>
                  <a:cubicBezTo>
                    <a:pt x="3167248" y="2430950"/>
                    <a:pt x="3181662" y="2414447"/>
                    <a:pt x="3199442" y="2414447"/>
                  </a:cubicBezTo>
                  <a:close/>
                  <a:moveTo>
                    <a:pt x="286398" y="2153822"/>
                  </a:moveTo>
                  <a:cubicBezTo>
                    <a:pt x="304179" y="2153822"/>
                    <a:pt x="318593" y="2170326"/>
                    <a:pt x="318592" y="2190684"/>
                  </a:cubicBezTo>
                  <a:cubicBezTo>
                    <a:pt x="318593" y="2211042"/>
                    <a:pt x="304179" y="2227545"/>
                    <a:pt x="286398" y="2227545"/>
                  </a:cubicBezTo>
                  <a:cubicBezTo>
                    <a:pt x="268618" y="2227545"/>
                    <a:pt x="254204" y="2211042"/>
                    <a:pt x="254204" y="2190684"/>
                  </a:cubicBezTo>
                  <a:cubicBezTo>
                    <a:pt x="254203" y="2170326"/>
                    <a:pt x="268618" y="2153822"/>
                    <a:pt x="286398" y="2153822"/>
                  </a:cubicBezTo>
                  <a:close/>
                  <a:moveTo>
                    <a:pt x="1504565" y="2201442"/>
                  </a:moveTo>
                  <a:cubicBezTo>
                    <a:pt x="1532708" y="2201442"/>
                    <a:pt x="1555524" y="2227541"/>
                    <a:pt x="1555525" y="2259734"/>
                  </a:cubicBezTo>
                  <a:cubicBezTo>
                    <a:pt x="1555525" y="2291929"/>
                    <a:pt x="1532709" y="2318028"/>
                    <a:pt x="1504566" y="2318028"/>
                  </a:cubicBezTo>
                  <a:cubicBezTo>
                    <a:pt x="1476422" y="2318027"/>
                    <a:pt x="1453607" y="2291929"/>
                    <a:pt x="1453606" y="2259735"/>
                  </a:cubicBezTo>
                  <a:cubicBezTo>
                    <a:pt x="1453606" y="2227541"/>
                    <a:pt x="1476422" y="2201442"/>
                    <a:pt x="1504565" y="2201442"/>
                  </a:cubicBezTo>
                  <a:close/>
                  <a:moveTo>
                    <a:pt x="888155" y="2115077"/>
                  </a:moveTo>
                  <a:cubicBezTo>
                    <a:pt x="916298" y="2115077"/>
                    <a:pt x="939114" y="2141176"/>
                    <a:pt x="939114" y="2173369"/>
                  </a:cubicBezTo>
                  <a:cubicBezTo>
                    <a:pt x="939114" y="2205564"/>
                    <a:pt x="916298" y="2231662"/>
                    <a:pt x="888155" y="2231662"/>
                  </a:cubicBezTo>
                  <a:cubicBezTo>
                    <a:pt x="860011" y="2231662"/>
                    <a:pt x="837196" y="2205563"/>
                    <a:pt x="837196" y="2173370"/>
                  </a:cubicBezTo>
                  <a:cubicBezTo>
                    <a:pt x="837196" y="2141175"/>
                    <a:pt x="860011" y="2115076"/>
                    <a:pt x="888155" y="2115077"/>
                  </a:cubicBezTo>
                  <a:close/>
                  <a:moveTo>
                    <a:pt x="3627438" y="2297284"/>
                  </a:moveTo>
                  <a:cubicBezTo>
                    <a:pt x="3645219" y="2297284"/>
                    <a:pt x="3659633" y="2313788"/>
                    <a:pt x="3659633" y="2334145"/>
                  </a:cubicBezTo>
                  <a:cubicBezTo>
                    <a:pt x="3659633" y="2354503"/>
                    <a:pt x="3645219" y="2371007"/>
                    <a:pt x="3627438" y="2371006"/>
                  </a:cubicBezTo>
                  <a:cubicBezTo>
                    <a:pt x="3609658" y="2371007"/>
                    <a:pt x="3595244" y="2354504"/>
                    <a:pt x="3595244" y="2334146"/>
                  </a:cubicBezTo>
                  <a:cubicBezTo>
                    <a:pt x="3595244" y="2313787"/>
                    <a:pt x="3609658" y="2297283"/>
                    <a:pt x="3627438" y="2297284"/>
                  </a:cubicBezTo>
                  <a:close/>
                  <a:moveTo>
                    <a:pt x="424252" y="1962352"/>
                  </a:moveTo>
                  <a:cubicBezTo>
                    <a:pt x="442033" y="1962352"/>
                    <a:pt x="456447" y="1978856"/>
                    <a:pt x="456447" y="1999214"/>
                  </a:cubicBezTo>
                  <a:cubicBezTo>
                    <a:pt x="456447" y="2019572"/>
                    <a:pt x="442033" y="2036076"/>
                    <a:pt x="424252" y="2036076"/>
                  </a:cubicBezTo>
                  <a:cubicBezTo>
                    <a:pt x="406472" y="2036076"/>
                    <a:pt x="392058" y="2019572"/>
                    <a:pt x="392058" y="1999214"/>
                  </a:cubicBezTo>
                  <a:cubicBezTo>
                    <a:pt x="392058" y="1978856"/>
                    <a:pt x="406472" y="1962352"/>
                    <a:pt x="424252" y="1962352"/>
                  </a:cubicBezTo>
                  <a:close/>
                  <a:moveTo>
                    <a:pt x="3089613" y="2115127"/>
                  </a:moveTo>
                  <a:cubicBezTo>
                    <a:pt x="3117756" y="2115127"/>
                    <a:pt x="3140571" y="2141225"/>
                    <a:pt x="3140571" y="2173419"/>
                  </a:cubicBezTo>
                  <a:cubicBezTo>
                    <a:pt x="3140571" y="2205614"/>
                    <a:pt x="3117757" y="2231713"/>
                    <a:pt x="3089613" y="2231712"/>
                  </a:cubicBezTo>
                  <a:cubicBezTo>
                    <a:pt x="3061469" y="2231712"/>
                    <a:pt x="3038654" y="2205613"/>
                    <a:pt x="3038654" y="2173420"/>
                  </a:cubicBezTo>
                  <a:cubicBezTo>
                    <a:pt x="3038654" y="2141225"/>
                    <a:pt x="3061469" y="2115126"/>
                    <a:pt x="3089613" y="2115127"/>
                  </a:cubicBezTo>
                  <a:close/>
                  <a:moveTo>
                    <a:pt x="2525795" y="2041759"/>
                  </a:moveTo>
                  <a:cubicBezTo>
                    <a:pt x="2553938" y="2041759"/>
                    <a:pt x="2576754" y="2067858"/>
                    <a:pt x="2576755" y="2100052"/>
                  </a:cubicBezTo>
                  <a:cubicBezTo>
                    <a:pt x="2576755" y="2132246"/>
                    <a:pt x="2553939" y="2158345"/>
                    <a:pt x="2525796" y="2158345"/>
                  </a:cubicBezTo>
                  <a:cubicBezTo>
                    <a:pt x="2497652" y="2158345"/>
                    <a:pt x="2474837" y="2132246"/>
                    <a:pt x="2474836" y="2100052"/>
                  </a:cubicBezTo>
                  <a:cubicBezTo>
                    <a:pt x="2474836" y="2067858"/>
                    <a:pt x="2497652" y="2041759"/>
                    <a:pt x="2525795" y="2041759"/>
                  </a:cubicBezTo>
                  <a:close/>
                  <a:moveTo>
                    <a:pt x="1865507" y="1970731"/>
                  </a:moveTo>
                  <a:cubicBezTo>
                    <a:pt x="1893650" y="1970731"/>
                    <a:pt x="1916466" y="1996830"/>
                    <a:pt x="1916466" y="2029023"/>
                  </a:cubicBezTo>
                  <a:cubicBezTo>
                    <a:pt x="1916466" y="2061218"/>
                    <a:pt x="1893651" y="2087317"/>
                    <a:pt x="1865507" y="2087317"/>
                  </a:cubicBezTo>
                  <a:cubicBezTo>
                    <a:pt x="1837363" y="2087316"/>
                    <a:pt x="1814548" y="2061218"/>
                    <a:pt x="1814548" y="2029024"/>
                  </a:cubicBezTo>
                  <a:cubicBezTo>
                    <a:pt x="1814548" y="1996829"/>
                    <a:pt x="1837363" y="1970731"/>
                    <a:pt x="1865507" y="1970731"/>
                  </a:cubicBezTo>
                  <a:close/>
                  <a:moveTo>
                    <a:pt x="1241428" y="1870902"/>
                  </a:moveTo>
                  <a:cubicBezTo>
                    <a:pt x="1269572" y="1870902"/>
                    <a:pt x="1292387" y="1897001"/>
                    <a:pt x="1292387" y="1929195"/>
                  </a:cubicBezTo>
                  <a:cubicBezTo>
                    <a:pt x="1292387" y="1961389"/>
                    <a:pt x="1269572" y="1987488"/>
                    <a:pt x="1241428" y="1987488"/>
                  </a:cubicBezTo>
                  <a:cubicBezTo>
                    <a:pt x="1213284" y="1987488"/>
                    <a:pt x="1190469" y="1961389"/>
                    <a:pt x="1190469" y="1929195"/>
                  </a:cubicBezTo>
                  <a:cubicBezTo>
                    <a:pt x="1190469" y="1897001"/>
                    <a:pt x="1213284" y="1870902"/>
                    <a:pt x="1241428" y="1870902"/>
                  </a:cubicBezTo>
                  <a:close/>
                  <a:moveTo>
                    <a:pt x="108286" y="1770719"/>
                  </a:moveTo>
                  <a:cubicBezTo>
                    <a:pt x="126066" y="1770719"/>
                    <a:pt x="140480" y="1787223"/>
                    <a:pt x="140480" y="1807581"/>
                  </a:cubicBezTo>
                  <a:cubicBezTo>
                    <a:pt x="140480" y="1827939"/>
                    <a:pt x="126066" y="1844443"/>
                    <a:pt x="108286" y="1844442"/>
                  </a:cubicBezTo>
                  <a:cubicBezTo>
                    <a:pt x="90505" y="1844442"/>
                    <a:pt x="76091" y="1827939"/>
                    <a:pt x="76091" y="1807581"/>
                  </a:cubicBezTo>
                  <a:cubicBezTo>
                    <a:pt x="76091" y="1787223"/>
                    <a:pt x="90505" y="1770719"/>
                    <a:pt x="108286" y="1770719"/>
                  </a:cubicBezTo>
                  <a:close/>
                  <a:moveTo>
                    <a:pt x="3536559" y="2013894"/>
                  </a:moveTo>
                  <a:cubicBezTo>
                    <a:pt x="3564702" y="2013894"/>
                    <a:pt x="3587518" y="2039992"/>
                    <a:pt x="3587518" y="2072186"/>
                  </a:cubicBezTo>
                  <a:cubicBezTo>
                    <a:pt x="3587518" y="2104381"/>
                    <a:pt x="3564703" y="2130479"/>
                    <a:pt x="3536559" y="2130479"/>
                  </a:cubicBezTo>
                  <a:cubicBezTo>
                    <a:pt x="3508415" y="2130479"/>
                    <a:pt x="3485600" y="2104380"/>
                    <a:pt x="3485600" y="2072187"/>
                  </a:cubicBezTo>
                  <a:cubicBezTo>
                    <a:pt x="3485600" y="2039992"/>
                    <a:pt x="3508415" y="2013893"/>
                    <a:pt x="3536559" y="2013894"/>
                  </a:cubicBezTo>
                  <a:close/>
                  <a:moveTo>
                    <a:pt x="636398" y="1773079"/>
                  </a:moveTo>
                  <a:cubicBezTo>
                    <a:pt x="664541" y="1773079"/>
                    <a:pt x="687356" y="1799178"/>
                    <a:pt x="687356" y="1831372"/>
                  </a:cubicBezTo>
                  <a:cubicBezTo>
                    <a:pt x="687356" y="1863566"/>
                    <a:pt x="664541" y="1889665"/>
                    <a:pt x="636398" y="1889665"/>
                  </a:cubicBezTo>
                  <a:cubicBezTo>
                    <a:pt x="608254" y="1889665"/>
                    <a:pt x="585439" y="1863566"/>
                    <a:pt x="585439" y="1831372"/>
                  </a:cubicBezTo>
                  <a:cubicBezTo>
                    <a:pt x="585439" y="1799178"/>
                    <a:pt x="608254" y="1773079"/>
                    <a:pt x="636398" y="1773079"/>
                  </a:cubicBezTo>
                  <a:close/>
                  <a:moveTo>
                    <a:pt x="3815196" y="1959050"/>
                  </a:moveTo>
                  <a:cubicBezTo>
                    <a:pt x="3832977" y="1959050"/>
                    <a:pt x="3847390" y="1975554"/>
                    <a:pt x="3847390" y="1995912"/>
                  </a:cubicBezTo>
                  <a:cubicBezTo>
                    <a:pt x="3847391" y="2016269"/>
                    <a:pt x="3832976" y="2032773"/>
                    <a:pt x="3815196" y="2032772"/>
                  </a:cubicBezTo>
                  <a:cubicBezTo>
                    <a:pt x="3797415" y="2032773"/>
                    <a:pt x="3783001" y="2016270"/>
                    <a:pt x="3783002" y="1995912"/>
                  </a:cubicBezTo>
                  <a:cubicBezTo>
                    <a:pt x="3783001" y="1975554"/>
                    <a:pt x="3797416" y="1959049"/>
                    <a:pt x="3815196" y="1959050"/>
                  </a:cubicBezTo>
                  <a:close/>
                  <a:moveTo>
                    <a:pt x="2242569" y="1716714"/>
                  </a:moveTo>
                  <a:cubicBezTo>
                    <a:pt x="2270711" y="1716714"/>
                    <a:pt x="2293527" y="1742813"/>
                    <a:pt x="2293527" y="1775007"/>
                  </a:cubicBezTo>
                  <a:cubicBezTo>
                    <a:pt x="2293527" y="1807201"/>
                    <a:pt x="2270712" y="1833300"/>
                    <a:pt x="2242569" y="1833300"/>
                  </a:cubicBezTo>
                  <a:cubicBezTo>
                    <a:pt x="2214425" y="1833300"/>
                    <a:pt x="2191610" y="1807201"/>
                    <a:pt x="2191610" y="1775007"/>
                  </a:cubicBezTo>
                  <a:cubicBezTo>
                    <a:pt x="2191609" y="1742813"/>
                    <a:pt x="2214425" y="1716714"/>
                    <a:pt x="2242569" y="1716714"/>
                  </a:cubicBezTo>
                  <a:close/>
                  <a:moveTo>
                    <a:pt x="2876720" y="1753712"/>
                  </a:moveTo>
                  <a:cubicBezTo>
                    <a:pt x="2904863" y="1753712"/>
                    <a:pt x="2927678" y="1779811"/>
                    <a:pt x="2927678" y="1812005"/>
                  </a:cubicBezTo>
                  <a:cubicBezTo>
                    <a:pt x="2927678" y="1844199"/>
                    <a:pt x="2904864" y="1870298"/>
                    <a:pt x="2876720" y="1870298"/>
                  </a:cubicBezTo>
                  <a:cubicBezTo>
                    <a:pt x="2848576" y="1870298"/>
                    <a:pt x="2825761" y="1844199"/>
                    <a:pt x="2825761" y="1812005"/>
                  </a:cubicBezTo>
                  <a:cubicBezTo>
                    <a:pt x="2825761" y="1779811"/>
                    <a:pt x="2848576" y="1753712"/>
                    <a:pt x="2876720" y="1753712"/>
                  </a:cubicBezTo>
                  <a:close/>
                  <a:moveTo>
                    <a:pt x="229466" y="1560086"/>
                  </a:moveTo>
                  <a:cubicBezTo>
                    <a:pt x="257609" y="1560086"/>
                    <a:pt x="280424" y="1586185"/>
                    <a:pt x="280424" y="1618379"/>
                  </a:cubicBezTo>
                  <a:cubicBezTo>
                    <a:pt x="280424" y="1650573"/>
                    <a:pt x="257609" y="1676672"/>
                    <a:pt x="229466" y="1676672"/>
                  </a:cubicBezTo>
                  <a:cubicBezTo>
                    <a:pt x="201322" y="1676672"/>
                    <a:pt x="178507" y="1650573"/>
                    <a:pt x="178507" y="1618379"/>
                  </a:cubicBezTo>
                  <a:cubicBezTo>
                    <a:pt x="178507" y="1586185"/>
                    <a:pt x="201322" y="1560086"/>
                    <a:pt x="229466" y="1560086"/>
                  </a:cubicBezTo>
                  <a:close/>
                  <a:moveTo>
                    <a:pt x="3358402" y="1753794"/>
                  </a:moveTo>
                  <a:cubicBezTo>
                    <a:pt x="3386544" y="1753794"/>
                    <a:pt x="3409360" y="1779893"/>
                    <a:pt x="3409360" y="1812087"/>
                  </a:cubicBezTo>
                  <a:cubicBezTo>
                    <a:pt x="3409360" y="1844281"/>
                    <a:pt x="3386546" y="1870380"/>
                    <a:pt x="3358402" y="1870380"/>
                  </a:cubicBezTo>
                  <a:cubicBezTo>
                    <a:pt x="3330258" y="1870380"/>
                    <a:pt x="3307443" y="1844281"/>
                    <a:pt x="3307443" y="1812087"/>
                  </a:cubicBezTo>
                  <a:cubicBezTo>
                    <a:pt x="3307442" y="1779893"/>
                    <a:pt x="3330258" y="1753794"/>
                    <a:pt x="3358402" y="1753794"/>
                  </a:cubicBezTo>
                  <a:close/>
                  <a:moveTo>
                    <a:pt x="32195" y="1493314"/>
                  </a:moveTo>
                  <a:cubicBezTo>
                    <a:pt x="49975" y="1493314"/>
                    <a:pt x="64390" y="1509819"/>
                    <a:pt x="64390" y="1530176"/>
                  </a:cubicBezTo>
                  <a:cubicBezTo>
                    <a:pt x="64389" y="1550534"/>
                    <a:pt x="49976" y="1567037"/>
                    <a:pt x="32196" y="1567038"/>
                  </a:cubicBezTo>
                  <a:cubicBezTo>
                    <a:pt x="14415" y="1567037"/>
                    <a:pt x="1" y="1550534"/>
                    <a:pt x="0" y="1530176"/>
                  </a:cubicBezTo>
                  <a:cubicBezTo>
                    <a:pt x="1" y="1509818"/>
                    <a:pt x="14415" y="1493314"/>
                    <a:pt x="32195" y="1493314"/>
                  </a:cubicBezTo>
                  <a:close/>
                  <a:moveTo>
                    <a:pt x="1595095" y="1592147"/>
                  </a:moveTo>
                  <a:cubicBezTo>
                    <a:pt x="1623238" y="1592147"/>
                    <a:pt x="1646053" y="1618246"/>
                    <a:pt x="1646053" y="1650440"/>
                  </a:cubicBezTo>
                  <a:cubicBezTo>
                    <a:pt x="1646054" y="1682634"/>
                    <a:pt x="1623239" y="1708733"/>
                    <a:pt x="1595095" y="1708733"/>
                  </a:cubicBezTo>
                  <a:cubicBezTo>
                    <a:pt x="1566952" y="1708733"/>
                    <a:pt x="1544136" y="1682634"/>
                    <a:pt x="1544136" y="1650440"/>
                  </a:cubicBezTo>
                  <a:cubicBezTo>
                    <a:pt x="1544136" y="1618246"/>
                    <a:pt x="1566951" y="1592147"/>
                    <a:pt x="1595095" y="1592147"/>
                  </a:cubicBezTo>
                  <a:close/>
                  <a:moveTo>
                    <a:pt x="902128" y="1471922"/>
                  </a:moveTo>
                  <a:cubicBezTo>
                    <a:pt x="930271" y="1471922"/>
                    <a:pt x="953086" y="1498021"/>
                    <a:pt x="953086" y="1530215"/>
                  </a:cubicBezTo>
                  <a:cubicBezTo>
                    <a:pt x="953086" y="1562409"/>
                    <a:pt x="930271" y="1588508"/>
                    <a:pt x="902128" y="1588508"/>
                  </a:cubicBezTo>
                  <a:cubicBezTo>
                    <a:pt x="873984" y="1588508"/>
                    <a:pt x="851169" y="1562409"/>
                    <a:pt x="851169" y="1530215"/>
                  </a:cubicBezTo>
                  <a:cubicBezTo>
                    <a:pt x="851169" y="1498021"/>
                    <a:pt x="873984" y="1471922"/>
                    <a:pt x="902128" y="1471922"/>
                  </a:cubicBezTo>
                  <a:close/>
                  <a:moveTo>
                    <a:pt x="3736361" y="1650260"/>
                  </a:moveTo>
                  <a:cubicBezTo>
                    <a:pt x="3764504" y="1650260"/>
                    <a:pt x="3787320" y="1676359"/>
                    <a:pt x="3787320" y="1708553"/>
                  </a:cubicBezTo>
                  <a:cubicBezTo>
                    <a:pt x="3787320" y="1740747"/>
                    <a:pt x="3764505" y="1766846"/>
                    <a:pt x="3736361" y="1766846"/>
                  </a:cubicBezTo>
                  <a:cubicBezTo>
                    <a:pt x="3708217" y="1766846"/>
                    <a:pt x="3685402" y="1740747"/>
                    <a:pt x="3685402" y="1708553"/>
                  </a:cubicBezTo>
                  <a:cubicBezTo>
                    <a:pt x="3685402" y="1676359"/>
                    <a:pt x="3708217" y="1650260"/>
                    <a:pt x="3736361" y="1650260"/>
                  </a:cubicBezTo>
                  <a:close/>
                  <a:moveTo>
                    <a:pt x="491960" y="1302329"/>
                  </a:moveTo>
                  <a:cubicBezTo>
                    <a:pt x="520103" y="1302328"/>
                    <a:pt x="542918" y="1328427"/>
                    <a:pt x="542918" y="1360621"/>
                  </a:cubicBezTo>
                  <a:cubicBezTo>
                    <a:pt x="542918" y="1392815"/>
                    <a:pt x="520103" y="1418914"/>
                    <a:pt x="491960" y="1418914"/>
                  </a:cubicBezTo>
                  <a:cubicBezTo>
                    <a:pt x="463816" y="1418914"/>
                    <a:pt x="441001" y="1392815"/>
                    <a:pt x="441001" y="1360621"/>
                  </a:cubicBezTo>
                  <a:cubicBezTo>
                    <a:pt x="441001" y="1328427"/>
                    <a:pt x="463816" y="1302328"/>
                    <a:pt x="491960" y="1302329"/>
                  </a:cubicBezTo>
                  <a:close/>
                  <a:moveTo>
                    <a:pt x="2661379" y="1328332"/>
                  </a:moveTo>
                  <a:cubicBezTo>
                    <a:pt x="2689521" y="1328332"/>
                    <a:pt x="2712337" y="1354431"/>
                    <a:pt x="2712337" y="1386625"/>
                  </a:cubicBezTo>
                  <a:cubicBezTo>
                    <a:pt x="2712337" y="1418819"/>
                    <a:pt x="2689523" y="1444918"/>
                    <a:pt x="2661379" y="1444918"/>
                  </a:cubicBezTo>
                  <a:cubicBezTo>
                    <a:pt x="2633235" y="1444918"/>
                    <a:pt x="2610420" y="1418819"/>
                    <a:pt x="2610420" y="1386625"/>
                  </a:cubicBezTo>
                  <a:cubicBezTo>
                    <a:pt x="2610419" y="1354431"/>
                    <a:pt x="2633235" y="1328332"/>
                    <a:pt x="2661379" y="1328332"/>
                  </a:cubicBezTo>
                  <a:close/>
                  <a:moveTo>
                    <a:pt x="3165426" y="1343963"/>
                  </a:moveTo>
                  <a:cubicBezTo>
                    <a:pt x="3193568" y="1343963"/>
                    <a:pt x="3216384" y="1370062"/>
                    <a:pt x="3216384" y="1402256"/>
                  </a:cubicBezTo>
                  <a:cubicBezTo>
                    <a:pt x="3216384" y="1434450"/>
                    <a:pt x="3193568" y="1460549"/>
                    <a:pt x="3165426" y="1460549"/>
                  </a:cubicBezTo>
                  <a:cubicBezTo>
                    <a:pt x="3137282" y="1460549"/>
                    <a:pt x="3114467" y="1434450"/>
                    <a:pt x="3114467" y="1402256"/>
                  </a:cubicBezTo>
                  <a:cubicBezTo>
                    <a:pt x="3114466" y="1370062"/>
                    <a:pt x="3137282" y="1343963"/>
                    <a:pt x="3165426" y="1343963"/>
                  </a:cubicBezTo>
                  <a:close/>
                  <a:moveTo>
                    <a:pt x="1969166" y="1239668"/>
                  </a:moveTo>
                  <a:cubicBezTo>
                    <a:pt x="1997309" y="1239668"/>
                    <a:pt x="2020124" y="1265767"/>
                    <a:pt x="2020124" y="1297961"/>
                  </a:cubicBezTo>
                  <a:cubicBezTo>
                    <a:pt x="2020124" y="1330155"/>
                    <a:pt x="1997309" y="1356254"/>
                    <a:pt x="1969166" y="1356254"/>
                  </a:cubicBezTo>
                  <a:cubicBezTo>
                    <a:pt x="1941022" y="1356254"/>
                    <a:pt x="1918207" y="1330155"/>
                    <a:pt x="1918207" y="1297961"/>
                  </a:cubicBezTo>
                  <a:cubicBezTo>
                    <a:pt x="1918207" y="1265767"/>
                    <a:pt x="1941022" y="1239668"/>
                    <a:pt x="1969166" y="1239668"/>
                  </a:cubicBezTo>
                  <a:close/>
                  <a:moveTo>
                    <a:pt x="3536444" y="1302307"/>
                  </a:moveTo>
                  <a:cubicBezTo>
                    <a:pt x="3564587" y="1302307"/>
                    <a:pt x="3587402" y="1328406"/>
                    <a:pt x="3587402" y="1360600"/>
                  </a:cubicBezTo>
                  <a:cubicBezTo>
                    <a:pt x="3587402" y="1392794"/>
                    <a:pt x="3564588" y="1418893"/>
                    <a:pt x="3536444" y="1418893"/>
                  </a:cubicBezTo>
                  <a:cubicBezTo>
                    <a:pt x="3508300" y="1418893"/>
                    <a:pt x="3485485" y="1392794"/>
                    <a:pt x="3485485" y="1360600"/>
                  </a:cubicBezTo>
                  <a:cubicBezTo>
                    <a:pt x="3485485" y="1328406"/>
                    <a:pt x="3508300" y="1302307"/>
                    <a:pt x="3536444" y="1302307"/>
                  </a:cubicBezTo>
                  <a:close/>
                  <a:moveTo>
                    <a:pt x="1348305" y="1144581"/>
                  </a:moveTo>
                  <a:cubicBezTo>
                    <a:pt x="1376449" y="1144581"/>
                    <a:pt x="1399264" y="1170680"/>
                    <a:pt x="1399264" y="1202874"/>
                  </a:cubicBezTo>
                  <a:cubicBezTo>
                    <a:pt x="1399265" y="1235068"/>
                    <a:pt x="1376449" y="1261167"/>
                    <a:pt x="1348305" y="1261167"/>
                  </a:cubicBezTo>
                  <a:cubicBezTo>
                    <a:pt x="1320162" y="1261167"/>
                    <a:pt x="1297346" y="1235068"/>
                    <a:pt x="1297346" y="1202874"/>
                  </a:cubicBezTo>
                  <a:cubicBezTo>
                    <a:pt x="1297346" y="1170680"/>
                    <a:pt x="1320162" y="1144581"/>
                    <a:pt x="1348305" y="1144581"/>
                  </a:cubicBezTo>
                  <a:close/>
                  <a:moveTo>
                    <a:pt x="806964" y="1025737"/>
                  </a:moveTo>
                  <a:cubicBezTo>
                    <a:pt x="835108" y="1025737"/>
                    <a:pt x="857923" y="1051836"/>
                    <a:pt x="857923" y="1084030"/>
                  </a:cubicBezTo>
                  <a:cubicBezTo>
                    <a:pt x="857923" y="1116224"/>
                    <a:pt x="835108" y="1142323"/>
                    <a:pt x="806964" y="1142323"/>
                  </a:cubicBezTo>
                  <a:cubicBezTo>
                    <a:pt x="778820" y="1142323"/>
                    <a:pt x="756005" y="1116224"/>
                    <a:pt x="756005" y="1084030"/>
                  </a:cubicBezTo>
                  <a:cubicBezTo>
                    <a:pt x="756005" y="1051836"/>
                    <a:pt x="778820" y="1025737"/>
                    <a:pt x="806964" y="1025737"/>
                  </a:cubicBezTo>
                  <a:close/>
                  <a:moveTo>
                    <a:pt x="471472" y="838074"/>
                  </a:moveTo>
                  <a:cubicBezTo>
                    <a:pt x="499615" y="838074"/>
                    <a:pt x="522430" y="864173"/>
                    <a:pt x="522430" y="896367"/>
                  </a:cubicBezTo>
                  <a:cubicBezTo>
                    <a:pt x="522430" y="928561"/>
                    <a:pt x="499615" y="954660"/>
                    <a:pt x="471472" y="954660"/>
                  </a:cubicBezTo>
                  <a:cubicBezTo>
                    <a:pt x="443328" y="954660"/>
                    <a:pt x="420513" y="928561"/>
                    <a:pt x="420513" y="896367"/>
                  </a:cubicBezTo>
                  <a:cubicBezTo>
                    <a:pt x="420513" y="864173"/>
                    <a:pt x="443328" y="838074"/>
                    <a:pt x="471472" y="838074"/>
                  </a:cubicBezTo>
                  <a:close/>
                  <a:moveTo>
                    <a:pt x="2336298" y="923192"/>
                  </a:moveTo>
                  <a:cubicBezTo>
                    <a:pt x="2364440" y="923192"/>
                    <a:pt x="2387256" y="949291"/>
                    <a:pt x="2387256" y="981485"/>
                  </a:cubicBezTo>
                  <a:cubicBezTo>
                    <a:pt x="2387256" y="1013679"/>
                    <a:pt x="2364442" y="1039778"/>
                    <a:pt x="2336298" y="1039778"/>
                  </a:cubicBezTo>
                  <a:cubicBezTo>
                    <a:pt x="2308154" y="1039778"/>
                    <a:pt x="2285339" y="1013679"/>
                    <a:pt x="2285339" y="981485"/>
                  </a:cubicBezTo>
                  <a:cubicBezTo>
                    <a:pt x="2285338" y="949291"/>
                    <a:pt x="2308154" y="923192"/>
                    <a:pt x="2336298" y="923192"/>
                  </a:cubicBezTo>
                  <a:close/>
                  <a:moveTo>
                    <a:pt x="2876725" y="958172"/>
                  </a:moveTo>
                  <a:cubicBezTo>
                    <a:pt x="2904868" y="958172"/>
                    <a:pt x="2927683" y="984271"/>
                    <a:pt x="2927683" y="1016465"/>
                  </a:cubicBezTo>
                  <a:cubicBezTo>
                    <a:pt x="2927683" y="1048659"/>
                    <a:pt x="2904869" y="1074758"/>
                    <a:pt x="2876725" y="1074758"/>
                  </a:cubicBezTo>
                  <a:cubicBezTo>
                    <a:pt x="2848581" y="1074758"/>
                    <a:pt x="2825766" y="1048659"/>
                    <a:pt x="2825766" y="1016465"/>
                  </a:cubicBezTo>
                  <a:cubicBezTo>
                    <a:pt x="2825766" y="984271"/>
                    <a:pt x="2848581" y="958172"/>
                    <a:pt x="2876725" y="958172"/>
                  </a:cubicBezTo>
                  <a:close/>
                  <a:moveTo>
                    <a:pt x="1711268" y="838053"/>
                  </a:moveTo>
                  <a:cubicBezTo>
                    <a:pt x="1739411" y="838053"/>
                    <a:pt x="1762226" y="864152"/>
                    <a:pt x="1762226" y="896346"/>
                  </a:cubicBezTo>
                  <a:cubicBezTo>
                    <a:pt x="1762226" y="928540"/>
                    <a:pt x="1739412" y="954639"/>
                    <a:pt x="1711268" y="954639"/>
                  </a:cubicBezTo>
                  <a:cubicBezTo>
                    <a:pt x="1683124" y="954639"/>
                    <a:pt x="1660309" y="928540"/>
                    <a:pt x="1660309" y="896346"/>
                  </a:cubicBezTo>
                  <a:cubicBezTo>
                    <a:pt x="1660309" y="864152"/>
                    <a:pt x="1683124" y="838053"/>
                    <a:pt x="1711268" y="838053"/>
                  </a:cubicBezTo>
                  <a:close/>
                  <a:moveTo>
                    <a:pt x="3295683" y="936435"/>
                  </a:moveTo>
                  <a:cubicBezTo>
                    <a:pt x="3323826" y="936434"/>
                    <a:pt x="3346641" y="962533"/>
                    <a:pt x="3346641" y="994728"/>
                  </a:cubicBezTo>
                  <a:cubicBezTo>
                    <a:pt x="3346641" y="1026922"/>
                    <a:pt x="3323827" y="1053021"/>
                    <a:pt x="3295683" y="1053020"/>
                  </a:cubicBezTo>
                  <a:cubicBezTo>
                    <a:pt x="3267539" y="1053021"/>
                    <a:pt x="3244724" y="1026922"/>
                    <a:pt x="3244724" y="994727"/>
                  </a:cubicBezTo>
                  <a:cubicBezTo>
                    <a:pt x="3244724" y="962533"/>
                    <a:pt x="3267539" y="936435"/>
                    <a:pt x="3295683" y="936435"/>
                  </a:cubicBezTo>
                  <a:close/>
                  <a:moveTo>
                    <a:pt x="1151067" y="715512"/>
                  </a:moveTo>
                  <a:cubicBezTo>
                    <a:pt x="1179210" y="715511"/>
                    <a:pt x="1202026" y="741611"/>
                    <a:pt x="1202026" y="773805"/>
                  </a:cubicBezTo>
                  <a:cubicBezTo>
                    <a:pt x="1202026" y="805998"/>
                    <a:pt x="1179210" y="832097"/>
                    <a:pt x="1151067" y="832097"/>
                  </a:cubicBezTo>
                  <a:cubicBezTo>
                    <a:pt x="1122923" y="832098"/>
                    <a:pt x="1100108" y="805999"/>
                    <a:pt x="1100108" y="773804"/>
                  </a:cubicBezTo>
                  <a:cubicBezTo>
                    <a:pt x="1100108" y="741610"/>
                    <a:pt x="1122923" y="715512"/>
                    <a:pt x="1151067" y="715512"/>
                  </a:cubicBezTo>
                  <a:close/>
                  <a:moveTo>
                    <a:pt x="786081" y="591329"/>
                  </a:moveTo>
                  <a:cubicBezTo>
                    <a:pt x="814224" y="591329"/>
                    <a:pt x="837039" y="617428"/>
                    <a:pt x="837039" y="649622"/>
                  </a:cubicBezTo>
                  <a:cubicBezTo>
                    <a:pt x="837039" y="681816"/>
                    <a:pt x="814224" y="707915"/>
                    <a:pt x="786081" y="707915"/>
                  </a:cubicBezTo>
                  <a:cubicBezTo>
                    <a:pt x="757937" y="707915"/>
                    <a:pt x="735122" y="681816"/>
                    <a:pt x="735122" y="649622"/>
                  </a:cubicBezTo>
                  <a:cubicBezTo>
                    <a:pt x="735122" y="617428"/>
                    <a:pt x="757937" y="591329"/>
                    <a:pt x="786081" y="591329"/>
                  </a:cubicBezTo>
                  <a:close/>
                  <a:moveTo>
                    <a:pt x="3047713" y="619166"/>
                  </a:moveTo>
                  <a:cubicBezTo>
                    <a:pt x="3075856" y="619166"/>
                    <a:pt x="3098671" y="645265"/>
                    <a:pt x="3098671" y="677459"/>
                  </a:cubicBezTo>
                  <a:cubicBezTo>
                    <a:pt x="3098671" y="709653"/>
                    <a:pt x="3075856" y="735752"/>
                    <a:pt x="3047713" y="735752"/>
                  </a:cubicBezTo>
                  <a:cubicBezTo>
                    <a:pt x="3019569" y="735752"/>
                    <a:pt x="2996754" y="709653"/>
                    <a:pt x="2996754" y="677459"/>
                  </a:cubicBezTo>
                  <a:cubicBezTo>
                    <a:pt x="2996754" y="645265"/>
                    <a:pt x="3019569" y="619166"/>
                    <a:pt x="3047713" y="619166"/>
                  </a:cubicBezTo>
                  <a:close/>
                  <a:moveTo>
                    <a:pt x="2612761" y="569254"/>
                  </a:moveTo>
                  <a:cubicBezTo>
                    <a:pt x="2640904" y="569254"/>
                    <a:pt x="2663720" y="595353"/>
                    <a:pt x="2663720" y="627547"/>
                  </a:cubicBezTo>
                  <a:cubicBezTo>
                    <a:pt x="2663720" y="659741"/>
                    <a:pt x="2640905" y="685840"/>
                    <a:pt x="2612761" y="685840"/>
                  </a:cubicBezTo>
                  <a:cubicBezTo>
                    <a:pt x="2584617" y="685840"/>
                    <a:pt x="2561802" y="659741"/>
                    <a:pt x="2561802" y="627547"/>
                  </a:cubicBezTo>
                  <a:cubicBezTo>
                    <a:pt x="2561802" y="595353"/>
                    <a:pt x="2584617" y="569254"/>
                    <a:pt x="2612761" y="569254"/>
                  </a:cubicBezTo>
                  <a:close/>
                  <a:moveTo>
                    <a:pt x="2076412" y="522150"/>
                  </a:moveTo>
                  <a:cubicBezTo>
                    <a:pt x="2104555" y="522150"/>
                    <a:pt x="2127371" y="548249"/>
                    <a:pt x="2127372" y="580443"/>
                  </a:cubicBezTo>
                  <a:cubicBezTo>
                    <a:pt x="2127372" y="612637"/>
                    <a:pt x="2104556" y="638736"/>
                    <a:pt x="2076413" y="638736"/>
                  </a:cubicBezTo>
                  <a:cubicBezTo>
                    <a:pt x="2048269" y="638736"/>
                    <a:pt x="2025454" y="612637"/>
                    <a:pt x="2025453" y="580443"/>
                  </a:cubicBezTo>
                  <a:cubicBezTo>
                    <a:pt x="2025453" y="548249"/>
                    <a:pt x="2048269" y="522150"/>
                    <a:pt x="2076412" y="522150"/>
                  </a:cubicBezTo>
                  <a:close/>
                  <a:moveTo>
                    <a:pt x="1544920" y="426054"/>
                  </a:moveTo>
                  <a:cubicBezTo>
                    <a:pt x="1573063" y="426054"/>
                    <a:pt x="1595879" y="452153"/>
                    <a:pt x="1595879" y="484347"/>
                  </a:cubicBezTo>
                  <a:cubicBezTo>
                    <a:pt x="1595879" y="516541"/>
                    <a:pt x="1573064" y="542640"/>
                    <a:pt x="1544920" y="542640"/>
                  </a:cubicBezTo>
                  <a:cubicBezTo>
                    <a:pt x="1516776" y="542640"/>
                    <a:pt x="1493961" y="516541"/>
                    <a:pt x="1493961" y="484347"/>
                  </a:cubicBezTo>
                  <a:cubicBezTo>
                    <a:pt x="1493961" y="452153"/>
                    <a:pt x="1516776" y="426054"/>
                    <a:pt x="1544920" y="426054"/>
                  </a:cubicBezTo>
                  <a:close/>
                  <a:moveTo>
                    <a:pt x="1098898" y="329991"/>
                  </a:moveTo>
                  <a:cubicBezTo>
                    <a:pt x="1127041" y="329991"/>
                    <a:pt x="1149856" y="356090"/>
                    <a:pt x="1149856" y="388284"/>
                  </a:cubicBezTo>
                  <a:cubicBezTo>
                    <a:pt x="1149856" y="420478"/>
                    <a:pt x="1127041" y="446577"/>
                    <a:pt x="1098898" y="446577"/>
                  </a:cubicBezTo>
                  <a:cubicBezTo>
                    <a:pt x="1070754" y="446577"/>
                    <a:pt x="1047939" y="420478"/>
                    <a:pt x="1047939" y="388284"/>
                  </a:cubicBezTo>
                  <a:cubicBezTo>
                    <a:pt x="1047939" y="356090"/>
                    <a:pt x="1070754" y="329991"/>
                    <a:pt x="1098898" y="329991"/>
                  </a:cubicBezTo>
                  <a:close/>
                  <a:moveTo>
                    <a:pt x="3213566" y="321872"/>
                  </a:moveTo>
                  <a:cubicBezTo>
                    <a:pt x="3231347" y="321873"/>
                    <a:pt x="3245761" y="338377"/>
                    <a:pt x="3245761" y="358734"/>
                  </a:cubicBezTo>
                  <a:cubicBezTo>
                    <a:pt x="3245761" y="379093"/>
                    <a:pt x="3231347" y="395595"/>
                    <a:pt x="3213566" y="395596"/>
                  </a:cubicBezTo>
                  <a:cubicBezTo>
                    <a:pt x="3195786" y="395596"/>
                    <a:pt x="3181372" y="379093"/>
                    <a:pt x="3181372" y="358735"/>
                  </a:cubicBezTo>
                  <a:cubicBezTo>
                    <a:pt x="3181372" y="338377"/>
                    <a:pt x="3195786" y="321872"/>
                    <a:pt x="3213566" y="321872"/>
                  </a:cubicBezTo>
                  <a:close/>
                  <a:moveTo>
                    <a:pt x="2925115" y="271436"/>
                  </a:moveTo>
                  <a:cubicBezTo>
                    <a:pt x="2953258" y="271436"/>
                    <a:pt x="2976073" y="297535"/>
                    <a:pt x="2976073" y="329729"/>
                  </a:cubicBezTo>
                  <a:cubicBezTo>
                    <a:pt x="2976073" y="361923"/>
                    <a:pt x="2953259" y="388022"/>
                    <a:pt x="2925115" y="388022"/>
                  </a:cubicBezTo>
                  <a:cubicBezTo>
                    <a:pt x="2896971" y="388022"/>
                    <a:pt x="2874156" y="361923"/>
                    <a:pt x="2874156" y="329729"/>
                  </a:cubicBezTo>
                  <a:cubicBezTo>
                    <a:pt x="2874156" y="297535"/>
                    <a:pt x="2896971" y="271436"/>
                    <a:pt x="2925115" y="271436"/>
                  </a:cubicBezTo>
                  <a:close/>
                  <a:moveTo>
                    <a:pt x="2445553" y="179434"/>
                  </a:moveTo>
                  <a:cubicBezTo>
                    <a:pt x="2473696" y="179434"/>
                    <a:pt x="2496511" y="205533"/>
                    <a:pt x="2496511" y="237727"/>
                  </a:cubicBezTo>
                  <a:cubicBezTo>
                    <a:pt x="2496511" y="269921"/>
                    <a:pt x="2473697" y="296020"/>
                    <a:pt x="2445553" y="296020"/>
                  </a:cubicBezTo>
                  <a:cubicBezTo>
                    <a:pt x="2417409" y="296020"/>
                    <a:pt x="2394594" y="269921"/>
                    <a:pt x="2394594" y="237727"/>
                  </a:cubicBezTo>
                  <a:cubicBezTo>
                    <a:pt x="2394594" y="205533"/>
                    <a:pt x="2417409" y="179434"/>
                    <a:pt x="2445553" y="179434"/>
                  </a:cubicBezTo>
                  <a:close/>
                  <a:moveTo>
                    <a:pt x="1837575" y="104347"/>
                  </a:moveTo>
                  <a:cubicBezTo>
                    <a:pt x="1865718" y="104347"/>
                    <a:pt x="1888534" y="130446"/>
                    <a:pt x="1888534" y="162640"/>
                  </a:cubicBezTo>
                  <a:cubicBezTo>
                    <a:pt x="1888534" y="194834"/>
                    <a:pt x="1865719" y="220933"/>
                    <a:pt x="1837575" y="220933"/>
                  </a:cubicBezTo>
                  <a:cubicBezTo>
                    <a:pt x="1809431" y="220933"/>
                    <a:pt x="1786616" y="194834"/>
                    <a:pt x="1786616" y="162640"/>
                  </a:cubicBezTo>
                  <a:cubicBezTo>
                    <a:pt x="1786616" y="130446"/>
                    <a:pt x="1809431" y="104347"/>
                    <a:pt x="1837575" y="104347"/>
                  </a:cubicBezTo>
                  <a:close/>
                  <a:moveTo>
                    <a:pt x="1295080" y="32705"/>
                  </a:moveTo>
                  <a:cubicBezTo>
                    <a:pt x="1312862" y="32705"/>
                    <a:pt x="1327275" y="49209"/>
                    <a:pt x="1327275" y="69567"/>
                  </a:cubicBezTo>
                  <a:cubicBezTo>
                    <a:pt x="1327276" y="89925"/>
                    <a:pt x="1312861" y="106428"/>
                    <a:pt x="1295081" y="106428"/>
                  </a:cubicBezTo>
                  <a:cubicBezTo>
                    <a:pt x="1277300" y="106428"/>
                    <a:pt x="1262887" y="89925"/>
                    <a:pt x="1262887" y="69567"/>
                  </a:cubicBezTo>
                  <a:cubicBezTo>
                    <a:pt x="1262886" y="49209"/>
                    <a:pt x="1277301" y="32705"/>
                    <a:pt x="1295080" y="32705"/>
                  </a:cubicBezTo>
                  <a:close/>
                  <a:moveTo>
                    <a:pt x="1002654" y="0"/>
                  </a:moveTo>
                  <a:cubicBezTo>
                    <a:pt x="1020436" y="0"/>
                    <a:pt x="1034849" y="16504"/>
                    <a:pt x="1034849" y="36862"/>
                  </a:cubicBezTo>
                  <a:cubicBezTo>
                    <a:pt x="1034850" y="57220"/>
                    <a:pt x="1020436" y="73724"/>
                    <a:pt x="1002654" y="73724"/>
                  </a:cubicBezTo>
                  <a:cubicBezTo>
                    <a:pt x="984874" y="73724"/>
                    <a:pt x="970461" y="57220"/>
                    <a:pt x="970461" y="36862"/>
                  </a:cubicBezTo>
                  <a:cubicBezTo>
                    <a:pt x="970460" y="16504"/>
                    <a:pt x="984875" y="0"/>
                    <a:pt x="100265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8"/>
            <p:cNvSpPr/>
            <p:nvPr/>
          </p:nvSpPr>
          <p:spPr>
            <a:xfrm rot="-150306">
              <a:off x="8743887" y="4140850"/>
              <a:ext cx="2032901" cy="230880"/>
            </a:xfrm>
            <a:custGeom>
              <a:avLst/>
              <a:gdLst/>
              <a:ahLst/>
              <a:cxnLst/>
              <a:rect l="l" t="t" r="r" b="b"/>
              <a:pathLst>
                <a:path w="2538698" h="381227" extrusionOk="0">
                  <a:moveTo>
                    <a:pt x="2538698" y="167259"/>
                  </a:moveTo>
                  <a:cubicBezTo>
                    <a:pt x="2492597" y="206883"/>
                    <a:pt x="2448973" y="268129"/>
                    <a:pt x="2422398" y="342900"/>
                  </a:cubicBezTo>
                  <a:cubicBezTo>
                    <a:pt x="2375154" y="370713"/>
                    <a:pt x="2322195" y="388239"/>
                    <a:pt x="2257996" y="378523"/>
                  </a:cubicBezTo>
                  <a:cubicBezTo>
                    <a:pt x="2144840" y="361283"/>
                    <a:pt x="2125694" y="283750"/>
                    <a:pt x="1999107" y="253841"/>
                  </a:cubicBezTo>
                  <a:cubicBezTo>
                    <a:pt x="1843945" y="217075"/>
                    <a:pt x="1803178" y="317087"/>
                    <a:pt x="1632204" y="303562"/>
                  </a:cubicBezTo>
                  <a:cubicBezTo>
                    <a:pt x="1434846" y="288036"/>
                    <a:pt x="1423035" y="149447"/>
                    <a:pt x="1247775" y="143542"/>
                  </a:cubicBezTo>
                  <a:cubicBezTo>
                    <a:pt x="1062133" y="137351"/>
                    <a:pt x="1035082" y="291465"/>
                    <a:pt x="845439" y="285464"/>
                  </a:cubicBezTo>
                  <a:cubicBezTo>
                    <a:pt x="669703" y="279940"/>
                    <a:pt x="637604" y="145923"/>
                    <a:pt x="461677" y="159353"/>
                  </a:cubicBezTo>
                  <a:cubicBezTo>
                    <a:pt x="333280" y="169164"/>
                    <a:pt x="297942" y="244602"/>
                    <a:pt x="193072" y="231267"/>
                  </a:cubicBezTo>
                  <a:cubicBezTo>
                    <a:pt x="147923" y="225647"/>
                    <a:pt x="108013" y="205645"/>
                    <a:pt x="73152" y="178499"/>
                  </a:cubicBezTo>
                  <a:cubicBezTo>
                    <a:pt x="64103" y="129350"/>
                    <a:pt x="43339" y="69342"/>
                    <a:pt x="0" y="0"/>
                  </a:cubicBezTo>
                  <a:cubicBezTo>
                    <a:pt x="48863" y="64865"/>
                    <a:pt x="115443" y="125730"/>
                    <a:pt x="200215" y="136398"/>
                  </a:cubicBezTo>
                  <a:cubicBezTo>
                    <a:pt x="305086" y="149733"/>
                    <a:pt x="340519" y="74295"/>
                    <a:pt x="468821" y="64484"/>
                  </a:cubicBezTo>
                  <a:cubicBezTo>
                    <a:pt x="644652" y="51054"/>
                    <a:pt x="676847" y="185071"/>
                    <a:pt x="852583" y="190595"/>
                  </a:cubicBezTo>
                  <a:cubicBezTo>
                    <a:pt x="1042226" y="196596"/>
                    <a:pt x="1069277" y="42481"/>
                    <a:pt x="1254919" y="48673"/>
                  </a:cubicBezTo>
                  <a:cubicBezTo>
                    <a:pt x="1430179" y="54674"/>
                    <a:pt x="1441894" y="193167"/>
                    <a:pt x="1639348" y="208693"/>
                  </a:cubicBezTo>
                  <a:cubicBezTo>
                    <a:pt x="1810321" y="222218"/>
                    <a:pt x="1851088" y="122301"/>
                    <a:pt x="2006251" y="158972"/>
                  </a:cubicBezTo>
                  <a:cubicBezTo>
                    <a:pt x="2132838" y="188881"/>
                    <a:pt x="2151888" y="266414"/>
                    <a:pt x="2265140" y="283655"/>
                  </a:cubicBezTo>
                  <a:cubicBezTo>
                    <a:pt x="2382869" y="301657"/>
                    <a:pt x="2462879" y="227552"/>
                    <a:pt x="2538603" y="167164"/>
                  </a:cubicBezTo>
                  <a:close/>
                </a:path>
              </a:pathLst>
            </a:custGeom>
            <a:gradFill>
              <a:gsLst>
                <a:gs pos="0">
                  <a:srgbClr val="B3811F"/>
                </a:gs>
                <a:gs pos="17000">
                  <a:srgbClr val="BE9C6A"/>
                </a:gs>
                <a:gs pos="34000">
                  <a:srgbClr val="F3ECAF"/>
                </a:gs>
                <a:gs pos="47100">
                  <a:srgbClr val="BE9C6A"/>
                </a:gs>
                <a:gs pos="63000">
                  <a:srgbClr val="B98F45"/>
                </a:gs>
                <a:gs pos="77000">
                  <a:srgbClr val="F3ECAF"/>
                </a:gs>
                <a:gs pos="91299">
                  <a:srgbClr val="B3811F"/>
                </a:gs>
                <a:gs pos="100000">
                  <a:srgbClr val="B3811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8"/>
            <p:cNvSpPr/>
            <p:nvPr/>
          </p:nvSpPr>
          <p:spPr>
            <a:xfrm rot="1256456">
              <a:off x="8537377" y="4532657"/>
              <a:ext cx="1076800" cy="1064254"/>
            </a:xfrm>
            <a:custGeom>
              <a:avLst/>
              <a:gdLst/>
              <a:ahLst/>
              <a:cxnLst/>
              <a:rect l="l" t="t" r="r" b="b"/>
              <a:pathLst>
                <a:path w="1123661" h="1083772" extrusionOk="0">
                  <a:moveTo>
                    <a:pt x="13083" y="681562"/>
                  </a:moveTo>
                  <a:cubicBezTo>
                    <a:pt x="-53402" y="392287"/>
                    <a:pt x="154243" y="180070"/>
                    <a:pt x="171960" y="162544"/>
                  </a:cubicBezTo>
                  <a:cubicBezTo>
                    <a:pt x="363317" y="-26336"/>
                    <a:pt x="613730" y="-905"/>
                    <a:pt x="659164" y="3667"/>
                  </a:cubicBezTo>
                  <a:cubicBezTo>
                    <a:pt x="718314" y="9668"/>
                    <a:pt x="977108" y="35957"/>
                    <a:pt x="1082836" y="236649"/>
                  </a:cubicBezTo>
                  <a:cubicBezTo>
                    <a:pt x="1216567" y="490681"/>
                    <a:pt x="981109" y="788051"/>
                    <a:pt x="955772" y="819198"/>
                  </a:cubicBezTo>
                  <a:cubicBezTo>
                    <a:pt x="936151" y="843296"/>
                    <a:pt x="662974" y="1168099"/>
                    <a:pt x="341505" y="1062847"/>
                  </a:cubicBezTo>
                  <a:cubicBezTo>
                    <a:pt x="86330" y="979313"/>
                    <a:pt x="16321" y="695468"/>
                    <a:pt x="13178" y="6815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8"/>
            <p:cNvSpPr/>
            <p:nvPr/>
          </p:nvSpPr>
          <p:spPr>
            <a:xfrm rot="1293721">
              <a:off x="8265557" y="4483546"/>
              <a:ext cx="1689332" cy="1786300"/>
            </a:xfrm>
            <a:custGeom>
              <a:avLst/>
              <a:gdLst/>
              <a:ahLst/>
              <a:cxnLst/>
              <a:rect l="l" t="t" r="r" b="b"/>
              <a:pathLst>
                <a:path w="1689369" h="1786339" extrusionOk="0">
                  <a:moveTo>
                    <a:pt x="536302" y="112681"/>
                  </a:moveTo>
                  <a:cubicBezTo>
                    <a:pt x="465314" y="136095"/>
                    <a:pt x="389161" y="176983"/>
                    <a:pt x="321323" y="247353"/>
                  </a:cubicBezTo>
                  <a:cubicBezTo>
                    <a:pt x="304575" y="264765"/>
                    <a:pt x="108366" y="475519"/>
                    <a:pt x="175525" y="758661"/>
                  </a:cubicBezTo>
                  <a:lnTo>
                    <a:pt x="175616" y="758660"/>
                  </a:lnTo>
                  <a:cubicBezTo>
                    <a:pt x="178793" y="772272"/>
                    <a:pt x="249260" y="1050043"/>
                    <a:pt x="494560" y="1129013"/>
                  </a:cubicBezTo>
                  <a:cubicBezTo>
                    <a:pt x="803589" y="1228514"/>
                    <a:pt x="1061167" y="906479"/>
                    <a:pt x="1079657" y="882595"/>
                  </a:cubicBezTo>
                  <a:cubicBezTo>
                    <a:pt x="1103536" y="851723"/>
                    <a:pt x="1325337" y="557061"/>
                    <a:pt x="1194229" y="309307"/>
                  </a:cubicBezTo>
                  <a:cubicBezTo>
                    <a:pt x="1090577" y="113575"/>
                    <a:pt x="842507" y="90835"/>
                    <a:pt x="785809" y="85645"/>
                  </a:cubicBezTo>
                  <a:cubicBezTo>
                    <a:pt x="758589" y="83177"/>
                    <a:pt x="654618" y="73659"/>
                    <a:pt x="536302" y="112681"/>
                  </a:cubicBezTo>
                  <a:close/>
                  <a:moveTo>
                    <a:pt x="436243" y="79870"/>
                  </a:moveTo>
                  <a:cubicBezTo>
                    <a:pt x="539773" y="34752"/>
                    <a:pt x="665283" y="191"/>
                    <a:pt x="810051" y="1"/>
                  </a:cubicBezTo>
                  <a:cubicBezTo>
                    <a:pt x="892028" y="-94"/>
                    <a:pt x="1314000" y="10379"/>
                    <a:pt x="1551170" y="349328"/>
                  </a:cubicBezTo>
                  <a:cubicBezTo>
                    <a:pt x="1770630" y="663047"/>
                    <a:pt x="1696557" y="1064646"/>
                    <a:pt x="1551170" y="1312764"/>
                  </a:cubicBezTo>
                  <a:cubicBezTo>
                    <a:pt x="1479667" y="1434824"/>
                    <a:pt x="1385409" y="1529178"/>
                    <a:pt x="1278773" y="1600395"/>
                  </a:cubicBezTo>
                  <a:cubicBezTo>
                    <a:pt x="1132149" y="1656379"/>
                    <a:pt x="985524" y="1712267"/>
                    <a:pt x="838900" y="1768156"/>
                  </a:cubicBezTo>
                  <a:cubicBezTo>
                    <a:pt x="674186" y="1795481"/>
                    <a:pt x="510900" y="1790339"/>
                    <a:pt x="375320" y="1763871"/>
                  </a:cubicBezTo>
                  <a:lnTo>
                    <a:pt x="375129" y="1763871"/>
                  </a:lnTo>
                  <a:cubicBezTo>
                    <a:pt x="313148" y="1736641"/>
                    <a:pt x="269922" y="1708268"/>
                    <a:pt x="241073" y="1687418"/>
                  </a:cubicBezTo>
                  <a:cubicBezTo>
                    <a:pt x="131485" y="1607916"/>
                    <a:pt x="63315" y="1515752"/>
                    <a:pt x="23993" y="1452247"/>
                  </a:cubicBezTo>
                  <a:cubicBezTo>
                    <a:pt x="52747" y="1384362"/>
                    <a:pt x="98543" y="1250781"/>
                    <a:pt x="85975" y="1079784"/>
                  </a:cubicBezTo>
                  <a:cubicBezTo>
                    <a:pt x="75884" y="941252"/>
                    <a:pt x="31610" y="834997"/>
                    <a:pt x="0" y="773111"/>
                  </a:cubicBezTo>
                  <a:cubicBezTo>
                    <a:pt x="43892" y="657811"/>
                    <a:pt x="78454" y="565932"/>
                    <a:pt x="100066" y="508711"/>
                  </a:cubicBezTo>
                  <a:cubicBezTo>
                    <a:pt x="157098" y="357040"/>
                    <a:pt x="186042" y="278587"/>
                    <a:pt x="194324" y="223079"/>
                  </a:cubicBezTo>
                  <a:cubicBezTo>
                    <a:pt x="251166" y="180663"/>
                    <a:pt x="332713" y="124988"/>
                    <a:pt x="436243" y="7987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8"/>
            <p:cNvSpPr/>
            <p:nvPr/>
          </p:nvSpPr>
          <p:spPr>
            <a:xfrm rot="1390832">
              <a:off x="9744663" y="4253624"/>
              <a:ext cx="1535305" cy="2627710"/>
            </a:xfrm>
            <a:custGeom>
              <a:avLst/>
              <a:gdLst/>
              <a:ahLst/>
              <a:cxnLst/>
              <a:rect l="l" t="t" r="r" b="b"/>
              <a:pathLst>
                <a:path w="1474004" h="2522791" extrusionOk="0">
                  <a:moveTo>
                    <a:pt x="1216247" y="1847850"/>
                  </a:moveTo>
                  <a:cubicBezTo>
                    <a:pt x="1174337" y="1896428"/>
                    <a:pt x="1131665" y="1938814"/>
                    <a:pt x="1086707" y="1977009"/>
                  </a:cubicBezTo>
                  <a:cubicBezTo>
                    <a:pt x="1094423" y="2016157"/>
                    <a:pt x="1102043" y="2055305"/>
                    <a:pt x="1109663" y="2094452"/>
                  </a:cubicBezTo>
                  <a:cubicBezTo>
                    <a:pt x="1000887" y="2229993"/>
                    <a:pt x="835057" y="2395633"/>
                    <a:pt x="549402" y="2522791"/>
                  </a:cubicBezTo>
                  <a:cubicBezTo>
                    <a:pt x="532733" y="2420969"/>
                    <a:pt x="534829" y="2338578"/>
                    <a:pt x="546926" y="2271617"/>
                  </a:cubicBezTo>
                  <a:cubicBezTo>
                    <a:pt x="559213" y="2204085"/>
                    <a:pt x="581597" y="2152269"/>
                    <a:pt x="605504" y="2112359"/>
                  </a:cubicBezTo>
                  <a:cubicBezTo>
                    <a:pt x="625412" y="2078927"/>
                    <a:pt x="647033" y="2052733"/>
                    <a:pt x="670274" y="2030254"/>
                  </a:cubicBezTo>
                  <a:cubicBezTo>
                    <a:pt x="762286" y="1941576"/>
                    <a:pt x="880777" y="1911477"/>
                    <a:pt x="1029176" y="1730978"/>
                  </a:cubicBezTo>
                  <a:cubicBezTo>
                    <a:pt x="1122331" y="1617631"/>
                    <a:pt x="1239488" y="1474946"/>
                    <a:pt x="1219772" y="1307402"/>
                  </a:cubicBezTo>
                  <a:cubicBezTo>
                    <a:pt x="1200626" y="1144238"/>
                    <a:pt x="1061180" y="1038130"/>
                    <a:pt x="880872" y="904875"/>
                  </a:cubicBezTo>
                  <a:cubicBezTo>
                    <a:pt x="666464" y="746474"/>
                    <a:pt x="544925" y="723329"/>
                    <a:pt x="404241" y="640080"/>
                  </a:cubicBezTo>
                  <a:cubicBezTo>
                    <a:pt x="277273" y="564928"/>
                    <a:pt x="129540" y="437769"/>
                    <a:pt x="0" y="206788"/>
                  </a:cubicBezTo>
                  <a:cubicBezTo>
                    <a:pt x="22574" y="187262"/>
                    <a:pt x="49340" y="170879"/>
                    <a:pt x="92297" y="162020"/>
                  </a:cubicBezTo>
                  <a:cubicBezTo>
                    <a:pt x="187738" y="142494"/>
                    <a:pt x="224885" y="188976"/>
                    <a:pt x="307276" y="165164"/>
                  </a:cubicBezTo>
                  <a:cubicBezTo>
                    <a:pt x="393001" y="140208"/>
                    <a:pt x="424339" y="64770"/>
                    <a:pt x="457105" y="0"/>
                  </a:cubicBezTo>
                  <a:cubicBezTo>
                    <a:pt x="428435" y="62198"/>
                    <a:pt x="419100" y="155734"/>
                    <a:pt x="453200" y="246507"/>
                  </a:cubicBezTo>
                  <a:cubicBezTo>
                    <a:pt x="496253" y="361569"/>
                    <a:pt x="614172" y="387382"/>
                    <a:pt x="873443" y="529971"/>
                  </a:cubicBezTo>
                  <a:cubicBezTo>
                    <a:pt x="1061561" y="633413"/>
                    <a:pt x="1155668" y="685133"/>
                    <a:pt x="1232154" y="761524"/>
                  </a:cubicBezTo>
                  <a:cubicBezTo>
                    <a:pt x="1269968" y="799243"/>
                    <a:pt x="1465040" y="993838"/>
                    <a:pt x="1473708" y="1274350"/>
                  </a:cubicBezTo>
                  <a:cubicBezTo>
                    <a:pt x="1481900" y="1539907"/>
                    <a:pt x="1318451" y="1729359"/>
                    <a:pt x="1216247" y="1847850"/>
                  </a:cubicBezTo>
                  <a:close/>
                </a:path>
              </a:pathLst>
            </a:custGeom>
            <a:solidFill>
              <a:srgbClr val="151515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0" name="Google Shape;1790;p8"/>
          <p:cNvGrpSpPr/>
          <p:nvPr/>
        </p:nvGrpSpPr>
        <p:grpSpPr>
          <a:xfrm>
            <a:off x="8901656" y="5689985"/>
            <a:ext cx="1476132" cy="1093582"/>
            <a:chOff x="6122956" y="4863620"/>
            <a:chExt cx="2691216" cy="1993769"/>
          </a:xfrm>
        </p:grpSpPr>
        <p:grpSp>
          <p:nvGrpSpPr>
            <p:cNvPr id="1791" name="Google Shape;1791;p8"/>
            <p:cNvGrpSpPr/>
            <p:nvPr/>
          </p:nvGrpSpPr>
          <p:grpSpPr>
            <a:xfrm>
              <a:off x="6122956" y="4863620"/>
              <a:ext cx="2691216" cy="1993769"/>
              <a:chOff x="4629309" y="4201403"/>
              <a:chExt cx="3322899" cy="2461747"/>
            </a:xfrm>
          </p:grpSpPr>
          <p:grpSp>
            <p:nvGrpSpPr>
              <p:cNvPr id="1792" name="Google Shape;1792;p8"/>
              <p:cNvGrpSpPr/>
              <p:nvPr/>
            </p:nvGrpSpPr>
            <p:grpSpPr>
              <a:xfrm>
                <a:off x="4629309" y="5834981"/>
                <a:ext cx="3012258" cy="828170"/>
                <a:chOff x="2291005" y="4750768"/>
                <a:chExt cx="2572820" cy="707354"/>
              </a:xfrm>
            </p:grpSpPr>
            <p:sp>
              <p:nvSpPr>
                <p:cNvPr id="1793" name="Google Shape;1793;p8"/>
                <p:cNvSpPr/>
                <p:nvPr/>
              </p:nvSpPr>
              <p:spPr>
                <a:xfrm>
                  <a:off x="2919548" y="5131377"/>
                  <a:ext cx="1327415" cy="326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4353" h="837806" extrusionOk="0">
                      <a:moveTo>
                        <a:pt x="4084298" y="418166"/>
                      </a:moveTo>
                      <a:cubicBezTo>
                        <a:pt x="4084298" y="649520"/>
                        <a:pt x="3169970" y="837069"/>
                        <a:pt x="2042122" y="837069"/>
                      </a:cubicBezTo>
                      <a:cubicBezTo>
                        <a:pt x="914273" y="837069"/>
                        <a:pt x="-55" y="649520"/>
                        <a:pt x="-55" y="418166"/>
                      </a:cubicBezTo>
                      <a:cubicBezTo>
                        <a:pt x="-55" y="186813"/>
                        <a:pt x="914273" y="-737"/>
                        <a:pt x="2042122" y="-737"/>
                      </a:cubicBezTo>
                      <a:cubicBezTo>
                        <a:pt x="3169970" y="-737"/>
                        <a:pt x="4084298" y="186813"/>
                        <a:pt x="4084298" y="418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E6E6E6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63500" sx="102000" sy="102000" algn="c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794" name="Google Shape;1794;p8"/>
                <p:cNvGrpSpPr/>
                <p:nvPr/>
              </p:nvGrpSpPr>
              <p:grpSpPr>
                <a:xfrm>
                  <a:off x="2307678" y="4750768"/>
                  <a:ext cx="2556147" cy="652281"/>
                  <a:chOff x="2667889" y="2329024"/>
                  <a:chExt cx="6545831" cy="1670373"/>
                </a:xfrm>
              </p:grpSpPr>
              <p:sp>
                <p:nvSpPr>
                  <p:cNvPr id="1795" name="Google Shape;1795;p8"/>
                  <p:cNvSpPr/>
                  <p:nvPr/>
                </p:nvSpPr>
                <p:spPr>
                  <a:xfrm>
                    <a:off x="2667889" y="2383633"/>
                    <a:ext cx="6545828" cy="1615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89142" h="1615764" extrusionOk="0">
                        <a:moveTo>
                          <a:pt x="6089083" y="807147"/>
                        </a:moveTo>
                        <a:cubicBezTo>
                          <a:pt x="6089083" y="1253327"/>
                          <a:pt x="4725960" y="1615029"/>
                          <a:pt x="3044512" y="1615029"/>
                        </a:cubicBezTo>
                        <a:cubicBezTo>
                          <a:pt x="1363063" y="1615029"/>
                          <a:pt x="-60" y="1253327"/>
                          <a:pt x="-60" y="807147"/>
                        </a:cubicBezTo>
                        <a:cubicBezTo>
                          <a:pt x="-60" y="360967"/>
                          <a:pt x="1363063" y="-735"/>
                          <a:pt x="3044512" y="-735"/>
                        </a:cubicBezTo>
                        <a:cubicBezTo>
                          <a:pt x="4725960" y="-735"/>
                          <a:pt x="6089083" y="360967"/>
                          <a:pt x="6089083" y="807147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36A7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96" name="Google Shape;1796;p8"/>
                  <p:cNvSpPr/>
                  <p:nvPr/>
                </p:nvSpPr>
                <p:spPr>
                  <a:xfrm>
                    <a:off x="2667892" y="2329024"/>
                    <a:ext cx="6545828" cy="1615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89142" h="1615764" extrusionOk="0">
                        <a:moveTo>
                          <a:pt x="6089084" y="807141"/>
                        </a:moveTo>
                        <a:cubicBezTo>
                          <a:pt x="6089084" y="1253321"/>
                          <a:pt x="4725961" y="1615023"/>
                          <a:pt x="3044513" y="1615023"/>
                        </a:cubicBezTo>
                        <a:cubicBezTo>
                          <a:pt x="1363065" y="1615023"/>
                          <a:pt x="-58" y="1253321"/>
                          <a:pt x="-58" y="807141"/>
                        </a:cubicBezTo>
                        <a:cubicBezTo>
                          <a:pt x="-58" y="360961"/>
                          <a:pt x="1363065" y="-741"/>
                          <a:pt x="3044513" y="-741"/>
                        </a:cubicBezTo>
                        <a:cubicBezTo>
                          <a:pt x="4725961" y="-741"/>
                          <a:pt x="6089084" y="360961"/>
                          <a:pt x="6089084" y="80714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100000">
                        <a:srgbClr val="E6E6E6"/>
                      </a:gs>
                    </a:gsLst>
                    <a:lin ang="10800025" scaled="0"/>
                  </a:gradFill>
                  <a:ln>
                    <a:noFill/>
                  </a:ln>
                  <a:effectLst>
                    <a:outerShdw blurRad="57150" dist="47625" dir="5400000" algn="bl" rotWithShape="0">
                      <a:srgbClr val="000000">
                        <a:alpha val="15690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36A7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97" name="Google Shape;1797;p8"/>
                  <p:cNvSpPr/>
                  <p:nvPr/>
                </p:nvSpPr>
                <p:spPr>
                  <a:xfrm>
                    <a:off x="3777418" y="2762888"/>
                    <a:ext cx="4390679" cy="10325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84353" h="837806" extrusionOk="0">
                        <a:moveTo>
                          <a:pt x="4084298" y="418166"/>
                        </a:moveTo>
                        <a:cubicBezTo>
                          <a:pt x="4084298" y="649520"/>
                          <a:pt x="3169970" y="837069"/>
                          <a:pt x="2042122" y="837069"/>
                        </a:cubicBezTo>
                        <a:cubicBezTo>
                          <a:pt x="914273" y="837069"/>
                          <a:pt x="-55" y="649520"/>
                          <a:pt x="-55" y="418166"/>
                        </a:cubicBezTo>
                        <a:cubicBezTo>
                          <a:pt x="-55" y="186813"/>
                          <a:pt x="914273" y="-737"/>
                          <a:pt x="2042122" y="-737"/>
                        </a:cubicBezTo>
                        <a:cubicBezTo>
                          <a:pt x="3169970" y="-737"/>
                          <a:pt x="4084298" y="186813"/>
                          <a:pt x="4084298" y="41816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100000">
                        <a:srgbClr val="E6E6E6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36A7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798" name="Google Shape;1798;p8"/>
                <p:cNvSpPr/>
                <p:nvPr/>
              </p:nvSpPr>
              <p:spPr>
                <a:xfrm>
                  <a:off x="2291005" y="4758147"/>
                  <a:ext cx="2563800" cy="600900"/>
                </a:xfrm>
                <a:prstGeom prst="donut">
                  <a:avLst>
                    <a:gd name="adj" fmla="val 3141"/>
                  </a:avLst>
                </a:prstGeom>
                <a:gradFill>
                  <a:gsLst>
                    <a:gs pos="0">
                      <a:srgbClr val="B3811F"/>
                    </a:gs>
                    <a:gs pos="17000">
                      <a:srgbClr val="BE9C6A"/>
                    </a:gs>
                    <a:gs pos="34000">
                      <a:srgbClr val="F3ECAF"/>
                    </a:gs>
                    <a:gs pos="47100">
                      <a:srgbClr val="BE9C6A"/>
                    </a:gs>
                    <a:gs pos="63000">
                      <a:srgbClr val="B98F45"/>
                    </a:gs>
                    <a:gs pos="77000">
                      <a:srgbClr val="F3ECAF"/>
                    </a:gs>
                    <a:gs pos="91299">
                      <a:srgbClr val="B3811F"/>
                    </a:gs>
                    <a:gs pos="100000">
                      <a:srgbClr val="B3811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99" name="Google Shape;1799;p8"/>
              <p:cNvGrpSpPr/>
              <p:nvPr/>
            </p:nvGrpSpPr>
            <p:grpSpPr>
              <a:xfrm>
                <a:off x="4931938" y="4201403"/>
                <a:ext cx="3020270" cy="2297167"/>
                <a:chOff x="5649972" y="4456864"/>
                <a:chExt cx="2579663" cy="1962049"/>
              </a:xfrm>
            </p:grpSpPr>
            <p:sp>
              <p:nvSpPr>
                <p:cNvPr id="1800" name="Google Shape;1800;p8"/>
                <p:cNvSpPr/>
                <p:nvPr/>
              </p:nvSpPr>
              <p:spPr>
                <a:xfrm>
                  <a:off x="7179402" y="4840250"/>
                  <a:ext cx="1050233" cy="1064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877" h="1356157" extrusionOk="0">
                      <a:moveTo>
                        <a:pt x="474431" y="386369"/>
                      </a:moveTo>
                      <a:cubicBezTo>
                        <a:pt x="566824" y="292167"/>
                        <a:pt x="701698" y="279022"/>
                        <a:pt x="790375" y="173771"/>
                      </a:cubicBezTo>
                      <a:cubicBezTo>
                        <a:pt x="861337" y="89475"/>
                        <a:pt x="942871" y="-3966"/>
                        <a:pt x="1062695" y="130"/>
                      </a:cubicBezTo>
                      <a:cubicBezTo>
                        <a:pt x="1171471" y="3940"/>
                        <a:pt x="1265768" y="79188"/>
                        <a:pt x="1307583" y="177581"/>
                      </a:cubicBezTo>
                      <a:cubicBezTo>
                        <a:pt x="1349207" y="275593"/>
                        <a:pt x="1343683" y="388179"/>
                        <a:pt x="1316632" y="491144"/>
                      </a:cubicBezTo>
                      <a:cubicBezTo>
                        <a:pt x="1258815" y="711457"/>
                        <a:pt x="1102033" y="894623"/>
                        <a:pt x="908104" y="1009590"/>
                      </a:cubicBezTo>
                      <a:cubicBezTo>
                        <a:pt x="759991" y="1097410"/>
                        <a:pt x="605876" y="1136653"/>
                        <a:pt x="434426" y="1140273"/>
                      </a:cubicBezTo>
                      <a:cubicBezTo>
                        <a:pt x="398898" y="1141035"/>
                        <a:pt x="362893" y="1141320"/>
                        <a:pt x="328413" y="1149893"/>
                      </a:cubicBezTo>
                      <a:cubicBezTo>
                        <a:pt x="216494" y="1177896"/>
                        <a:pt x="218875" y="1311151"/>
                        <a:pt x="120006" y="1347251"/>
                      </a:cubicBezTo>
                      <a:cubicBezTo>
                        <a:pt x="110957" y="1350585"/>
                        <a:pt x="65904" y="1366968"/>
                        <a:pt x="33805" y="1344584"/>
                      </a:cubicBezTo>
                      <a:cubicBezTo>
                        <a:pt x="-4105" y="1318104"/>
                        <a:pt x="-8582" y="1251906"/>
                        <a:pt x="12659" y="1208567"/>
                      </a:cubicBezTo>
                      <a:cubicBezTo>
                        <a:pt x="34376" y="1164181"/>
                        <a:pt x="81334" y="1147131"/>
                        <a:pt x="134484" y="1130652"/>
                      </a:cubicBezTo>
                      <a:cubicBezTo>
                        <a:pt x="289741" y="1082646"/>
                        <a:pt x="416805" y="1065025"/>
                        <a:pt x="434712" y="1062549"/>
                      </a:cubicBezTo>
                      <a:cubicBezTo>
                        <a:pt x="493481" y="1054262"/>
                        <a:pt x="638261" y="1033878"/>
                        <a:pt x="779612" y="971394"/>
                      </a:cubicBezTo>
                      <a:cubicBezTo>
                        <a:pt x="919058" y="909768"/>
                        <a:pt x="1046407" y="805564"/>
                        <a:pt x="1139372" y="684882"/>
                      </a:cubicBezTo>
                      <a:cubicBezTo>
                        <a:pt x="1229383" y="567915"/>
                        <a:pt x="1277865" y="425612"/>
                        <a:pt x="1246242" y="279022"/>
                      </a:cubicBezTo>
                      <a:cubicBezTo>
                        <a:pt x="1222049" y="166818"/>
                        <a:pt x="1148992" y="58614"/>
                        <a:pt x="1019737" y="88332"/>
                      </a:cubicBezTo>
                      <a:cubicBezTo>
                        <a:pt x="980114" y="97476"/>
                        <a:pt x="948014" y="126241"/>
                        <a:pt x="921535" y="157102"/>
                      </a:cubicBezTo>
                      <a:cubicBezTo>
                        <a:pt x="857527" y="231778"/>
                        <a:pt x="787994" y="303406"/>
                        <a:pt x="731225" y="383988"/>
                      </a:cubicBezTo>
                      <a:cubicBezTo>
                        <a:pt x="659026" y="486381"/>
                        <a:pt x="667312" y="506003"/>
                        <a:pt x="615211" y="568201"/>
                      </a:cubicBezTo>
                      <a:cubicBezTo>
                        <a:pt x="565871" y="626970"/>
                        <a:pt x="460906" y="725744"/>
                        <a:pt x="416138" y="700980"/>
                      </a:cubicBezTo>
                      <a:cubicBezTo>
                        <a:pt x="366799" y="673738"/>
                        <a:pt x="374895" y="487905"/>
                        <a:pt x="474431" y="386464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  <a:effectLst>
                  <a:outerShdw blurRad="101600" algn="bl" rotWithShape="0">
                    <a:srgbClr val="000000">
                      <a:alpha val="902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1" name="Google Shape;1801;p8"/>
                <p:cNvSpPr/>
                <p:nvPr/>
              </p:nvSpPr>
              <p:spPr>
                <a:xfrm>
                  <a:off x="5650709" y="4639978"/>
                  <a:ext cx="2108960" cy="1778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6573" h="2265997" extrusionOk="0">
                      <a:moveTo>
                        <a:pt x="43829" y="2417"/>
                      </a:moveTo>
                      <a:cubicBezTo>
                        <a:pt x="22493" y="-6347"/>
                        <a:pt x="-653" y="9846"/>
                        <a:pt x="14" y="32896"/>
                      </a:cubicBezTo>
                      <a:cubicBezTo>
                        <a:pt x="2395" y="112906"/>
                        <a:pt x="10301" y="215395"/>
                        <a:pt x="31923" y="332458"/>
                      </a:cubicBezTo>
                      <a:cubicBezTo>
                        <a:pt x="83263" y="609826"/>
                        <a:pt x="181846" y="807755"/>
                        <a:pt x="242235" y="926818"/>
                      </a:cubicBezTo>
                      <a:cubicBezTo>
                        <a:pt x="316244" y="1072741"/>
                        <a:pt x="385586" y="1209234"/>
                        <a:pt x="511888" y="1351156"/>
                      </a:cubicBezTo>
                      <a:cubicBezTo>
                        <a:pt x="699435" y="1561849"/>
                        <a:pt x="562846" y="1413640"/>
                        <a:pt x="710389" y="1593663"/>
                      </a:cubicBezTo>
                      <a:cubicBezTo>
                        <a:pt x="786017" y="1685865"/>
                        <a:pt x="811639" y="1716917"/>
                        <a:pt x="817354" y="1764637"/>
                      </a:cubicBezTo>
                      <a:cubicBezTo>
                        <a:pt x="829261" y="1862935"/>
                        <a:pt x="746774" y="1951231"/>
                        <a:pt x="689815" y="2000380"/>
                      </a:cubicBezTo>
                      <a:cubicBezTo>
                        <a:pt x="674384" y="2013620"/>
                        <a:pt x="675146" y="2037719"/>
                        <a:pt x="691339" y="2049910"/>
                      </a:cubicBezTo>
                      <a:cubicBezTo>
                        <a:pt x="788589" y="2122872"/>
                        <a:pt x="1023475" y="2271462"/>
                        <a:pt x="1350850" y="2265842"/>
                      </a:cubicBezTo>
                      <a:cubicBezTo>
                        <a:pt x="1642505" y="2260889"/>
                        <a:pt x="1853293" y="2136112"/>
                        <a:pt x="1949210" y="2068103"/>
                      </a:cubicBezTo>
                      <a:cubicBezTo>
                        <a:pt x="1965498" y="2056483"/>
                        <a:pt x="1967212" y="2032956"/>
                        <a:pt x="1952639" y="2019145"/>
                      </a:cubicBezTo>
                      <a:cubicBezTo>
                        <a:pt x="1891489" y="1961233"/>
                        <a:pt x="1821480" y="1874079"/>
                        <a:pt x="1832338" y="1778257"/>
                      </a:cubicBezTo>
                      <a:cubicBezTo>
                        <a:pt x="1841578" y="1696438"/>
                        <a:pt x="1905586" y="1645288"/>
                        <a:pt x="1964069" y="1591663"/>
                      </a:cubicBezTo>
                      <a:cubicBezTo>
                        <a:pt x="1964069" y="1591663"/>
                        <a:pt x="2057795" y="1505747"/>
                        <a:pt x="2305636" y="1168753"/>
                      </a:cubicBezTo>
                      <a:cubicBezTo>
                        <a:pt x="2483182" y="927294"/>
                        <a:pt x="2552333" y="690407"/>
                        <a:pt x="2598148" y="533721"/>
                      </a:cubicBezTo>
                      <a:cubicBezTo>
                        <a:pt x="2648440" y="361604"/>
                        <a:pt x="2675301" y="157102"/>
                        <a:pt x="2686445" y="36326"/>
                      </a:cubicBezTo>
                      <a:cubicBezTo>
                        <a:pt x="2688636" y="13085"/>
                        <a:pt x="2662442" y="46898"/>
                        <a:pt x="2640535" y="54804"/>
                      </a:cubicBezTo>
                      <a:cubicBezTo>
                        <a:pt x="2350594" y="159960"/>
                        <a:pt x="1882059" y="287881"/>
                        <a:pt x="1297700" y="269688"/>
                      </a:cubicBezTo>
                      <a:cubicBezTo>
                        <a:pt x="753251" y="252734"/>
                        <a:pt x="320054" y="115573"/>
                        <a:pt x="43829" y="251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2" name="Google Shape;1802;p8"/>
                <p:cNvSpPr/>
                <p:nvPr/>
              </p:nvSpPr>
              <p:spPr>
                <a:xfrm>
                  <a:off x="6161219" y="6107370"/>
                  <a:ext cx="1036748" cy="31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3898" h="396776" extrusionOk="0">
                      <a:moveTo>
                        <a:pt x="1270627" y="198882"/>
                      </a:moveTo>
                      <a:cubicBezTo>
                        <a:pt x="1174710" y="266891"/>
                        <a:pt x="963922" y="391668"/>
                        <a:pt x="672266" y="396621"/>
                      </a:cubicBezTo>
                      <a:cubicBezTo>
                        <a:pt x="344892" y="402241"/>
                        <a:pt x="110005" y="253555"/>
                        <a:pt x="12755" y="180690"/>
                      </a:cubicBezTo>
                      <a:cubicBezTo>
                        <a:pt x="-3628" y="168497"/>
                        <a:pt x="-4295" y="144399"/>
                        <a:pt x="11136" y="131064"/>
                      </a:cubicBezTo>
                      <a:cubicBezTo>
                        <a:pt x="46759" y="100394"/>
                        <a:pt x="92384" y="54293"/>
                        <a:pt x="118768" y="0"/>
                      </a:cubicBezTo>
                      <a:cubicBezTo>
                        <a:pt x="230116" y="51721"/>
                        <a:pt x="415758" y="117824"/>
                        <a:pt x="651502" y="117158"/>
                      </a:cubicBezTo>
                      <a:cubicBezTo>
                        <a:pt x="884959" y="116396"/>
                        <a:pt x="1065934" y="50387"/>
                        <a:pt x="1167661" y="4286"/>
                      </a:cubicBezTo>
                      <a:cubicBezTo>
                        <a:pt x="1190045" y="61436"/>
                        <a:pt x="1233860" y="112014"/>
                        <a:pt x="1273960" y="149924"/>
                      </a:cubicBezTo>
                      <a:cubicBezTo>
                        <a:pt x="1288534" y="163639"/>
                        <a:pt x="1286819" y="187262"/>
                        <a:pt x="1270531" y="198882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3" name="Google Shape;1803;p8"/>
                <p:cNvSpPr/>
                <p:nvPr/>
              </p:nvSpPr>
              <p:spPr>
                <a:xfrm>
                  <a:off x="6147922" y="6240425"/>
                  <a:ext cx="1074877" cy="178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2926" h="262483" extrusionOk="0">
                      <a:moveTo>
                        <a:pt x="671487" y="262484"/>
                      </a:moveTo>
                      <a:cubicBezTo>
                        <a:pt x="354686" y="262484"/>
                        <a:pt x="121704" y="125800"/>
                        <a:pt x="9690" y="43028"/>
                      </a:cubicBezTo>
                      <a:cubicBezTo>
                        <a:pt x="-882" y="35218"/>
                        <a:pt x="-3168" y="20263"/>
                        <a:pt x="4642" y="9690"/>
                      </a:cubicBezTo>
                      <a:cubicBezTo>
                        <a:pt x="12453" y="-882"/>
                        <a:pt x="27407" y="-3168"/>
                        <a:pt x="37980" y="4642"/>
                      </a:cubicBezTo>
                      <a:cubicBezTo>
                        <a:pt x="147612" y="85605"/>
                        <a:pt x="378117" y="220478"/>
                        <a:pt x="691585" y="214573"/>
                      </a:cubicBezTo>
                      <a:cubicBezTo>
                        <a:pt x="974001" y="209239"/>
                        <a:pt x="1184885" y="90272"/>
                        <a:pt x="1285469" y="19787"/>
                      </a:cubicBezTo>
                      <a:cubicBezTo>
                        <a:pt x="1296232" y="12262"/>
                        <a:pt x="1311091" y="14834"/>
                        <a:pt x="1318616" y="25597"/>
                      </a:cubicBezTo>
                      <a:cubicBezTo>
                        <a:pt x="1326141" y="36361"/>
                        <a:pt x="1323569" y="51220"/>
                        <a:pt x="1312806" y="58744"/>
                      </a:cubicBezTo>
                      <a:cubicBezTo>
                        <a:pt x="1207840" y="132277"/>
                        <a:pt x="987622" y="256579"/>
                        <a:pt x="692538" y="262103"/>
                      </a:cubicBezTo>
                      <a:cubicBezTo>
                        <a:pt x="685489" y="262198"/>
                        <a:pt x="678536" y="262293"/>
                        <a:pt x="671583" y="26229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3811F"/>
                    </a:gs>
                    <a:gs pos="17000">
                      <a:srgbClr val="BE9C6A"/>
                    </a:gs>
                    <a:gs pos="34000">
                      <a:srgbClr val="F3ECAF"/>
                    </a:gs>
                    <a:gs pos="47100">
                      <a:srgbClr val="BE9C6A"/>
                    </a:gs>
                    <a:gs pos="63000">
                      <a:srgbClr val="B98F45"/>
                    </a:gs>
                    <a:gs pos="77000">
                      <a:srgbClr val="F3ECAF"/>
                    </a:gs>
                    <a:gs pos="91299">
                      <a:srgbClr val="B3811F"/>
                    </a:gs>
                    <a:gs pos="100000">
                      <a:srgbClr val="B3811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4" name="Google Shape;1804;p8"/>
                <p:cNvSpPr/>
                <p:nvPr/>
              </p:nvSpPr>
              <p:spPr>
                <a:xfrm>
                  <a:off x="6274848" y="6088678"/>
                  <a:ext cx="830950" cy="131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8535" h="167729" extrusionOk="0">
                      <a:moveTo>
                        <a:pt x="541014" y="167729"/>
                      </a:moveTo>
                      <a:lnTo>
                        <a:pt x="537871" y="167729"/>
                      </a:lnTo>
                      <a:cubicBezTo>
                        <a:pt x="311271" y="166967"/>
                        <a:pt x="127629" y="100769"/>
                        <a:pt x="13424" y="45238"/>
                      </a:cubicBezTo>
                      <a:cubicBezTo>
                        <a:pt x="1613" y="39523"/>
                        <a:pt x="-3340" y="25235"/>
                        <a:pt x="2375" y="13424"/>
                      </a:cubicBezTo>
                      <a:cubicBezTo>
                        <a:pt x="8090" y="1613"/>
                        <a:pt x="22378" y="-3340"/>
                        <a:pt x="34189" y="2375"/>
                      </a:cubicBezTo>
                      <a:cubicBezTo>
                        <a:pt x="143917" y="55715"/>
                        <a:pt x="320415" y="119342"/>
                        <a:pt x="537966" y="120009"/>
                      </a:cubicBezTo>
                      <a:lnTo>
                        <a:pt x="541014" y="120009"/>
                      </a:lnTo>
                      <a:cubicBezTo>
                        <a:pt x="708368" y="120009"/>
                        <a:pt x="871055" y="83814"/>
                        <a:pt x="1024694" y="12377"/>
                      </a:cubicBezTo>
                      <a:cubicBezTo>
                        <a:pt x="1036600" y="6852"/>
                        <a:pt x="1050792" y="11995"/>
                        <a:pt x="1056317" y="23902"/>
                      </a:cubicBezTo>
                      <a:cubicBezTo>
                        <a:pt x="1061841" y="35808"/>
                        <a:pt x="1056698" y="50000"/>
                        <a:pt x="1044791" y="55525"/>
                      </a:cubicBezTo>
                      <a:cubicBezTo>
                        <a:pt x="884867" y="129915"/>
                        <a:pt x="715322" y="167634"/>
                        <a:pt x="541014" y="1676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3811F"/>
                    </a:gs>
                    <a:gs pos="17000">
                      <a:srgbClr val="BE9C6A"/>
                    </a:gs>
                    <a:gs pos="34000">
                      <a:srgbClr val="F3ECAF"/>
                    </a:gs>
                    <a:gs pos="47100">
                      <a:srgbClr val="BE9C6A"/>
                    </a:gs>
                    <a:gs pos="63000">
                      <a:srgbClr val="B98F45"/>
                    </a:gs>
                    <a:gs pos="77000">
                      <a:srgbClr val="F3ECAF"/>
                    </a:gs>
                    <a:gs pos="91299">
                      <a:srgbClr val="B3811F"/>
                    </a:gs>
                    <a:gs pos="100000">
                      <a:srgbClr val="B3811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5" name="Google Shape;1805;p8"/>
                <p:cNvSpPr/>
                <p:nvPr/>
              </p:nvSpPr>
              <p:spPr>
                <a:xfrm rot="-573150">
                  <a:off x="5918461" y="4770692"/>
                  <a:ext cx="1683215" cy="1263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8706" h="1612425" extrusionOk="0">
                      <a:moveTo>
                        <a:pt x="858716" y="1503267"/>
                      </a:moveTo>
                      <a:cubicBezTo>
                        <a:pt x="881705" y="1503267"/>
                        <a:pt x="900340" y="1527702"/>
                        <a:pt x="900339" y="1557845"/>
                      </a:cubicBezTo>
                      <a:cubicBezTo>
                        <a:pt x="900339" y="1587988"/>
                        <a:pt x="881704" y="1612424"/>
                        <a:pt x="858715" y="1612425"/>
                      </a:cubicBezTo>
                      <a:cubicBezTo>
                        <a:pt x="835728" y="1612424"/>
                        <a:pt x="817091" y="1587989"/>
                        <a:pt x="817092" y="1557846"/>
                      </a:cubicBezTo>
                      <a:cubicBezTo>
                        <a:pt x="817091" y="1527704"/>
                        <a:pt x="835728" y="1503267"/>
                        <a:pt x="858716" y="1503267"/>
                      </a:cubicBezTo>
                      <a:close/>
                      <a:moveTo>
                        <a:pt x="468765" y="1407835"/>
                      </a:moveTo>
                      <a:cubicBezTo>
                        <a:pt x="483599" y="1407835"/>
                        <a:pt x="495625" y="1423571"/>
                        <a:pt x="495625" y="1442983"/>
                      </a:cubicBezTo>
                      <a:cubicBezTo>
                        <a:pt x="495625" y="1462395"/>
                        <a:pt x="483599" y="1478131"/>
                        <a:pt x="468765" y="1478131"/>
                      </a:cubicBezTo>
                      <a:cubicBezTo>
                        <a:pt x="453930" y="1478130"/>
                        <a:pt x="441904" y="1462394"/>
                        <a:pt x="441904" y="1442982"/>
                      </a:cubicBezTo>
                      <a:cubicBezTo>
                        <a:pt x="441904" y="1423571"/>
                        <a:pt x="453930" y="1407835"/>
                        <a:pt x="468765" y="1407835"/>
                      </a:cubicBezTo>
                      <a:close/>
                      <a:moveTo>
                        <a:pt x="1270274" y="1535639"/>
                      </a:moveTo>
                      <a:cubicBezTo>
                        <a:pt x="1283529" y="1537316"/>
                        <a:pt x="1292209" y="1555007"/>
                        <a:pt x="1289661" y="1575152"/>
                      </a:cubicBezTo>
                      <a:cubicBezTo>
                        <a:pt x="1287112" y="1595296"/>
                        <a:pt x="1274300" y="1610268"/>
                        <a:pt x="1261045" y="1608591"/>
                      </a:cubicBezTo>
                      <a:cubicBezTo>
                        <a:pt x="1247788" y="1606914"/>
                        <a:pt x="1239108" y="1589223"/>
                        <a:pt x="1241656" y="1569079"/>
                      </a:cubicBezTo>
                      <a:cubicBezTo>
                        <a:pt x="1244205" y="1548934"/>
                        <a:pt x="1257017" y="1533962"/>
                        <a:pt x="1270274" y="1535639"/>
                      </a:cubicBezTo>
                      <a:close/>
                      <a:moveTo>
                        <a:pt x="702331" y="1266304"/>
                      </a:moveTo>
                      <a:cubicBezTo>
                        <a:pt x="725320" y="1266304"/>
                        <a:pt x="743956" y="1290740"/>
                        <a:pt x="743956" y="1320883"/>
                      </a:cubicBezTo>
                      <a:cubicBezTo>
                        <a:pt x="743956" y="1351026"/>
                        <a:pt x="725320" y="1375461"/>
                        <a:pt x="702331" y="1375462"/>
                      </a:cubicBezTo>
                      <a:cubicBezTo>
                        <a:pt x="679343" y="1375461"/>
                        <a:pt x="660707" y="1351026"/>
                        <a:pt x="660707" y="1320883"/>
                      </a:cubicBezTo>
                      <a:cubicBezTo>
                        <a:pt x="660707" y="1290741"/>
                        <a:pt x="679343" y="1266304"/>
                        <a:pt x="702331" y="1266304"/>
                      </a:cubicBezTo>
                      <a:close/>
                      <a:moveTo>
                        <a:pt x="1069779" y="1311713"/>
                      </a:moveTo>
                      <a:cubicBezTo>
                        <a:pt x="1092768" y="1311713"/>
                        <a:pt x="1111403" y="1336148"/>
                        <a:pt x="1111403" y="1366291"/>
                      </a:cubicBezTo>
                      <a:cubicBezTo>
                        <a:pt x="1111403" y="1396434"/>
                        <a:pt x="1092768" y="1420870"/>
                        <a:pt x="1069779" y="1420871"/>
                      </a:cubicBezTo>
                      <a:cubicBezTo>
                        <a:pt x="1046791" y="1420870"/>
                        <a:pt x="1028155" y="1396434"/>
                        <a:pt x="1028155" y="1366291"/>
                      </a:cubicBezTo>
                      <a:cubicBezTo>
                        <a:pt x="1028155" y="1336149"/>
                        <a:pt x="1046791" y="1311713"/>
                        <a:pt x="1069779" y="1311713"/>
                      </a:cubicBezTo>
                      <a:close/>
                      <a:moveTo>
                        <a:pt x="347101" y="1157225"/>
                      </a:moveTo>
                      <a:cubicBezTo>
                        <a:pt x="361935" y="1157225"/>
                        <a:pt x="373961" y="1172960"/>
                        <a:pt x="373961" y="1192372"/>
                      </a:cubicBezTo>
                      <a:cubicBezTo>
                        <a:pt x="373961" y="1211784"/>
                        <a:pt x="361935" y="1227520"/>
                        <a:pt x="347101" y="1227520"/>
                      </a:cubicBezTo>
                      <a:cubicBezTo>
                        <a:pt x="332266" y="1227520"/>
                        <a:pt x="320240" y="1211783"/>
                        <a:pt x="320240" y="1192372"/>
                      </a:cubicBezTo>
                      <a:cubicBezTo>
                        <a:pt x="320240" y="1172961"/>
                        <a:pt x="332266" y="1157225"/>
                        <a:pt x="347101" y="1157225"/>
                      </a:cubicBezTo>
                      <a:close/>
                      <a:moveTo>
                        <a:pt x="1458583" y="1330000"/>
                      </a:moveTo>
                      <a:cubicBezTo>
                        <a:pt x="1471838" y="1331676"/>
                        <a:pt x="1480519" y="1349367"/>
                        <a:pt x="1477970" y="1369512"/>
                      </a:cubicBezTo>
                      <a:cubicBezTo>
                        <a:pt x="1475422" y="1389657"/>
                        <a:pt x="1462610" y="1404628"/>
                        <a:pt x="1449354" y="1402951"/>
                      </a:cubicBezTo>
                      <a:cubicBezTo>
                        <a:pt x="1436098" y="1401274"/>
                        <a:pt x="1427417" y="1383584"/>
                        <a:pt x="1429966" y="1363440"/>
                      </a:cubicBezTo>
                      <a:cubicBezTo>
                        <a:pt x="1432514" y="1343294"/>
                        <a:pt x="1445327" y="1328323"/>
                        <a:pt x="1458583" y="1330000"/>
                      </a:cubicBezTo>
                      <a:close/>
                      <a:moveTo>
                        <a:pt x="955232" y="985630"/>
                      </a:moveTo>
                      <a:cubicBezTo>
                        <a:pt x="978221" y="985630"/>
                        <a:pt x="996856" y="1010065"/>
                        <a:pt x="996856" y="1040208"/>
                      </a:cubicBezTo>
                      <a:cubicBezTo>
                        <a:pt x="996856" y="1070351"/>
                        <a:pt x="978221" y="1094787"/>
                        <a:pt x="955232" y="1094787"/>
                      </a:cubicBezTo>
                      <a:cubicBezTo>
                        <a:pt x="932244" y="1094787"/>
                        <a:pt x="913608" y="1070351"/>
                        <a:pt x="913608" y="1040208"/>
                      </a:cubicBezTo>
                      <a:cubicBezTo>
                        <a:pt x="913608" y="1010066"/>
                        <a:pt x="932244" y="985630"/>
                        <a:pt x="955232" y="985630"/>
                      </a:cubicBezTo>
                      <a:close/>
                      <a:moveTo>
                        <a:pt x="122853" y="832326"/>
                      </a:moveTo>
                      <a:cubicBezTo>
                        <a:pt x="137687" y="832326"/>
                        <a:pt x="149713" y="848062"/>
                        <a:pt x="149713" y="867473"/>
                      </a:cubicBezTo>
                      <a:cubicBezTo>
                        <a:pt x="149713" y="886885"/>
                        <a:pt x="137687" y="902620"/>
                        <a:pt x="122853" y="902620"/>
                      </a:cubicBezTo>
                      <a:cubicBezTo>
                        <a:pt x="108018" y="902620"/>
                        <a:pt x="95992" y="886885"/>
                        <a:pt x="95992" y="867473"/>
                      </a:cubicBezTo>
                      <a:cubicBezTo>
                        <a:pt x="95992" y="848062"/>
                        <a:pt x="108018" y="832326"/>
                        <a:pt x="122853" y="832326"/>
                      </a:cubicBezTo>
                      <a:close/>
                      <a:moveTo>
                        <a:pt x="1750991" y="1100064"/>
                      </a:moveTo>
                      <a:cubicBezTo>
                        <a:pt x="1764247" y="1101741"/>
                        <a:pt x="1772927" y="1119432"/>
                        <a:pt x="1770379" y="1139577"/>
                      </a:cubicBezTo>
                      <a:cubicBezTo>
                        <a:pt x="1767830" y="1159722"/>
                        <a:pt x="1755018" y="1174693"/>
                        <a:pt x="1741761" y="1173016"/>
                      </a:cubicBezTo>
                      <a:cubicBezTo>
                        <a:pt x="1728506" y="1171339"/>
                        <a:pt x="1719826" y="1153649"/>
                        <a:pt x="1722374" y="1133505"/>
                      </a:cubicBezTo>
                      <a:cubicBezTo>
                        <a:pt x="1724923" y="1113359"/>
                        <a:pt x="1737735" y="1098388"/>
                        <a:pt x="1750991" y="1100064"/>
                      </a:cubicBezTo>
                      <a:close/>
                      <a:moveTo>
                        <a:pt x="1430117" y="1040333"/>
                      </a:moveTo>
                      <a:cubicBezTo>
                        <a:pt x="1453106" y="1040333"/>
                        <a:pt x="1471741" y="1064768"/>
                        <a:pt x="1471741" y="1094911"/>
                      </a:cubicBezTo>
                      <a:cubicBezTo>
                        <a:pt x="1471741" y="1125054"/>
                        <a:pt x="1453106" y="1149490"/>
                        <a:pt x="1430117" y="1149490"/>
                      </a:cubicBezTo>
                      <a:cubicBezTo>
                        <a:pt x="1407129" y="1149490"/>
                        <a:pt x="1388493" y="1125054"/>
                        <a:pt x="1388493" y="1094911"/>
                      </a:cubicBezTo>
                      <a:cubicBezTo>
                        <a:pt x="1388493" y="1064769"/>
                        <a:pt x="1407129" y="1040333"/>
                        <a:pt x="1430117" y="1040333"/>
                      </a:cubicBezTo>
                      <a:close/>
                      <a:moveTo>
                        <a:pt x="468809" y="876475"/>
                      </a:moveTo>
                      <a:cubicBezTo>
                        <a:pt x="491798" y="876476"/>
                        <a:pt x="510433" y="900911"/>
                        <a:pt x="510433" y="931054"/>
                      </a:cubicBezTo>
                      <a:cubicBezTo>
                        <a:pt x="510433" y="961197"/>
                        <a:pt x="491798" y="985633"/>
                        <a:pt x="468809" y="985633"/>
                      </a:cubicBezTo>
                      <a:cubicBezTo>
                        <a:pt x="445821" y="985632"/>
                        <a:pt x="427185" y="961197"/>
                        <a:pt x="427185" y="931054"/>
                      </a:cubicBezTo>
                      <a:cubicBezTo>
                        <a:pt x="427185" y="900912"/>
                        <a:pt x="445821" y="876476"/>
                        <a:pt x="468809" y="876475"/>
                      </a:cubicBezTo>
                      <a:close/>
                      <a:moveTo>
                        <a:pt x="743951" y="609696"/>
                      </a:moveTo>
                      <a:cubicBezTo>
                        <a:pt x="771569" y="609696"/>
                        <a:pt x="793957" y="639036"/>
                        <a:pt x="793957" y="675228"/>
                      </a:cubicBezTo>
                      <a:cubicBezTo>
                        <a:pt x="793957" y="711420"/>
                        <a:pt x="771569" y="740760"/>
                        <a:pt x="743952" y="740760"/>
                      </a:cubicBezTo>
                      <a:cubicBezTo>
                        <a:pt x="716334" y="740760"/>
                        <a:pt x="693945" y="711420"/>
                        <a:pt x="693946" y="675228"/>
                      </a:cubicBezTo>
                      <a:cubicBezTo>
                        <a:pt x="693945" y="639036"/>
                        <a:pt x="716334" y="609696"/>
                        <a:pt x="743951" y="609696"/>
                      </a:cubicBezTo>
                      <a:close/>
                      <a:moveTo>
                        <a:pt x="1241793" y="675154"/>
                      </a:moveTo>
                      <a:cubicBezTo>
                        <a:pt x="1269411" y="675154"/>
                        <a:pt x="1291800" y="704494"/>
                        <a:pt x="1291800" y="740686"/>
                      </a:cubicBezTo>
                      <a:cubicBezTo>
                        <a:pt x="1291800" y="776878"/>
                        <a:pt x="1269411" y="806218"/>
                        <a:pt x="1241793" y="806218"/>
                      </a:cubicBezTo>
                      <a:cubicBezTo>
                        <a:pt x="1214176" y="806218"/>
                        <a:pt x="1191787" y="776878"/>
                        <a:pt x="1191787" y="740686"/>
                      </a:cubicBezTo>
                      <a:cubicBezTo>
                        <a:pt x="1191787" y="704494"/>
                        <a:pt x="1214176" y="675154"/>
                        <a:pt x="1241793" y="675154"/>
                      </a:cubicBezTo>
                      <a:close/>
                      <a:moveTo>
                        <a:pt x="179289" y="486377"/>
                      </a:moveTo>
                      <a:cubicBezTo>
                        <a:pt x="202277" y="486377"/>
                        <a:pt x="220914" y="510812"/>
                        <a:pt x="220913" y="540955"/>
                      </a:cubicBezTo>
                      <a:cubicBezTo>
                        <a:pt x="220913" y="571098"/>
                        <a:pt x="202277" y="595533"/>
                        <a:pt x="179288" y="595533"/>
                      </a:cubicBezTo>
                      <a:cubicBezTo>
                        <a:pt x="156301" y="595533"/>
                        <a:pt x="137664" y="571098"/>
                        <a:pt x="137664" y="540955"/>
                      </a:cubicBezTo>
                      <a:cubicBezTo>
                        <a:pt x="137665" y="510812"/>
                        <a:pt x="156301" y="486377"/>
                        <a:pt x="179289" y="486377"/>
                      </a:cubicBezTo>
                      <a:close/>
                      <a:moveTo>
                        <a:pt x="1817298" y="741309"/>
                      </a:moveTo>
                      <a:cubicBezTo>
                        <a:pt x="1837286" y="743837"/>
                        <a:pt x="1850369" y="770553"/>
                        <a:pt x="1846520" y="800979"/>
                      </a:cubicBezTo>
                      <a:cubicBezTo>
                        <a:pt x="1842671" y="831406"/>
                        <a:pt x="1823347" y="854020"/>
                        <a:pt x="1803359" y="851492"/>
                      </a:cubicBezTo>
                      <a:cubicBezTo>
                        <a:pt x="1783371" y="848963"/>
                        <a:pt x="1770287" y="822249"/>
                        <a:pt x="1774136" y="791822"/>
                      </a:cubicBezTo>
                      <a:cubicBezTo>
                        <a:pt x="1777985" y="761396"/>
                        <a:pt x="1797309" y="738780"/>
                        <a:pt x="1817298" y="741309"/>
                      </a:cubicBezTo>
                      <a:close/>
                      <a:moveTo>
                        <a:pt x="1054182" y="264751"/>
                      </a:moveTo>
                      <a:cubicBezTo>
                        <a:pt x="1085798" y="264751"/>
                        <a:pt x="1111428" y="294091"/>
                        <a:pt x="1111428" y="330283"/>
                      </a:cubicBezTo>
                      <a:cubicBezTo>
                        <a:pt x="1111428" y="366475"/>
                        <a:pt x="1085798" y="395815"/>
                        <a:pt x="1054182" y="395815"/>
                      </a:cubicBezTo>
                      <a:cubicBezTo>
                        <a:pt x="1022567" y="395815"/>
                        <a:pt x="996937" y="366475"/>
                        <a:pt x="996937" y="330283"/>
                      </a:cubicBezTo>
                      <a:cubicBezTo>
                        <a:pt x="996937" y="294091"/>
                        <a:pt x="1022567" y="264751"/>
                        <a:pt x="1054182" y="264751"/>
                      </a:cubicBezTo>
                      <a:close/>
                      <a:moveTo>
                        <a:pt x="1639700" y="344691"/>
                      </a:moveTo>
                      <a:cubicBezTo>
                        <a:pt x="1667843" y="344691"/>
                        <a:pt x="1690658" y="370790"/>
                        <a:pt x="1690658" y="402984"/>
                      </a:cubicBezTo>
                      <a:cubicBezTo>
                        <a:pt x="1690658" y="435178"/>
                        <a:pt x="1667843" y="461277"/>
                        <a:pt x="1639700" y="461277"/>
                      </a:cubicBezTo>
                      <a:cubicBezTo>
                        <a:pt x="1611556" y="461277"/>
                        <a:pt x="1588741" y="435178"/>
                        <a:pt x="1588741" y="402984"/>
                      </a:cubicBezTo>
                      <a:cubicBezTo>
                        <a:pt x="1588741" y="370790"/>
                        <a:pt x="1611556" y="344691"/>
                        <a:pt x="1639700" y="344691"/>
                      </a:cubicBezTo>
                      <a:close/>
                      <a:moveTo>
                        <a:pt x="494832" y="143018"/>
                      </a:moveTo>
                      <a:cubicBezTo>
                        <a:pt x="522450" y="143018"/>
                        <a:pt x="544839" y="172358"/>
                        <a:pt x="544839" y="208550"/>
                      </a:cubicBezTo>
                      <a:cubicBezTo>
                        <a:pt x="544839" y="244742"/>
                        <a:pt x="522450" y="274082"/>
                        <a:pt x="494832" y="274082"/>
                      </a:cubicBezTo>
                      <a:cubicBezTo>
                        <a:pt x="467215" y="274082"/>
                        <a:pt x="444826" y="244742"/>
                        <a:pt x="444826" y="208550"/>
                      </a:cubicBezTo>
                      <a:cubicBezTo>
                        <a:pt x="444826" y="172358"/>
                        <a:pt x="467215" y="143018"/>
                        <a:pt x="494832" y="143018"/>
                      </a:cubicBezTo>
                      <a:close/>
                      <a:moveTo>
                        <a:pt x="2105844" y="352208"/>
                      </a:moveTo>
                      <a:cubicBezTo>
                        <a:pt x="2129516" y="352208"/>
                        <a:pt x="2148706" y="374170"/>
                        <a:pt x="2148706" y="401262"/>
                      </a:cubicBezTo>
                      <a:cubicBezTo>
                        <a:pt x="2148706" y="428354"/>
                        <a:pt x="2129516" y="450316"/>
                        <a:pt x="2105844" y="450316"/>
                      </a:cubicBezTo>
                      <a:cubicBezTo>
                        <a:pt x="2082171" y="450316"/>
                        <a:pt x="2062981" y="428354"/>
                        <a:pt x="2062981" y="401262"/>
                      </a:cubicBezTo>
                      <a:cubicBezTo>
                        <a:pt x="2062981" y="374170"/>
                        <a:pt x="2082171" y="352208"/>
                        <a:pt x="2105844" y="352208"/>
                      </a:cubicBezTo>
                      <a:close/>
                      <a:moveTo>
                        <a:pt x="50006" y="0"/>
                      </a:moveTo>
                      <a:cubicBezTo>
                        <a:pt x="77624" y="0"/>
                        <a:pt x="100013" y="29340"/>
                        <a:pt x="100013" y="65532"/>
                      </a:cubicBezTo>
                      <a:cubicBezTo>
                        <a:pt x="100014" y="101724"/>
                        <a:pt x="77624" y="131064"/>
                        <a:pt x="50006" y="131064"/>
                      </a:cubicBezTo>
                      <a:cubicBezTo>
                        <a:pt x="22389" y="131064"/>
                        <a:pt x="0" y="101724"/>
                        <a:pt x="0" y="65532"/>
                      </a:cubicBezTo>
                      <a:cubicBezTo>
                        <a:pt x="0" y="29340"/>
                        <a:pt x="22389" y="0"/>
                        <a:pt x="50006" y="0"/>
                      </a:cubicBezTo>
                      <a:close/>
                    </a:path>
                  </a:pathLst>
                </a:custGeom>
                <a:solidFill>
                  <a:srgbClr val="FEECE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6" name="Google Shape;1806;p8"/>
                <p:cNvSpPr/>
                <p:nvPr/>
              </p:nvSpPr>
              <p:spPr>
                <a:xfrm>
                  <a:off x="5649972" y="4456864"/>
                  <a:ext cx="2109596" cy="422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7383" h="538734" extrusionOk="0">
                      <a:moveTo>
                        <a:pt x="2687384" y="269367"/>
                      </a:moveTo>
                      <a:cubicBezTo>
                        <a:pt x="2687384" y="418134"/>
                        <a:pt x="2085792" y="538734"/>
                        <a:pt x="1343692" y="538734"/>
                      </a:cubicBezTo>
                      <a:cubicBezTo>
                        <a:pt x="601591" y="538734"/>
                        <a:pt x="0" y="418134"/>
                        <a:pt x="0" y="269367"/>
                      </a:cubicBezTo>
                      <a:cubicBezTo>
                        <a:pt x="0" y="120600"/>
                        <a:pt x="601591" y="0"/>
                        <a:pt x="1343692" y="0"/>
                      </a:cubicBezTo>
                      <a:cubicBezTo>
                        <a:pt x="2085792" y="0"/>
                        <a:pt x="2687384" y="120600"/>
                        <a:pt x="2687384" y="269367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7" name="Google Shape;1807;p8"/>
                <p:cNvSpPr/>
                <p:nvPr/>
              </p:nvSpPr>
              <p:spPr>
                <a:xfrm>
                  <a:off x="5650421" y="4456864"/>
                  <a:ext cx="2109596" cy="422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7383" h="538733" extrusionOk="0">
                      <a:moveTo>
                        <a:pt x="1343692" y="0"/>
                      </a:moveTo>
                      <a:cubicBezTo>
                        <a:pt x="601599" y="0"/>
                        <a:pt x="0" y="120587"/>
                        <a:pt x="0" y="269367"/>
                      </a:cubicBezTo>
                      <a:cubicBezTo>
                        <a:pt x="0" y="418147"/>
                        <a:pt x="601599" y="538734"/>
                        <a:pt x="1343692" y="538734"/>
                      </a:cubicBezTo>
                      <a:cubicBezTo>
                        <a:pt x="2085784" y="538734"/>
                        <a:pt x="2687384" y="418147"/>
                        <a:pt x="2687384" y="269367"/>
                      </a:cubicBezTo>
                      <a:cubicBezTo>
                        <a:pt x="2687384" y="120587"/>
                        <a:pt x="2085784" y="0"/>
                        <a:pt x="1343692" y="0"/>
                      </a:cubicBezTo>
                      <a:close/>
                      <a:moveTo>
                        <a:pt x="1339025" y="514160"/>
                      </a:moveTo>
                      <a:cubicBezTo>
                        <a:pt x="634556" y="514160"/>
                        <a:pt x="63532" y="404527"/>
                        <a:pt x="63532" y="269367"/>
                      </a:cubicBezTo>
                      <a:cubicBezTo>
                        <a:pt x="63532" y="134207"/>
                        <a:pt x="634556" y="24479"/>
                        <a:pt x="1339025" y="24479"/>
                      </a:cubicBezTo>
                      <a:cubicBezTo>
                        <a:pt x="2043494" y="24479"/>
                        <a:pt x="2614422" y="134112"/>
                        <a:pt x="2614422" y="269367"/>
                      </a:cubicBezTo>
                      <a:cubicBezTo>
                        <a:pt x="2614422" y="404622"/>
                        <a:pt x="2043398" y="514160"/>
                        <a:pt x="1339025" y="51416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3811F"/>
                    </a:gs>
                    <a:gs pos="17000">
                      <a:srgbClr val="BE9C6A"/>
                    </a:gs>
                    <a:gs pos="34000">
                      <a:srgbClr val="F3ECAF"/>
                    </a:gs>
                    <a:gs pos="47100">
                      <a:srgbClr val="BE9C6A"/>
                    </a:gs>
                    <a:gs pos="63000">
                      <a:srgbClr val="B98F45"/>
                    </a:gs>
                    <a:gs pos="77000">
                      <a:srgbClr val="F3ECAF"/>
                    </a:gs>
                    <a:gs pos="91299">
                      <a:srgbClr val="B3811F"/>
                    </a:gs>
                    <a:gs pos="100000">
                      <a:srgbClr val="B3811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8" name="Google Shape;1808;p8"/>
                <p:cNvSpPr/>
                <p:nvPr/>
              </p:nvSpPr>
              <p:spPr>
                <a:xfrm>
                  <a:off x="5847170" y="4660866"/>
                  <a:ext cx="1716074" cy="200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6082" h="255079" extrusionOk="0">
                      <a:moveTo>
                        <a:pt x="2186083" y="135827"/>
                      </a:moveTo>
                      <a:cubicBezTo>
                        <a:pt x="1963388" y="207264"/>
                        <a:pt x="1556195" y="255079"/>
                        <a:pt x="1090898" y="255079"/>
                      </a:cubicBezTo>
                      <a:cubicBezTo>
                        <a:pt x="625602" y="255079"/>
                        <a:pt x="223647" y="207836"/>
                        <a:pt x="0" y="137255"/>
                      </a:cubicBezTo>
                      <a:cubicBezTo>
                        <a:pt x="314325" y="50483"/>
                        <a:pt x="690848" y="0"/>
                        <a:pt x="1095566" y="0"/>
                      </a:cubicBezTo>
                      <a:cubicBezTo>
                        <a:pt x="1500283" y="0"/>
                        <a:pt x="1872710" y="49911"/>
                        <a:pt x="2186083" y="135827"/>
                      </a:cubicBezTo>
                      <a:close/>
                    </a:path>
                  </a:pathLst>
                </a:custGeom>
                <a:solidFill>
                  <a:srgbClr val="64301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9" name="Google Shape;1809;p8"/>
                <p:cNvSpPr/>
                <p:nvPr/>
              </p:nvSpPr>
              <p:spPr>
                <a:xfrm>
                  <a:off x="6078617" y="4769084"/>
                  <a:ext cx="1354107" cy="92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977" h="117252" extrusionOk="0">
                      <a:moveTo>
                        <a:pt x="1724978" y="43625"/>
                      </a:moveTo>
                      <a:cubicBezTo>
                        <a:pt x="1493425" y="89059"/>
                        <a:pt x="1170432" y="117253"/>
                        <a:pt x="813149" y="117253"/>
                      </a:cubicBezTo>
                      <a:cubicBezTo>
                        <a:pt x="504063" y="117253"/>
                        <a:pt x="220694" y="96107"/>
                        <a:pt x="0" y="61055"/>
                      </a:cubicBezTo>
                      <a:cubicBezTo>
                        <a:pt x="275844" y="22098"/>
                        <a:pt x="592931" y="0"/>
                        <a:pt x="930307" y="0"/>
                      </a:cubicBezTo>
                      <a:cubicBezTo>
                        <a:pt x="1213676" y="0"/>
                        <a:pt x="1482662" y="15621"/>
                        <a:pt x="1724978" y="43625"/>
                      </a:cubicBezTo>
                      <a:close/>
                    </a:path>
                  </a:pathLst>
                </a:custGeom>
                <a:solidFill>
                  <a:srgbClr val="884E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810" name="Google Shape;1810;p8"/>
            <p:cNvSpPr/>
            <p:nvPr/>
          </p:nvSpPr>
          <p:spPr>
            <a:xfrm rot="-413639">
              <a:off x="7361032" y="5148454"/>
              <a:ext cx="1132085" cy="1505280"/>
            </a:xfrm>
            <a:custGeom>
              <a:avLst/>
              <a:gdLst/>
              <a:ahLst/>
              <a:cxnLst/>
              <a:rect l="l" t="t" r="r" b="b"/>
              <a:pathLst>
                <a:path w="1132393" h="1505689" extrusionOk="0">
                  <a:moveTo>
                    <a:pt x="1131888" y="6299"/>
                  </a:moveTo>
                  <a:cubicBezTo>
                    <a:pt x="1110389" y="94175"/>
                    <a:pt x="1068300" y="242038"/>
                    <a:pt x="1013149" y="363324"/>
                  </a:cubicBezTo>
                  <a:cubicBezTo>
                    <a:pt x="962896" y="473754"/>
                    <a:pt x="886972" y="640615"/>
                    <a:pt x="732947" y="798398"/>
                  </a:cubicBezTo>
                  <a:cubicBezTo>
                    <a:pt x="518056" y="1018696"/>
                    <a:pt x="441407" y="1071291"/>
                    <a:pt x="441407" y="1071291"/>
                  </a:cubicBezTo>
                  <a:cubicBezTo>
                    <a:pt x="393603" y="1104139"/>
                    <a:pt x="342080" y="1134554"/>
                    <a:pt x="326296" y="1193887"/>
                  </a:cubicBezTo>
                  <a:cubicBezTo>
                    <a:pt x="307792" y="1263327"/>
                    <a:pt x="348157" y="1335761"/>
                    <a:pt x="385439" y="1385548"/>
                  </a:cubicBezTo>
                  <a:cubicBezTo>
                    <a:pt x="394328" y="1397433"/>
                    <a:pt x="390428" y="1414559"/>
                    <a:pt x="377547" y="1421297"/>
                  </a:cubicBezTo>
                  <a:cubicBezTo>
                    <a:pt x="312508" y="1454707"/>
                    <a:pt x="182794" y="1509079"/>
                    <a:pt x="16070" y="1505523"/>
                  </a:cubicBezTo>
                  <a:cubicBezTo>
                    <a:pt x="-26564" y="1255185"/>
                    <a:pt x="22329" y="1108725"/>
                    <a:pt x="84465" y="1017761"/>
                  </a:cubicBezTo>
                  <a:cubicBezTo>
                    <a:pt x="195130" y="855953"/>
                    <a:pt x="335004" y="888520"/>
                    <a:pt x="508169" y="674399"/>
                  </a:cubicBezTo>
                  <a:cubicBezTo>
                    <a:pt x="574840" y="591857"/>
                    <a:pt x="620830" y="504449"/>
                    <a:pt x="750182" y="60391"/>
                  </a:cubicBezTo>
                  <a:cubicBezTo>
                    <a:pt x="750182" y="60297"/>
                    <a:pt x="750273" y="60204"/>
                    <a:pt x="750273" y="60110"/>
                  </a:cubicBezTo>
                  <a:cubicBezTo>
                    <a:pt x="886246" y="51687"/>
                    <a:pt x="1003443" y="33626"/>
                    <a:pt x="1096964" y="14722"/>
                  </a:cubicBezTo>
                  <a:cubicBezTo>
                    <a:pt x="1113564" y="11353"/>
                    <a:pt x="1136060" y="-10546"/>
                    <a:pt x="1131888" y="6299"/>
                  </a:cubicBezTo>
                  <a:close/>
                </a:path>
              </a:pathLst>
            </a:custGeom>
            <a:solidFill>
              <a:srgbClr val="151515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11" name="Google Shape;1811;p8"/>
            <p:cNvGrpSpPr/>
            <p:nvPr/>
          </p:nvGrpSpPr>
          <p:grpSpPr>
            <a:xfrm>
              <a:off x="6380994" y="5101121"/>
              <a:ext cx="1524198" cy="1060014"/>
              <a:chOff x="6567690" y="5095743"/>
              <a:chExt cx="2109325" cy="1466944"/>
            </a:xfrm>
          </p:grpSpPr>
          <p:sp>
            <p:nvSpPr>
              <p:cNvPr id="1812" name="Google Shape;1812;p8"/>
              <p:cNvSpPr/>
              <p:nvPr/>
            </p:nvSpPr>
            <p:spPr>
              <a:xfrm>
                <a:off x="6588088" y="5285940"/>
                <a:ext cx="2088927" cy="1276747"/>
              </a:xfrm>
              <a:custGeom>
                <a:avLst/>
                <a:gdLst/>
                <a:ahLst/>
                <a:cxnLst/>
                <a:rect l="l" t="t" r="r" b="b"/>
                <a:pathLst>
                  <a:path w="2088927" h="1276747" extrusionOk="0">
                    <a:moveTo>
                      <a:pt x="2088928" y="0"/>
                    </a:moveTo>
                    <a:cubicBezTo>
                      <a:pt x="1993202" y="652653"/>
                      <a:pt x="1578483" y="1170718"/>
                      <a:pt x="1010222" y="1262539"/>
                    </a:cubicBezTo>
                    <a:cubicBezTo>
                      <a:pt x="864584" y="1286066"/>
                      <a:pt x="719709" y="1279874"/>
                      <a:pt x="579692" y="1247680"/>
                    </a:cubicBezTo>
                    <a:cubicBezTo>
                      <a:pt x="563118" y="1228820"/>
                      <a:pt x="538163" y="1200817"/>
                      <a:pt x="499396" y="1157859"/>
                    </a:cubicBezTo>
                    <a:cubicBezTo>
                      <a:pt x="372237" y="1016699"/>
                      <a:pt x="302133" y="880586"/>
                      <a:pt x="227267" y="735140"/>
                    </a:cubicBezTo>
                    <a:cubicBezTo>
                      <a:pt x="166116" y="616553"/>
                      <a:pt x="66294" y="419195"/>
                      <a:pt x="13335" y="142113"/>
                    </a:cubicBezTo>
                    <a:cubicBezTo>
                      <a:pt x="8192" y="115157"/>
                      <a:pt x="3810" y="88964"/>
                      <a:pt x="0" y="63722"/>
                    </a:cubicBezTo>
                    <a:cubicBezTo>
                      <a:pt x="243745" y="562356"/>
                      <a:pt x="613505" y="868204"/>
                      <a:pt x="972598" y="810197"/>
                    </a:cubicBezTo>
                    <a:cubicBezTo>
                      <a:pt x="1269968" y="762095"/>
                      <a:pt x="1495711" y="474726"/>
                      <a:pt x="1606582" y="64865"/>
                    </a:cubicBezTo>
                    <a:cubicBezTo>
                      <a:pt x="1781747" y="53340"/>
                      <a:pt x="1943195" y="29718"/>
                      <a:pt x="2088833" y="0"/>
                    </a:cubicBezTo>
                    <a:close/>
                  </a:path>
                </a:pathLst>
              </a:custGeom>
              <a:solidFill>
                <a:srgbClr val="FAFAFA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3" name="Google Shape;1813;p8"/>
              <p:cNvSpPr/>
              <p:nvPr/>
            </p:nvSpPr>
            <p:spPr>
              <a:xfrm>
                <a:off x="6567690" y="5095743"/>
                <a:ext cx="1627078" cy="1007437"/>
              </a:xfrm>
              <a:custGeom>
                <a:avLst/>
                <a:gdLst/>
                <a:ahLst/>
                <a:cxnLst/>
                <a:rect l="l" t="t" r="r" b="b"/>
                <a:pathLst>
                  <a:path w="1627078" h="1007437" extrusionOk="0">
                    <a:moveTo>
                      <a:pt x="1627079" y="255062"/>
                    </a:moveTo>
                    <a:cubicBezTo>
                      <a:pt x="1516208" y="664923"/>
                      <a:pt x="1290465" y="952292"/>
                      <a:pt x="993095" y="1000393"/>
                    </a:cubicBezTo>
                    <a:cubicBezTo>
                      <a:pt x="634003" y="1058496"/>
                      <a:pt x="264337" y="752553"/>
                      <a:pt x="20497" y="253919"/>
                    </a:cubicBezTo>
                    <a:cubicBezTo>
                      <a:pt x="7829" y="169432"/>
                      <a:pt x="2304" y="94566"/>
                      <a:pt x="18" y="33034"/>
                    </a:cubicBezTo>
                    <a:cubicBezTo>
                      <a:pt x="-743" y="9984"/>
                      <a:pt x="22307" y="-6304"/>
                      <a:pt x="43643" y="2364"/>
                    </a:cubicBezTo>
                    <a:cubicBezTo>
                      <a:pt x="320630" y="113711"/>
                      <a:pt x="754589" y="248299"/>
                      <a:pt x="1299133" y="261920"/>
                    </a:cubicBezTo>
                    <a:cubicBezTo>
                      <a:pt x="1413052" y="264682"/>
                      <a:pt x="1522495" y="262110"/>
                      <a:pt x="1627079" y="255157"/>
                    </a:cubicBezTo>
                    <a:close/>
                  </a:path>
                </a:pathLst>
              </a:custGeom>
              <a:solidFill>
                <a:srgbClr val="FAFAFA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14" name="Google Shape;1814;p8"/>
          <p:cNvGrpSpPr/>
          <p:nvPr/>
        </p:nvGrpSpPr>
        <p:grpSpPr>
          <a:xfrm>
            <a:off x="11104738" y="102949"/>
            <a:ext cx="1040514" cy="1040512"/>
            <a:chOff x="3147602" y="349815"/>
            <a:chExt cx="2289359" cy="2289356"/>
          </a:xfrm>
        </p:grpSpPr>
        <p:sp>
          <p:nvSpPr>
            <p:cNvPr id="1815" name="Google Shape;1815;p8"/>
            <p:cNvSpPr/>
            <p:nvPr/>
          </p:nvSpPr>
          <p:spPr>
            <a:xfrm>
              <a:off x="4422072" y="349815"/>
              <a:ext cx="216259" cy="674757"/>
            </a:xfrm>
            <a:custGeom>
              <a:avLst/>
              <a:gdLst/>
              <a:ahLst/>
              <a:cxnLst/>
              <a:rect l="l" t="t" r="r" b="b"/>
              <a:pathLst>
                <a:path w="216259" h="674757" extrusionOk="0">
                  <a:moveTo>
                    <a:pt x="73032" y="447660"/>
                  </a:moveTo>
                  <a:cubicBezTo>
                    <a:pt x="89871" y="522562"/>
                    <a:pt x="97872" y="599144"/>
                    <a:pt x="110838" y="674758"/>
                  </a:cubicBezTo>
                  <a:cubicBezTo>
                    <a:pt x="128451" y="577338"/>
                    <a:pt x="134581" y="477144"/>
                    <a:pt x="167678" y="383208"/>
                  </a:cubicBezTo>
                  <a:cubicBezTo>
                    <a:pt x="186581" y="319337"/>
                    <a:pt x="211291" y="256047"/>
                    <a:pt x="216260" y="189207"/>
                  </a:cubicBezTo>
                  <a:cubicBezTo>
                    <a:pt x="216260" y="134755"/>
                    <a:pt x="213227" y="74238"/>
                    <a:pt x="177808" y="29980"/>
                  </a:cubicBezTo>
                  <a:cubicBezTo>
                    <a:pt x="140259" y="-16859"/>
                    <a:pt x="58194" y="-6729"/>
                    <a:pt x="30646" y="45852"/>
                  </a:cubicBezTo>
                  <a:cubicBezTo>
                    <a:pt x="-4709" y="110045"/>
                    <a:pt x="-8128" y="189658"/>
                    <a:pt x="13484" y="259013"/>
                  </a:cubicBezTo>
                  <a:cubicBezTo>
                    <a:pt x="30839" y="322626"/>
                    <a:pt x="55677" y="383982"/>
                    <a:pt x="73032" y="4476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8"/>
            <p:cNvSpPr/>
            <p:nvPr/>
          </p:nvSpPr>
          <p:spPr>
            <a:xfrm>
              <a:off x="4762204" y="1148444"/>
              <a:ext cx="674757" cy="216259"/>
            </a:xfrm>
            <a:custGeom>
              <a:avLst/>
              <a:gdLst/>
              <a:ahLst/>
              <a:cxnLst/>
              <a:rect l="l" t="t" r="r" b="b"/>
              <a:pathLst>
                <a:path w="674757" h="216259" extrusionOk="0">
                  <a:moveTo>
                    <a:pt x="227098" y="143227"/>
                  </a:moveTo>
                  <a:cubicBezTo>
                    <a:pt x="152195" y="126388"/>
                    <a:pt x="75613" y="118388"/>
                    <a:pt x="0" y="105421"/>
                  </a:cubicBezTo>
                  <a:cubicBezTo>
                    <a:pt x="97420" y="87808"/>
                    <a:pt x="197614" y="81679"/>
                    <a:pt x="291550" y="48581"/>
                  </a:cubicBezTo>
                  <a:cubicBezTo>
                    <a:pt x="355421" y="29678"/>
                    <a:pt x="418711" y="4968"/>
                    <a:pt x="485551" y="0"/>
                  </a:cubicBezTo>
                  <a:cubicBezTo>
                    <a:pt x="540003" y="0"/>
                    <a:pt x="600520" y="3033"/>
                    <a:pt x="644778" y="38452"/>
                  </a:cubicBezTo>
                  <a:cubicBezTo>
                    <a:pt x="691616" y="76001"/>
                    <a:pt x="681488" y="158065"/>
                    <a:pt x="628906" y="185614"/>
                  </a:cubicBezTo>
                  <a:cubicBezTo>
                    <a:pt x="564713" y="220968"/>
                    <a:pt x="485100" y="224388"/>
                    <a:pt x="415745" y="202775"/>
                  </a:cubicBezTo>
                  <a:cubicBezTo>
                    <a:pt x="352131" y="185421"/>
                    <a:pt x="290776" y="160583"/>
                    <a:pt x="227098" y="1432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8"/>
            <p:cNvSpPr/>
            <p:nvPr/>
          </p:nvSpPr>
          <p:spPr>
            <a:xfrm>
              <a:off x="4111720" y="588055"/>
              <a:ext cx="310865" cy="350967"/>
            </a:xfrm>
            <a:custGeom>
              <a:avLst/>
              <a:gdLst/>
              <a:ahLst/>
              <a:cxnLst/>
              <a:rect l="l" t="t" r="r" b="b"/>
              <a:pathLst>
                <a:path w="310865" h="350967" extrusionOk="0">
                  <a:moveTo>
                    <a:pt x="27577" y="148386"/>
                  </a:moveTo>
                  <a:cubicBezTo>
                    <a:pt x="77576" y="195742"/>
                    <a:pt x="150545" y="203484"/>
                    <a:pt x="205836" y="242516"/>
                  </a:cubicBezTo>
                  <a:cubicBezTo>
                    <a:pt x="247320" y="270322"/>
                    <a:pt x="279706" y="309291"/>
                    <a:pt x="306481" y="350968"/>
                  </a:cubicBezTo>
                  <a:cubicBezTo>
                    <a:pt x="317063" y="314322"/>
                    <a:pt x="306676" y="276451"/>
                    <a:pt x="294546" y="241677"/>
                  </a:cubicBezTo>
                  <a:cubicBezTo>
                    <a:pt x="273514" y="183741"/>
                    <a:pt x="243514" y="128967"/>
                    <a:pt x="205062" y="80774"/>
                  </a:cubicBezTo>
                  <a:cubicBezTo>
                    <a:pt x="178610" y="49096"/>
                    <a:pt x="147643" y="18322"/>
                    <a:pt x="107642" y="5031"/>
                  </a:cubicBezTo>
                  <a:cubicBezTo>
                    <a:pt x="81320" y="-4452"/>
                    <a:pt x="49771" y="-840"/>
                    <a:pt x="28804" y="18515"/>
                  </a:cubicBezTo>
                  <a:cubicBezTo>
                    <a:pt x="-9068" y="50450"/>
                    <a:pt x="-9714" y="115677"/>
                    <a:pt x="27577" y="1483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8"/>
            <p:cNvSpPr/>
            <p:nvPr/>
          </p:nvSpPr>
          <p:spPr>
            <a:xfrm>
              <a:off x="4847753" y="1364191"/>
              <a:ext cx="350967" cy="310865"/>
            </a:xfrm>
            <a:custGeom>
              <a:avLst/>
              <a:gdLst/>
              <a:ahLst/>
              <a:cxnLst/>
              <a:rect l="l" t="t" r="r" b="b"/>
              <a:pathLst>
                <a:path w="350967" h="310865" extrusionOk="0">
                  <a:moveTo>
                    <a:pt x="202581" y="283289"/>
                  </a:moveTo>
                  <a:cubicBezTo>
                    <a:pt x="155226" y="233289"/>
                    <a:pt x="147484" y="160321"/>
                    <a:pt x="108452" y="105030"/>
                  </a:cubicBezTo>
                  <a:cubicBezTo>
                    <a:pt x="80645" y="63545"/>
                    <a:pt x="41677" y="31159"/>
                    <a:pt x="0" y="4385"/>
                  </a:cubicBezTo>
                  <a:cubicBezTo>
                    <a:pt x="36646" y="-6197"/>
                    <a:pt x="74516" y="4190"/>
                    <a:pt x="109291" y="16319"/>
                  </a:cubicBezTo>
                  <a:cubicBezTo>
                    <a:pt x="167226" y="37351"/>
                    <a:pt x="222001" y="67352"/>
                    <a:pt x="270194" y="105804"/>
                  </a:cubicBezTo>
                  <a:cubicBezTo>
                    <a:pt x="301871" y="132255"/>
                    <a:pt x="332645" y="163224"/>
                    <a:pt x="345936" y="203224"/>
                  </a:cubicBezTo>
                  <a:cubicBezTo>
                    <a:pt x="355419" y="229546"/>
                    <a:pt x="351807" y="261094"/>
                    <a:pt x="332452" y="282062"/>
                  </a:cubicBezTo>
                  <a:cubicBezTo>
                    <a:pt x="300517" y="319933"/>
                    <a:pt x="235290" y="320579"/>
                    <a:pt x="202581" y="2832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8"/>
            <p:cNvSpPr/>
            <p:nvPr/>
          </p:nvSpPr>
          <p:spPr>
            <a:xfrm>
              <a:off x="4632491" y="588147"/>
              <a:ext cx="310704" cy="350939"/>
            </a:xfrm>
            <a:custGeom>
              <a:avLst/>
              <a:gdLst/>
              <a:ahLst/>
              <a:cxnLst/>
              <a:rect l="l" t="t" r="r" b="b"/>
              <a:pathLst>
                <a:path w="310704" h="350939" extrusionOk="0">
                  <a:moveTo>
                    <a:pt x="3647" y="350940"/>
                  </a:moveTo>
                  <a:cubicBezTo>
                    <a:pt x="23646" y="322682"/>
                    <a:pt x="43195" y="293391"/>
                    <a:pt x="70164" y="271133"/>
                  </a:cubicBezTo>
                  <a:cubicBezTo>
                    <a:pt x="125776" y="222102"/>
                    <a:pt x="201003" y="206359"/>
                    <a:pt x="261970" y="165907"/>
                  </a:cubicBezTo>
                  <a:cubicBezTo>
                    <a:pt x="288487" y="148165"/>
                    <a:pt x="311520" y="119972"/>
                    <a:pt x="310552" y="86488"/>
                  </a:cubicBezTo>
                  <a:cubicBezTo>
                    <a:pt x="313003" y="47778"/>
                    <a:pt x="285778" y="8165"/>
                    <a:pt x="246745" y="1197"/>
                  </a:cubicBezTo>
                  <a:cubicBezTo>
                    <a:pt x="209712" y="-5126"/>
                    <a:pt x="174164" y="14552"/>
                    <a:pt x="146937" y="37907"/>
                  </a:cubicBezTo>
                  <a:cubicBezTo>
                    <a:pt x="93904" y="84488"/>
                    <a:pt x="56873" y="146552"/>
                    <a:pt x="28421" y="210488"/>
                  </a:cubicBezTo>
                  <a:cubicBezTo>
                    <a:pt x="10292" y="254553"/>
                    <a:pt x="-7966" y="302682"/>
                    <a:pt x="3647" y="350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8"/>
            <p:cNvSpPr/>
            <p:nvPr/>
          </p:nvSpPr>
          <p:spPr>
            <a:xfrm>
              <a:off x="4847688" y="843581"/>
              <a:ext cx="350940" cy="310704"/>
            </a:xfrm>
            <a:custGeom>
              <a:avLst/>
              <a:gdLst/>
              <a:ahLst/>
              <a:cxnLst/>
              <a:rect l="l" t="t" r="r" b="b"/>
              <a:pathLst>
                <a:path w="350940" h="310704" extrusionOk="0">
                  <a:moveTo>
                    <a:pt x="0" y="307058"/>
                  </a:moveTo>
                  <a:cubicBezTo>
                    <a:pt x="28258" y="287058"/>
                    <a:pt x="57549" y="267510"/>
                    <a:pt x="79807" y="240541"/>
                  </a:cubicBezTo>
                  <a:cubicBezTo>
                    <a:pt x="128839" y="184929"/>
                    <a:pt x="144581" y="109702"/>
                    <a:pt x="185033" y="48734"/>
                  </a:cubicBezTo>
                  <a:cubicBezTo>
                    <a:pt x="202776" y="22218"/>
                    <a:pt x="230968" y="-815"/>
                    <a:pt x="264452" y="153"/>
                  </a:cubicBezTo>
                  <a:cubicBezTo>
                    <a:pt x="303162" y="-2298"/>
                    <a:pt x="342775" y="24927"/>
                    <a:pt x="349743" y="63960"/>
                  </a:cubicBezTo>
                  <a:cubicBezTo>
                    <a:pt x="356066" y="100993"/>
                    <a:pt x="336389" y="136541"/>
                    <a:pt x="313034" y="163768"/>
                  </a:cubicBezTo>
                  <a:cubicBezTo>
                    <a:pt x="266453" y="216801"/>
                    <a:pt x="204388" y="253832"/>
                    <a:pt x="140452" y="282284"/>
                  </a:cubicBezTo>
                  <a:cubicBezTo>
                    <a:pt x="96388" y="300412"/>
                    <a:pt x="48258" y="318670"/>
                    <a:pt x="0" y="3070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8"/>
            <p:cNvSpPr/>
            <p:nvPr/>
          </p:nvSpPr>
          <p:spPr>
            <a:xfrm>
              <a:off x="4266225" y="1247321"/>
              <a:ext cx="273229" cy="273229"/>
            </a:xfrm>
            <a:custGeom>
              <a:avLst/>
              <a:gdLst/>
              <a:ahLst/>
              <a:cxnLst/>
              <a:rect l="l" t="t" r="r" b="b"/>
              <a:pathLst>
                <a:path w="273229" h="273229" extrusionOk="0">
                  <a:moveTo>
                    <a:pt x="92553" y="180676"/>
                  </a:moveTo>
                  <a:cubicBezTo>
                    <a:pt x="87570" y="179467"/>
                    <a:pt x="82689" y="177798"/>
                    <a:pt x="77975" y="175640"/>
                  </a:cubicBezTo>
                  <a:cubicBezTo>
                    <a:pt x="50168" y="163317"/>
                    <a:pt x="40169" y="127769"/>
                    <a:pt x="48427" y="100349"/>
                  </a:cubicBezTo>
                  <a:cubicBezTo>
                    <a:pt x="53525" y="84607"/>
                    <a:pt x="67718" y="74866"/>
                    <a:pt x="80878" y="66284"/>
                  </a:cubicBezTo>
                  <a:cubicBezTo>
                    <a:pt x="84492" y="86865"/>
                    <a:pt x="96686" y="118219"/>
                    <a:pt x="123523" y="110671"/>
                  </a:cubicBezTo>
                  <a:cubicBezTo>
                    <a:pt x="166621" y="96091"/>
                    <a:pt x="165007" y="29833"/>
                    <a:pt x="127846" y="8865"/>
                  </a:cubicBezTo>
                  <a:cubicBezTo>
                    <a:pt x="98234" y="-9845"/>
                    <a:pt x="60556" y="3768"/>
                    <a:pt x="36103" y="24607"/>
                  </a:cubicBezTo>
                  <a:cubicBezTo>
                    <a:pt x="-20775" y="72999"/>
                    <a:pt x="-8941" y="182207"/>
                    <a:pt x="60988" y="212242"/>
                  </a:cubicBezTo>
                  <a:cubicBezTo>
                    <a:pt x="91023" y="282170"/>
                    <a:pt x="200231" y="294005"/>
                    <a:pt x="248623" y="237126"/>
                  </a:cubicBezTo>
                  <a:cubicBezTo>
                    <a:pt x="269462" y="212674"/>
                    <a:pt x="283074" y="174996"/>
                    <a:pt x="264364" y="145384"/>
                  </a:cubicBezTo>
                  <a:cubicBezTo>
                    <a:pt x="243397" y="108222"/>
                    <a:pt x="177139" y="106610"/>
                    <a:pt x="162559" y="149706"/>
                  </a:cubicBezTo>
                  <a:cubicBezTo>
                    <a:pt x="155010" y="176545"/>
                    <a:pt x="186364" y="188738"/>
                    <a:pt x="206946" y="192352"/>
                  </a:cubicBezTo>
                  <a:cubicBezTo>
                    <a:pt x="198365" y="205512"/>
                    <a:pt x="188623" y="219705"/>
                    <a:pt x="172881" y="224803"/>
                  </a:cubicBezTo>
                  <a:cubicBezTo>
                    <a:pt x="145461" y="233061"/>
                    <a:pt x="109912" y="223061"/>
                    <a:pt x="97590" y="195255"/>
                  </a:cubicBezTo>
                  <a:cubicBezTo>
                    <a:pt x="95431" y="190541"/>
                    <a:pt x="93763" y="185660"/>
                    <a:pt x="92553" y="180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8"/>
            <p:cNvSpPr/>
            <p:nvPr/>
          </p:nvSpPr>
          <p:spPr>
            <a:xfrm>
              <a:off x="3147602" y="649319"/>
              <a:ext cx="1989853" cy="1989852"/>
            </a:xfrm>
            <a:custGeom>
              <a:avLst/>
              <a:gdLst/>
              <a:ahLst/>
              <a:cxnLst/>
              <a:rect l="l" t="t" r="r" b="b"/>
              <a:pathLst>
                <a:path w="1989853" h="1989852" extrusionOk="0">
                  <a:moveTo>
                    <a:pt x="1439118" y="550738"/>
                  </a:moveTo>
                  <a:cubicBezTo>
                    <a:pt x="1449244" y="508543"/>
                    <a:pt x="1468173" y="468765"/>
                    <a:pt x="1497245" y="435900"/>
                  </a:cubicBezTo>
                  <a:cubicBezTo>
                    <a:pt x="1536257" y="392137"/>
                    <a:pt x="1588301" y="361234"/>
                    <a:pt x="1644629" y="345226"/>
                  </a:cubicBezTo>
                  <a:cubicBezTo>
                    <a:pt x="1628622" y="401554"/>
                    <a:pt x="1597718" y="453599"/>
                    <a:pt x="1553956" y="492610"/>
                  </a:cubicBezTo>
                  <a:cubicBezTo>
                    <a:pt x="1521090" y="521682"/>
                    <a:pt x="1481313" y="540610"/>
                    <a:pt x="1439118" y="550738"/>
                  </a:cubicBezTo>
                  <a:close/>
                  <a:moveTo>
                    <a:pt x="1712634" y="277221"/>
                  </a:moveTo>
                  <a:cubicBezTo>
                    <a:pt x="1659490" y="279416"/>
                    <a:pt x="1607178" y="294613"/>
                    <a:pt x="1559826" y="318612"/>
                  </a:cubicBezTo>
                  <a:cubicBezTo>
                    <a:pt x="1476019" y="359967"/>
                    <a:pt x="1410856" y="437192"/>
                    <a:pt x="1387179" y="527967"/>
                  </a:cubicBezTo>
                  <a:cubicBezTo>
                    <a:pt x="1370146" y="475709"/>
                    <a:pt x="1344084" y="425838"/>
                    <a:pt x="1305503" y="386289"/>
                  </a:cubicBezTo>
                  <a:cubicBezTo>
                    <a:pt x="1226211" y="304934"/>
                    <a:pt x="1108856" y="259967"/>
                    <a:pt x="995372" y="273773"/>
                  </a:cubicBezTo>
                  <a:cubicBezTo>
                    <a:pt x="888597" y="286224"/>
                    <a:pt x="783758" y="313708"/>
                    <a:pt x="683047" y="351193"/>
                  </a:cubicBezTo>
                  <a:cubicBezTo>
                    <a:pt x="639048" y="364871"/>
                    <a:pt x="591370" y="379064"/>
                    <a:pt x="545563" y="365257"/>
                  </a:cubicBezTo>
                  <a:cubicBezTo>
                    <a:pt x="498789" y="352612"/>
                    <a:pt x="462723" y="312160"/>
                    <a:pt x="450852" y="265837"/>
                  </a:cubicBezTo>
                  <a:cubicBezTo>
                    <a:pt x="437821" y="215644"/>
                    <a:pt x="441369" y="157966"/>
                    <a:pt x="472595" y="114998"/>
                  </a:cubicBezTo>
                  <a:cubicBezTo>
                    <a:pt x="504982" y="68934"/>
                    <a:pt x="567886" y="43966"/>
                    <a:pt x="622338" y="61320"/>
                  </a:cubicBezTo>
                  <a:cubicBezTo>
                    <a:pt x="647628" y="69191"/>
                    <a:pt x="663822" y="91320"/>
                    <a:pt x="676209" y="113449"/>
                  </a:cubicBezTo>
                  <a:cubicBezTo>
                    <a:pt x="657112" y="116417"/>
                    <a:pt x="634145" y="116739"/>
                    <a:pt x="621886" y="134224"/>
                  </a:cubicBezTo>
                  <a:cubicBezTo>
                    <a:pt x="602660" y="161514"/>
                    <a:pt x="604789" y="205449"/>
                    <a:pt x="631821" y="227063"/>
                  </a:cubicBezTo>
                  <a:cubicBezTo>
                    <a:pt x="667628" y="251320"/>
                    <a:pt x="723822" y="236997"/>
                    <a:pt x="742790" y="197707"/>
                  </a:cubicBezTo>
                  <a:cubicBezTo>
                    <a:pt x="760081" y="162030"/>
                    <a:pt x="756791" y="118287"/>
                    <a:pt x="737112" y="84288"/>
                  </a:cubicBezTo>
                  <a:cubicBezTo>
                    <a:pt x="709563" y="33835"/>
                    <a:pt x="653499" y="1255"/>
                    <a:pt x="596273" y="288"/>
                  </a:cubicBezTo>
                  <a:cubicBezTo>
                    <a:pt x="541693" y="-2616"/>
                    <a:pt x="484918" y="16481"/>
                    <a:pt x="447175" y="56869"/>
                  </a:cubicBezTo>
                  <a:cubicBezTo>
                    <a:pt x="412014" y="92804"/>
                    <a:pt x="396401" y="143643"/>
                    <a:pt x="393627" y="192933"/>
                  </a:cubicBezTo>
                  <a:cubicBezTo>
                    <a:pt x="391111" y="244224"/>
                    <a:pt x="399433" y="298159"/>
                    <a:pt x="428529" y="341579"/>
                  </a:cubicBezTo>
                  <a:cubicBezTo>
                    <a:pt x="462917" y="394547"/>
                    <a:pt x="527756" y="422935"/>
                    <a:pt x="589885" y="421386"/>
                  </a:cubicBezTo>
                  <a:cubicBezTo>
                    <a:pt x="633691" y="420096"/>
                    <a:pt x="673756" y="400869"/>
                    <a:pt x="714853" y="387837"/>
                  </a:cubicBezTo>
                  <a:cubicBezTo>
                    <a:pt x="705433" y="406031"/>
                    <a:pt x="689563" y="419450"/>
                    <a:pt x="676015" y="434482"/>
                  </a:cubicBezTo>
                  <a:cubicBezTo>
                    <a:pt x="599369" y="514289"/>
                    <a:pt x="525046" y="596677"/>
                    <a:pt x="441240" y="669257"/>
                  </a:cubicBezTo>
                  <a:cubicBezTo>
                    <a:pt x="392014" y="710935"/>
                    <a:pt x="337433" y="750291"/>
                    <a:pt x="273175" y="763968"/>
                  </a:cubicBezTo>
                  <a:cubicBezTo>
                    <a:pt x="220077" y="775194"/>
                    <a:pt x="159948" y="772290"/>
                    <a:pt x="114851" y="739129"/>
                  </a:cubicBezTo>
                  <a:cubicBezTo>
                    <a:pt x="57690" y="699063"/>
                    <a:pt x="42463" y="617192"/>
                    <a:pt x="66786" y="554418"/>
                  </a:cubicBezTo>
                  <a:cubicBezTo>
                    <a:pt x="82270" y="514160"/>
                    <a:pt x="128916" y="493966"/>
                    <a:pt x="170012" y="499966"/>
                  </a:cubicBezTo>
                  <a:cubicBezTo>
                    <a:pt x="182980" y="502741"/>
                    <a:pt x="191432" y="514160"/>
                    <a:pt x="200851" y="522740"/>
                  </a:cubicBezTo>
                  <a:cubicBezTo>
                    <a:pt x="166271" y="537450"/>
                    <a:pt x="156141" y="583063"/>
                    <a:pt x="175044" y="613773"/>
                  </a:cubicBezTo>
                  <a:cubicBezTo>
                    <a:pt x="195432" y="645322"/>
                    <a:pt x="242593" y="652031"/>
                    <a:pt x="272722" y="630676"/>
                  </a:cubicBezTo>
                  <a:cubicBezTo>
                    <a:pt x="306077" y="608870"/>
                    <a:pt x="315690" y="564224"/>
                    <a:pt x="308593" y="527063"/>
                  </a:cubicBezTo>
                  <a:cubicBezTo>
                    <a:pt x="297560" y="475191"/>
                    <a:pt x="248334" y="436158"/>
                    <a:pt x="196142" y="432676"/>
                  </a:cubicBezTo>
                  <a:cubicBezTo>
                    <a:pt x="157690" y="430224"/>
                    <a:pt x="117689" y="435385"/>
                    <a:pt x="83560" y="454159"/>
                  </a:cubicBezTo>
                  <a:cubicBezTo>
                    <a:pt x="47689" y="473320"/>
                    <a:pt x="21817" y="508288"/>
                    <a:pt x="10204" y="546869"/>
                  </a:cubicBezTo>
                  <a:cubicBezTo>
                    <a:pt x="-11667" y="614934"/>
                    <a:pt x="2204" y="693321"/>
                    <a:pt x="46204" y="749708"/>
                  </a:cubicBezTo>
                  <a:cubicBezTo>
                    <a:pt x="77561" y="789641"/>
                    <a:pt x="127110" y="812092"/>
                    <a:pt x="176852" y="817963"/>
                  </a:cubicBezTo>
                  <a:cubicBezTo>
                    <a:pt x="246465" y="827706"/>
                    <a:pt x="317756" y="809319"/>
                    <a:pt x="378208" y="774673"/>
                  </a:cubicBezTo>
                  <a:cubicBezTo>
                    <a:pt x="515434" y="696930"/>
                    <a:pt x="605822" y="563381"/>
                    <a:pt x="719370" y="458091"/>
                  </a:cubicBezTo>
                  <a:cubicBezTo>
                    <a:pt x="713629" y="490284"/>
                    <a:pt x="701822" y="521317"/>
                    <a:pt x="700209" y="554285"/>
                  </a:cubicBezTo>
                  <a:cubicBezTo>
                    <a:pt x="690274" y="626607"/>
                    <a:pt x="709048" y="704479"/>
                    <a:pt x="758209" y="759575"/>
                  </a:cubicBezTo>
                  <a:cubicBezTo>
                    <a:pt x="829758" y="837963"/>
                    <a:pt x="971242" y="832673"/>
                    <a:pt x="1037049" y="749511"/>
                  </a:cubicBezTo>
                  <a:cubicBezTo>
                    <a:pt x="1062597" y="716543"/>
                    <a:pt x="1081178" y="674220"/>
                    <a:pt x="1074017" y="631769"/>
                  </a:cubicBezTo>
                  <a:cubicBezTo>
                    <a:pt x="1066791" y="579446"/>
                    <a:pt x="1036081" y="526477"/>
                    <a:pt x="985243" y="506413"/>
                  </a:cubicBezTo>
                  <a:cubicBezTo>
                    <a:pt x="944727" y="490929"/>
                    <a:pt x="892338" y="496414"/>
                    <a:pt x="862467" y="530285"/>
                  </a:cubicBezTo>
                  <a:cubicBezTo>
                    <a:pt x="836854" y="557833"/>
                    <a:pt x="837241" y="601188"/>
                    <a:pt x="852209" y="633898"/>
                  </a:cubicBezTo>
                  <a:cubicBezTo>
                    <a:pt x="869499" y="669511"/>
                    <a:pt x="929370" y="668414"/>
                    <a:pt x="945628" y="632479"/>
                  </a:cubicBezTo>
                  <a:cubicBezTo>
                    <a:pt x="956983" y="609253"/>
                    <a:pt x="954144" y="582543"/>
                    <a:pt x="949887" y="558090"/>
                  </a:cubicBezTo>
                  <a:cubicBezTo>
                    <a:pt x="964596" y="562671"/>
                    <a:pt x="980467" y="566284"/>
                    <a:pt x="992661" y="576478"/>
                  </a:cubicBezTo>
                  <a:cubicBezTo>
                    <a:pt x="1023757" y="600931"/>
                    <a:pt x="1030597" y="645962"/>
                    <a:pt x="1020919" y="682414"/>
                  </a:cubicBezTo>
                  <a:cubicBezTo>
                    <a:pt x="1006209" y="734931"/>
                    <a:pt x="952273" y="769705"/>
                    <a:pt x="899047" y="769834"/>
                  </a:cubicBezTo>
                  <a:cubicBezTo>
                    <a:pt x="856466" y="770673"/>
                    <a:pt x="811434" y="755060"/>
                    <a:pt x="784788" y="720609"/>
                  </a:cubicBezTo>
                  <a:cubicBezTo>
                    <a:pt x="755305" y="682931"/>
                    <a:pt x="747756" y="633189"/>
                    <a:pt x="748530" y="586673"/>
                  </a:cubicBezTo>
                  <a:cubicBezTo>
                    <a:pt x="748917" y="522801"/>
                    <a:pt x="767691" y="456027"/>
                    <a:pt x="813177" y="409381"/>
                  </a:cubicBezTo>
                  <a:cubicBezTo>
                    <a:pt x="859176" y="362220"/>
                    <a:pt x="925370" y="341317"/>
                    <a:pt x="989565" y="335316"/>
                  </a:cubicBezTo>
                  <a:cubicBezTo>
                    <a:pt x="1096081" y="321768"/>
                    <a:pt x="1211629" y="360607"/>
                    <a:pt x="1280598" y="444801"/>
                  </a:cubicBezTo>
                  <a:cubicBezTo>
                    <a:pt x="1326825" y="501736"/>
                    <a:pt x="1344110" y="577284"/>
                    <a:pt x="1340227" y="649625"/>
                  </a:cubicBezTo>
                  <a:cubicBezTo>
                    <a:pt x="1412568" y="645742"/>
                    <a:pt x="1488116" y="663028"/>
                    <a:pt x="1545051" y="709254"/>
                  </a:cubicBezTo>
                  <a:cubicBezTo>
                    <a:pt x="1629245" y="778223"/>
                    <a:pt x="1668085" y="893772"/>
                    <a:pt x="1654536" y="1000288"/>
                  </a:cubicBezTo>
                  <a:cubicBezTo>
                    <a:pt x="1648535" y="1064482"/>
                    <a:pt x="1627633" y="1130675"/>
                    <a:pt x="1580471" y="1176675"/>
                  </a:cubicBezTo>
                  <a:cubicBezTo>
                    <a:pt x="1533826" y="1222161"/>
                    <a:pt x="1467051" y="1240935"/>
                    <a:pt x="1403180" y="1241322"/>
                  </a:cubicBezTo>
                  <a:cubicBezTo>
                    <a:pt x="1356663" y="1242096"/>
                    <a:pt x="1306921" y="1234547"/>
                    <a:pt x="1269243" y="1205064"/>
                  </a:cubicBezTo>
                  <a:cubicBezTo>
                    <a:pt x="1234792" y="1178418"/>
                    <a:pt x="1219179" y="1133386"/>
                    <a:pt x="1220018" y="1090805"/>
                  </a:cubicBezTo>
                  <a:cubicBezTo>
                    <a:pt x="1220147" y="1037578"/>
                    <a:pt x="1254921" y="983643"/>
                    <a:pt x="1307438" y="968933"/>
                  </a:cubicBezTo>
                  <a:cubicBezTo>
                    <a:pt x="1343890" y="959255"/>
                    <a:pt x="1388921" y="966095"/>
                    <a:pt x="1413374" y="997191"/>
                  </a:cubicBezTo>
                  <a:cubicBezTo>
                    <a:pt x="1423567" y="1009385"/>
                    <a:pt x="1427180" y="1025256"/>
                    <a:pt x="1431761" y="1039966"/>
                  </a:cubicBezTo>
                  <a:cubicBezTo>
                    <a:pt x="1407308" y="1035708"/>
                    <a:pt x="1380599" y="1032869"/>
                    <a:pt x="1357373" y="1044224"/>
                  </a:cubicBezTo>
                  <a:cubicBezTo>
                    <a:pt x="1321438" y="1060482"/>
                    <a:pt x="1320341" y="1120353"/>
                    <a:pt x="1355954" y="1137643"/>
                  </a:cubicBezTo>
                  <a:cubicBezTo>
                    <a:pt x="1388664" y="1152611"/>
                    <a:pt x="1432020" y="1152998"/>
                    <a:pt x="1459567" y="1127385"/>
                  </a:cubicBezTo>
                  <a:cubicBezTo>
                    <a:pt x="1493438" y="1097514"/>
                    <a:pt x="1498923" y="1045126"/>
                    <a:pt x="1483439" y="1004610"/>
                  </a:cubicBezTo>
                  <a:cubicBezTo>
                    <a:pt x="1463375" y="953771"/>
                    <a:pt x="1410406" y="923061"/>
                    <a:pt x="1358083" y="915836"/>
                  </a:cubicBezTo>
                  <a:cubicBezTo>
                    <a:pt x="1315632" y="908675"/>
                    <a:pt x="1273309" y="927255"/>
                    <a:pt x="1240341" y="952803"/>
                  </a:cubicBezTo>
                  <a:cubicBezTo>
                    <a:pt x="1157179" y="1018610"/>
                    <a:pt x="1151889" y="1160095"/>
                    <a:pt x="1230277" y="1231643"/>
                  </a:cubicBezTo>
                  <a:cubicBezTo>
                    <a:pt x="1285374" y="1280805"/>
                    <a:pt x="1363245" y="1299579"/>
                    <a:pt x="1435568" y="1289643"/>
                  </a:cubicBezTo>
                  <a:cubicBezTo>
                    <a:pt x="1468536" y="1288030"/>
                    <a:pt x="1499568" y="1276223"/>
                    <a:pt x="1531762" y="1270481"/>
                  </a:cubicBezTo>
                  <a:cubicBezTo>
                    <a:pt x="1426472" y="1384030"/>
                    <a:pt x="1292922" y="1474418"/>
                    <a:pt x="1215181" y="1611644"/>
                  </a:cubicBezTo>
                  <a:cubicBezTo>
                    <a:pt x="1180534" y="1672096"/>
                    <a:pt x="1162148" y="1743387"/>
                    <a:pt x="1171890" y="1813001"/>
                  </a:cubicBezTo>
                  <a:cubicBezTo>
                    <a:pt x="1177761" y="1862743"/>
                    <a:pt x="1200212" y="1912292"/>
                    <a:pt x="1240145" y="1943649"/>
                  </a:cubicBezTo>
                  <a:cubicBezTo>
                    <a:pt x="1296532" y="1987648"/>
                    <a:pt x="1374919" y="2001520"/>
                    <a:pt x="1442985" y="1979649"/>
                  </a:cubicBezTo>
                  <a:cubicBezTo>
                    <a:pt x="1481565" y="1968035"/>
                    <a:pt x="1516533" y="1942164"/>
                    <a:pt x="1535694" y="1906293"/>
                  </a:cubicBezTo>
                  <a:cubicBezTo>
                    <a:pt x="1554468" y="1872164"/>
                    <a:pt x="1559630" y="1832163"/>
                    <a:pt x="1557178" y="1793712"/>
                  </a:cubicBezTo>
                  <a:cubicBezTo>
                    <a:pt x="1553695" y="1741518"/>
                    <a:pt x="1514662" y="1692293"/>
                    <a:pt x="1462790" y="1681260"/>
                  </a:cubicBezTo>
                  <a:cubicBezTo>
                    <a:pt x="1425630" y="1674163"/>
                    <a:pt x="1380983" y="1683777"/>
                    <a:pt x="1359177" y="1717131"/>
                  </a:cubicBezTo>
                  <a:cubicBezTo>
                    <a:pt x="1337822" y="1747260"/>
                    <a:pt x="1344532" y="1794422"/>
                    <a:pt x="1376080" y="1814809"/>
                  </a:cubicBezTo>
                  <a:cubicBezTo>
                    <a:pt x="1406790" y="1833712"/>
                    <a:pt x="1452403" y="1823583"/>
                    <a:pt x="1467113" y="1789002"/>
                  </a:cubicBezTo>
                  <a:cubicBezTo>
                    <a:pt x="1475693" y="1798421"/>
                    <a:pt x="1487113" y="1806873"/>
                    <a:pt x="1489887" y="1819841"/>
                  </a:cubicBezTo>
                  <a:cubicBezTo>
                    <a:pt x="1495886" y="1860937"/>
                    <a:pt x="1475693" y="1907582"/>
                    <a:pt x="1435435" y="1923067"/>
                  </a:cubicBezTo>
                  <a:cubicBezTo>
                    <a:pt x="1372661" y="1947389"/>
                    <a:pt x="1290790" y="1932162"/>
                    <a:pt x="1250725" y="1875002"/>
                  </a:cubicBezTo>
                  <a:cubicBezTo>
                    <a:pt x="1217564" y="1829905"/>
                    <a:pt x="1214660" y="1769775"/>
                    <a:pt x="1225886" y="1716678"/>
                  </a:cubicBezTo>
                  <a:cubicBezTo>
                    <a:pt x="1239563" y="1652421"/>
                    <a:pt x="1278918" y="1597839"/>
                    <a:pt x="1320597" y="1548613"/>
                  </a:cubicBezTo>
                  <a:cubicBezTo>
                    <a:pt x="1393177" y="1464807"/>
                    <a:pt x="1475564" y="1390484"/>
                    <a:pt x="1555371" y="1313838"/>
                  </a:cubicBezTo>
                  <a:cubicBezTo>
                    <a:pt x="1570404" y="1300290"/>
                    <a:pt x="1583822" y="1284419"/>
                    <a:pt x="1602017" y="1274999"/>
                  </a:cubicBezTo>
                  <a:cubicBezTo>
                    <a:pt x="1588985" y="1316096"/>
                    <a:pt x="1569758" y="1356161"/>
                    <a:pt x="1568467" y="1399967"/>
                  </a:cubicBezTo>
                  <a:cubicBezTo>
                    <a:pt x="1566919" y="1462096"/>
                    <a:pt x="1595307" y="1526935"/>
                    <a:pt x="1648274" y="1561322"/>
                  </a:cubicBezTo>
                  <a:cubicBezTo>
                    <a:pt x="1691695" y="1590419"/>
                    <a:pt x="1745630" y="1598741"/>
                    <a:pt x="1796920" y="1596225"/>
                  </a:cubicBezTo>
                  <a:cubicBezTo>
                    <a:pt x="1846211" y="1593451"/>
                    <a:pt x="1897050" y="1577838"/>
                    <a:pt x="1932985" y="1542677"/>
                  </a:cubicBezTo>
                  <a:cubicBezTo>
                    <a:pt x="1973372" y="1504935"/>
                    <a:pt x="1992470" y="1448160"/>
                    <a:pt x="1989566" y="1393579"/>
                  </a:cubicBezTo>
                  <a:cubicBezTo>
                    <a:pt x="1988599" y="1336353"/>
                    <a:pt x="1956019" y="1280289"/>
                    <a:pt x="1905566" y="1252740"/>
                  </a:cubicBezTo>
                  <a:cubicBezTo>
                    <a:pt x="1871567" y="1233062"/>
                    <a:pt x="1827824" y="1229771"/>
                    <a:pt x="1792147" y="1247062"/>
                  </a:cubicBezTo>
                  <a:cubicBezTo>
                    <a:pt x="1752857" y="1266030"/>
                    <a:pt x="1738535" y="1322224"/>
                    <a:pt x="1762792" y="1358031"/>
                  </a:cubicBezTo>
                  <a:cubicBezTo>
                    <a:pt x="1784405" y="1385064"/>
                    <a:pt x="1828340" y="1387193"/>
                    <a:pt x="1855631" y="1367966"/>
                  </a:cubicBezTo>
                  <a:cubicBezTo>
                    <a:pt x="1873116" y="1355708"/>
                    <a:pt x="1873437" y="1332739"/>
                    <a:pt x="1876405" y="1313643"/>
                  </a:cubicBezTo>
                  <a:cubicBezTo>
                    <a:pt x="1898534" y="1326030"/>
                    <a:pt x="1920664" y="1342225"/>
                    <a:pt x="1928535" y="1367514"/>
                  </a:cubicBezTo>
                  <a:cubicBezTo>
                    <a:pt x="1945889" y="1421966"/>
                    <a:pt x="1920921" y="1484870"/>
                    <a:pt x="1874857" y="1517257"/>
                  </a:cubicBezTo>
                  <a:cubicBezTo>
                    <a:pt x="1831889" y="1548483"/>
                    <a:pt x="1774211" y="1552031"/>
                    <a:pt x="1724017" y="1539000"/>
                  </a:cubicBezTo>
                  <a:cubicBezTo>
                    <a:pt x="1677695" y="1527129"/>
                    <a:pt x="1637243" y="1491063"/>
                    <a:pt x="1624598" y="1444289"/>
                  </a:cubicBezTo>
                  <a:cubicBezTo>
                    <a:pt x="1610791" y="1398483"/>
                    <a:pt x="1624984" y="1350805"/>
                    <a:pt x="1638662" y="1306805"/>
                  </a:cubicBezTo>
                  <a:cubicBezTo>
                    <a:pt x="1676146" y="1206095"/>
                    <a:pt x="1703630" y="1101255"/>
                    <a:pt x="1716081" y="994481"/>
                  </a:cubicBezTo>
                  <a:cubicBezTo>
                    <a:pt x="1729888" y="880996"/>
                    <a:pt x="1684921" y="763641"/>
                    <a:pt x="1603565" y="684350"/>
                  </a:cubicBezTo>
                  <a:cubicBezTo>
                    <a:pt x="1564017" y="645769"/>
                    <a:pt x="1514146" y="619705"/>
                    <a:pt x="1461888" y="602673"/>
                  </a:cubicBezTo>
                  <a:cubicBezTo>
                    <a:pt x="1552662" y="578996"/>
                    <a:pt x="1629888" y="513834"/>
                    <a:pt x="1671243" y="430026"/>
                  </a:cubicBezTo>
                  <a:cubicBezTo>
                    <a:pt x="1695242" y="382677"/>
                    <a:pt x="1710439" y="330365"/>
                    <a:pt x="1712634" y="2772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3" name="Google Shape;1823;p8"/>
          <p:cNvGrpSpPr/>
          <p:nvPr/>
        </p:nvGrpSpPr>
        <p:grpSpPr>
          <a:xfrm flipH="1">
            <a:off x="163121" y="102949"/>
            <a:ext cx="1040514" cy="1040512"/>
            <a:chOff x="3147602" y="349815"/>
            <a:chExt cx="2289359" cy="2289356"/>
          </a:xfrm>
        </p:grpSpPr>
        <p:sp>
          <p:nvSpPr>
            <p:cNvPr id="1824" name="Google Shape;1824;p8"/>
            <p:cNvSpPr/>
            <p:nvPr/>
          </p:nvSpPr>
          <p:spPr>
            <a:xfrm>
              <a:off x="4422072" y="349815"/>
              <a:ext cx="216259" cy="674757"/>
            </a:xfrm>
            <a:custGeom>
              <a:avLst/>
              <a:gdLst/>
              <a:ahLst/>
              <a:cxnLst/>
              <a:rect l="l" t="t" r="r" b="b"/>
              <a:pathLst>
                <a:path w="216259" h="674757" extrusionOk="0">
                  <a:moveTo>
                    <a:pt x="73032" y="447660"/>
                  </a:moveTo>
                  <a:cubicBezTo>
                    <a:pt x="89871" y="522562"/>
                    <a:pt x="97872" y="599144"/>
                    <a:pt x="110838" y="674758"/>
                  </a:cubicBezTo>
                  <a:cubicBezTo>
                    <a:pt x="128451" y="577338"/>
                    <a:pt x="134581" y="477144"/>
                    <a:pt x="167678" y="383208"/>
                  </a:cubicBezTo>
                  <a:cubicBezTo>
                    <a:pt x="186581" y="319337"/>
                    <a:pt x="211291" y="256047"/>
                    <a:pt x="216260" y="189207"/>
                  </a:cubicBezTo>
                  <a:cubicBezTo>
                    <a:pt x="216260" y="134755"/>
                    <a:pt x="213227" y="74238"/>
                    <a:pt x="177808" y="29980"/>
                  </a:cubicBezTo>
                  <a:cubicBezTo>
                    <a:pt x="140259" y="-16859"/>
                    <a:pt x="58194" y="-6729"/>
                    <a:pt x="30646" y="45852"/>
                  </a:cubicBezTo>
                  <a:cubicBezTo>
                    <a:pt x="-4709" y="110045"/>
                    <a:pt x="-8128" y="189658"/>
                    <a:pt x="13484" y="259013"/>
                  </a:cubicBezTo>
                  <a:cubicBezTo>
                    <a:pt x="30839" y="322626"/>
                    <a:pt x="55677" y="383982"/>
                    <a:pt x="73032" y="4476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8"/>
            <p:cNvSpPr/>
            <p:nvPr/>
          </p:nvSpPr>
          <p:spPr>
            <a:xfrm>
              <a:off x="4762204" y="1148444"/>
              <a:ext cx="674757" cy="216259"/>
            </a:xfrm>
            <a:custGeom>
              <a:avLst/>
              <a:gdLst/>
              <a:ahLst/>
              <a:cxnLst/>
              <a:rect l="l" t="t" r="r" b="b"/>
              <a:pathLst>
                <a:path w="674757" h="216259" extrusionOk="0">
                  <a:moveTo>
                    <a:pt x="227098" y="143227"/>
                  </a:moveTo>
                  <a:cubicBezTo>
                    <a:pt x="152195" y="126388"/>
                    <a:pt x="75613" y="118388"/>
                    <a:pt x="0" y="105421"/>
                  </a:cubicBezTo>
                  <a:cubicBezTo>
                    <a:pt x="97420" y="87808"/>
                    <a:pt x="197614" y="81679"/>
                    <a:pt x="291550" y="48581"/>
                  </a:cubicBezTo>
                  <a:cubicBezTo>
                    <a:pt x="355421" y="29678"/>
                    <a:pt x="418711" y="4968"/>
                    <a:pt x="485551" y="0"/>
                  </a:cubicBezTo>
                  <a:cubicBezTo>
                    <a:pt x="540003" y="0"/>
                    <a:pt x="600520" y="3033"/>
                    <a:pt x="644778" y="38452"/>
                  </a:cubicBezTo>
                  <a:cubicBezTo>
                    <a:pt x="691616" y="76001"/>
                    <a:pt x="681488" y="158065"/>
                    <a:pt x="628906" y="185614"/>
                  </a:cubicBezTo>
                  <a:cubicBezTo>
                    <a:pt x="564713" y="220968"/>
                    <a:pt x="485100" y="224388"/>
                    <a:pt x="415745" y="202775"/>
                  </a:cubicBezTo>
                  <a:cubicBezTo>
                    <a:pt x="352131" y="185421"/>
                    <a:pt x="290776" y="160583"/>
                    <a:pt x="227098" y="1432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8"/>
            <p:cNvSpPr/>
            <p:nvPr/>
          </p:nvSpPr>
          <p:spPr>
            <a:xfrm>
              <a:off x="4111720" y="588055"/>
              <a:ext cx="310865" cy="350967"/>
            </a:xfrm>
            <a:custGeom>
              <a:avLst/>
              <a:gdLst/>
              <a:ahLst/>
              <a:cxnLst/>
              <a:rect l="l" t="t" r="r" b="b"/>
              <a:pathLst>
                <a:path w="310865" h="350967" extrusionOk="0">
                  <a:moveTo>
                    <a:pt x="27577" y="148386"/>
                  </a:moveTo>
                  <a:cubicBezTo>
                    <a:pt x="77576" y="195742"/>
                    <a:pt x="150545" y="203484"/>
                    <a:pt x="205836" y="242516"/>
                  </a:cubicBezTo>
                  <a:cubicBezTo>
                    <a:pt x="247320" y="270322"/>
                    <a:pt x="279706" y="309291"/>
                    <a:pt x="306481" y="350968"/>
                  </a:cubicBezTo>
                  <a:cubicBezTo>
                    <a:pt x="317063" y="314322"/>
                    <a:pt x="306676" y="276451"/>
                    <a:pt x="294546" y="241677"/>
                  </a:cubicBezTo>
                  <a:cubicBezTo>
                    <a:pt x="273514" y="183741"/>
                    <a:pt x="243514" y="128967"/>
                    <a:pt x="205062" y="80774"/>
                  </a:cubicBezTo>
                  <a:cubicBezTo>
                    <a:pt x="178610" y="49096"/>
                    <a:pt x="147643" y="18322"/>
                    <a:pt x="107642" y="5031"/>
                  </a:cubicBezTo>
                  <a:cubicBezTo>
                    <a:pt x="81320" y="-4452"/>
                    <a:pt x="49771" y="-840"/>
                    <a:pt x="28804" y="18515"/>
                  </a:cubicBezTo>
                  <a:cubicBezTo>
                    <a:pt x="-9068" y="50450"/>
                    <a:pt x="-9714" y="115677"/>
                    <a:pt x="27577" y="1483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8"/>
            <p:cNvSpPr/>
            <p:nvPr/>
          </p:nvSpPr>
          <p:spPr>
            <a:xfrm>
              <a:off x="4847753" y="1364191"/>
              <a:ext cx="350967" cy="310865"/>
            </a:xfrm>
            <a:custGeom>
              <a:avLst/>
              <a:gdLst/>
              <a:ahLst/>
              <a:cxnLst/>
              <a:rect l="l" t="t" r="r" b="b"/>
              <a:pathLst>
                <a:path w="350967" h="310865" extrusionOk="0">
                  <a:moveTo>
                    <a:pt x="202581" y="283289"/>
                  </a:moveTo>
                  <a:cubicBezTo>
                    <a:pt x="155226" y="233289"/>
                    <a:pt x="147484" y="160321"/>
                    <a:pt x="108452" y="105030"/>
                  </a:cubicBezTo>
                  <a:cubicBezTo>
                    <a:pt x="80645" y="63545"/>
                    <a:pt x="41677" y="31159"/>
                    <a:pt x="0" y="4385"/>
                  </a:cubicBezTo>
                  <a:cubicBezTo>
                    <a:pt x="36646" y="-6197"/>
                    <a:pt x="74516" y="4190"/>
                    <a:pt x="109291" y="16319"/>
                  </a:cubicBezTo>
                  <a:cubicBezTo>
                    <a:pt x="167226" y="37351"/>
                    <a:pt x="222001" y="67352"/>
                    <a:pt x="270194" y="105804"/>
                  </a:cubicBezTo>
                  <a:cubicBezTo>
                    <a:pt x="301871" y="132255"/>
                    <a:pt x="332645" y="163224"/>
                    <a:pt x="345936" y="203224"/>
                  </a:cubicBezTo>
                  <a:cubicBezTo>
                    <a:pt x="355419" y="229546"/>
                    <a:pt x="351807" y="261094"/>
                    <a:pt x="332452" y="282062"/>
                  </a:cubicBezTo>
                  <a:cubicBezTo>
                    <a:pt x="300517" y="319933"/>
                    <a:pt x="235290" y="320579"/>
                    <a:pt x="202581" y="2832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8"/>
            <p:cNvSpPr/>
            <p:nvPr/>
          </p:nvSpPr>
          <p:spPr>
            <a:xfrm>
              <a:off x="4632491" y="588147"/>
              <a:ext cx="310704" cy="350939"/>
            </a:xfrm>
            <a:custGeom>
              <a:avLst/>
              <a:gdLst/>
              <a:ahLst/>
              <a:cxnLst/>
              <a:rect l="l" t="t" r="r" b="b"/>
              <a:pathLst>
                <a:path w="310704" h="350939" extrusionOk="0">
                  <a:moveTo>
                    <a:pt x="3647" y="350940"/>
                  </a:moveTo>
                  <a:cubicBezTo>
                    <a:pt x="23646" y="322682"/>
                    <a:pt x="43195" y="293391"/>
                    <a:pt x="70164" y="271133"/>
                  </a:cubicBezTo>
                  <a:cubicBezTo>
                    <a:pt x="125776" y="222102"/>
                    <a:pt x="201003" y="206359"/>
                    <a:pt x="261970" y="165907"/>
                  </a:cubicBezTo>
                  <a:cubicBezTo>
                    <a:pt x="288487" y="148165"/>
                    <a:pt x="311520" y="119972"/>
                    <a:pt x="310552" y="86488"/>
                  </a:cubicBezTo>
                  <a:cubicBezTo>
                    <a:pt x="313003" y="47778"/>
                    <a:pt x="285778" y="8165"/>
                    <a:pt x="246745" y="1197"/>
                  </a:cubicBezTo>
                  <a:cubicBezTo>
                    <a:pt x="209712" y="-5126"/>
                    <a:pt x="174164" y="14552"/>
                    <a:pt x="146937" y="37907"/>
                  </a:cubicBezTo>
                  <a:cubicBezTo>
                    <a:pt x="93904" y="84488"/>
                    <a:pt x="56873" y="146552"/>
                    <a:pt x="28421" y="210488"/>
                  </a:cubicBezTo>
                  <a:cubicBezTo>
                    <a:pt x="10292" y="254553"/>
                    <a:pt x="-7966" y="302682"/>
                    <a:pt x="3647" y="350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8"/>
            <p:cNvSpPr/>
            <p:nvPr/>
          </p:nvSpPr>
          <p:spPr>
            <a:xfrm>
              <a:off x="4847688" y="843581"/>
              <a:ext cx="350940" cy="310704"/>
            </a:xfrm>
            <a:custGeom>
              <a:avLst/>
              <a:gdLst/>
              <a:ahLst/>
              <a:cxnLst/>
              <a:rect l="l" t="t" r="r" b="b"/>
              <a:pathLst>
                <a:path w="350940" h="310704" extrusionOk="0">
                  <a:moveTo>
                    <a:pt x="0" y="307058"/>
                  </a:moveTo>
                  <a:cubicBezTo>
                    <a:pt x="28258" y="287058"/>
                    <a:pt x="57549" y="267510"/>
                    <a:pt x="79807" y="240541"/>
                  </a:cubicBezTo>
                  <a:cubicBezTo>
                    <a:pt x="128839" y="184929"/>
                    <a:pt x="144581" y="109702"/>
                    <a:pt x="185033" y="48734"/>
                  </a:cubicBezTo>
                  <a:cubicBezTo>
                    <a:pt x="202776" y="22218"/>
                    <a:pt x="230968" y="-815"/>
                    <a:pt x="264452" y="153"/>
                  </a:cubicBezTo>
                  <a:cubicBezTo>
                    <a:pt x="303162" y="-2298"/>
                    <a:pt x="342775" y="24927"/>
                    <a:pt x="349743" y="63960"/>
                  </a:cubicBezTo>
                  <a:cubicBezTo>
                    <a:pt x="356066" y="100993"/>
                    <a:pt x="336389" y="136541"/>
                    <a:pt x="313034" y="163768"/>
                  </a:cubicBezTo>
                  <a:cubicBezTo>
                    <a:pt x="266453" y="216801"/>
                    <a:pt x="204388" y="253832"/>
                    <a:pt x="140452" y="282284"/>
                  </a:cubicBezTo>
                  <a:cubicBezTo>
                    <a:pt x="96388" y="300412"/>
                    <a:pt x="48258" y="318670"/>
                    <a:pt x="0" y="3070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8"/>
            <p:cNvSpPr/>
            <p:nvPr/>
          </p:nvSpPr>
          <p:spPr>
            <a:xfrm>
              <a:off x="4266225" y="1247321"/>
              <a:ext cx="273229" cy="273229"/>
            </a:xfrm>
            <a:custGeom>
              <a:avLst/>
              <a:gdLst/>
              <a:ahLst/>
              <a:cxnLst/>
              <a:rect l="l" t="t" r="r" b="b"/>
              <a:pathLst>
                <a:path w="273229" h="273229" extrusionOk="0">
                  <a:moveTo>
                    <a:pt x="92553" y="180676"/>
                  </a:moveTo>
                  <a:cubicBezTo>
                    <a:pt x="87570" y="179467"/>
                    <a:pt x="82689" y="177798"/>
                    <a:pt x="77975" y="175640"/>
                  </a:cubicBezTo>
                  <a:cubicBezTo>
                    <a:pt x="50168" y="163317"/>
                    <a:pt x="40169" y="127769"/>
                    <a:pt x="48427" y="100349"/>
                  </a:cubicBezTo>
                  <a:cubicBezTo>
                    <a:pt x="53525" y="84607"/>
                    <a:pt x="67718" y="74866"/>
                    <a:pt x="80878" y="66284"/>
                  </a:cubicBezTo>
                  <a:cubicBezTo>
                    <a:pt x="84492" y="86865"/>
                    <a:pt x="96686" y="118219"/>
                    <a:pt x="123523" y="110671"/>
                  </a:cubicBezTo>
                  <a:cubicBezTo>
                    <a:pt x="166621" y="96091"/>
                    <a:pt x="165007" y="29833"/>
                    <a:pt x="127846" y="8865"/>
                  </a:cubicBezTo>
                  <a:cubicBezTo>
                    <a:pt x="98234" y="-9845"/>
                    <a:pt x="60556" y="3768"/>
                    <a:pt x="36103" y="24607"/>
                  </a:cubicBezTo>
                  <a:cubicBezTo>
                    <a:pt x="-20775" y="72999"/>
                    <a:pt x="-8941" y="182207"/>
                    <a:pt x="60988" y="212242"/>
                  </a:cubicBezTo>
                  <a:cubicBezTo>
                    <a:pt x="91023" y="282170"/>
                    <a:pt x="200231" y="294005"/>
                    <a:pt x="248623" y="237126"/>
                  </a:cubicBezTo>
                  <a:cubicBezTo>
                    <a:pt x="269462" y="212674"/>
                    <a:pt x="283074" y="174996"/>
                    <a:pt x="264364" y="145384"/>
                  </a:cubicBezTo>
                  <a:cubicBezTo>
                    <a:pt x="243397" y="108222"/>
                    <a:pt x="177139" y="106610"/>
                    <a:pt x="162559" y="149706"/>
                  </a:cubicBezTo>
                  <a:cubicBezTo>
                    <a:pt x="155010" y="176545"/>
                    <a:pt x="186364" y="188738"/>
                    <a:pt x="206946" y="192352"/>
                  </a:cubicBezTo>
                  <a:cubicBezTo>
                    <a:pt x="198365" y="205512"/>
                    <a:pt x="188623" y="219705"/>
                    <a:pt x="172881" y="224803"/>
                  </a:cubicBezTo>
                  <a:cubicBezTo>
                    <a:pt x="145461" y="233061"/>
                    <a:pt x="109912" y="223061"/>
                    <a:pt x="97590" y="195255"/>
                  </a:cubicBezTo>
                  <a:cubicBezTo>
                    <a:pt x="95431" y="190541"/>
                    <a:pt x="93763" y="185660"/>
                    <a:pt x="92553" y="180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8"/>
            <p:cNvSpPr/>
            <p:nvPr/>
          </p:nvSpPr>
          <p:spPr>
            <a:xfrm>
              <a:off x="3147602" y="649319"/>
              <a:ext cx="1989853" cy="1989852"/>
            </a:xfrm>
            <a:custGeom>
              <a:avLst/>
              <a:gdLst/>
              <a:ahLst/>
              <a:cxnLst/>
              <a:rect l="l" t="t" r="r" b="b"/>
              <a:pathLst>
                <a:path w="1989853" h="1989852" extrusionOk="0">
                  <a:moveTo>
                    <a:pt x="1439118" y="550738"/>
                  </a:moveTo>
                  <a:cubicBezTo>
                    <a:pt x="1449244" y="508543"/>
                    <a:pt x="1468173" y="468765"/>
                    <a:pt x="1497245" y="435900"/>
                  </a:cubicBezTo>
                  <a:cubicBezTo>
                    <a:pt x="1536257" y="392137"/>
                    <a:pt x="1588301" y="361234"/>
                    <a:pt x="1644629" y="345226"/>
                  </a:cubicBezTo>
                  <a:cubicBezTo>
                    <a:pt x="1628622" y="401554"/>
                    <a:pt x="1597718" y="453599"/>
                    <a:pt x="1553956" y="492610"/>
                  </a:cubicBezTo>
                  <a:cubicBezTo>
                    <a:pt x="1521090" y="521682"/>
                    <a:pt x="1481313" y="540610"/>
                    <a:pt x="1439118" y="550738"/>
                  </a:cubicBezTo>
                  <a:close/>
                  <a:moveTo>
                    <a:pt x="1712634" y="277221"/>
                  </a:moveTo>
                  <a:cubicBezTo>
                    <a:pt x="1659490" y="279416"/>
                    <a:pt x="1607178" y="294613"/>
                    <a:pt x="1559826" y="318612"/>
                  </a:cubicBezTo>
                  <a:cubicBezTo>
                    <a:pt x="1476019" y="359967"/>
                    <a:pt x="1410856" y="437192"/>
                    <a:pt x="1387179" y="527967"/>
                  </a:cubicBezTo>
                  <a:cubicBezTo>
                    <a:pt x="1370146" y="475709"/>
                    <a:pt x="1344084" y="425838"/>
                    <a:pt x="1305503" y="386289"/>
                  </a:cubicBezTo>
                  <a:cubicBezTo>
                    <a:pt x="1226211" y="304934"/>
                    <a:pt x="1108856" y="259967"/>
                    <a:pt x="995372" y="273773"/>
                  </a:cubicBezTo>
                  <a:cubicBezTo>
                    <a:pt x="888597" y="286224"/>
                    <a:pt x="783758" y="313708"/>
                    <a:pt x="683047" y="351193"/>
                  </a:cubicBezTo>
                  <a:cubicBezTo>
                    <a:pt x="639048" y="364871"/>
                    <a:pt x="591370" y="379064"/>
                    <a:pt x="545563" y="365257"/>
                  </a:cubicBezTo>
                  <a:cubicBezTo>
                    <a:pt x="498789" y="352612"/>
                    <a:pt x="462723" y="312160"/>
                    <a:pt x="450852" y="265837"/>
                  </a:cubicBezTo>
                  <a:cubicBezTo>
                    <a:pt x="437821" y="215644"/>
                    <a:pt x="441369" y="157966"/>
                    <a:pt x="472595" y="114998"/>
                  </a:cubicBezTo>
                  <a:cubicBezTo>
                    <a:pt x="504982" y="68934"/>
                    <a:pt x="567886" y="43966"/>
                    <a:pt x="622338" y="61320"/>
                  </a:cubicBezTo>
                  <a:cubicBezTo>
                    <a:pt x="647628" y="69191"/>
                    <a:pt x="663822" y="91320"/>
                    <a:pt x="676209" y="113449"/>
                  </a:cubicBezTo>
                  <a:cubicBezTo>
                    <a:pt x="657112" y="116417"/>
                    <a:pt x="634145" y="116739"/>
                    <a:pt x="621886" y="134224"/>
                  </a:cubicBezTo>
                  <a:cubicBezTo>
                    <a:pt x="602660" y="161514"/>
                    <a:pt x="604789" y="205449"/>
                    <a:pt x="631821" y="227063"/>
                  </a:cubicBezTo>
                  <a:cubicBezTo>
                    <a:pt x="667628" y="251320"/>
                    <a:pt x="723822" y="236997"/>
                    <a:pt x="742790" y="197707"/>
                  </a:cubicBezTo>
                  <a:cubicBezTo>
                    <a:pt x="760081" y="162030"/>
                    <a:pt x="756791" y="118287"/>
                    <a:pt x="737112" y="84288"/>
                  </a:cubicBezTo>
                  <a:cubicBezTo>
                    <a:pt x="709563" y="33835"/>
                    <a:pt x="653499" y="1255"/>
                    <a:pt x="596273" y="288"/>
                  </a:cubicBezTo>
                  <a:cubicBezTo>
                    <a:pt x="541693" y="-2616"/>
                    <a:pt x="484918" y="16481"/>
                    <a:pt x="447175" y="56869"/>
                  </a:cubicBezTo>
                  <a:cubicBezTo>
                    <a:pt x="412014" y="92804"/>
                    <a:pt x="396401" y="143643"/>
                    <a:pt x="393627" y="192933"/>
                  </a:cubicBezTo>
                  <a:cubicBezTo>
                    <a:pt x="391111" y="244224"/>
                    <a:pt x="399433" y="298159"/>
                    <a:pt x="428529" y="341579"/>
                  </a:cubicBezTo>
                  <a:cubicBezTo>
                    <a:pt x="462917" y="394547"/>
                    <a:pt x="527756" y="422935"/>
                    <a:pt x="589885" y="421386"/>
                  </a:cubicBezTo>
                  <a:cubicBezTo>
                    <a:pt x="633691" y="420096"/>
                    <a:pt x="673756" y="400869"/>
                    <a:pt x="714853" y="387837"/>
                  </a:cubicBezTo>
                  <a:cubicBezTo>
                    <a:pt x="705433" y="406031"/>
                    <a:pt x="689563" y="419450"/>
                    <a:pt x="676015" y="434482"/>
                  </a:cubicBezTo>
                  <a:cubicBezTo>
                    <a:pt x="599369" y="514289"/>
                    <a:pt x="525046" y="596677"/>
                    <a:pt x="441240" y="669257"/>
                  </a:cubicBezTo>
                  <a:cubicBezTo>
                    <a:pt x="392014" y="710935"/>
                    <a:pt x="337433" y="750291"/>
                    <a:pt x="273175" y="763968"/>
                  </a:cubicBezTo>
                  <a:cubicBezTo>
                    <a:pt x="220077" y="775194"/>
                    <a:pt x="159948" y="772290"/>
                    <a:pt x="114851" y="739129"/>
                  </a:cubicBezTo>
                  <a:cubicBezTo>
                    <a:pt x="57690" y="699063"/>
                    <a:pt x="42463" y="617192"/>
                    <a:pt x="66786" y="554418"/>
                  </a:cubicBezTo>
                  <a:cubicBezTo>
                    <a:pt x="82270" y="514160"/>
                    <a:pt x="128916" y="493966"/>
                    <a:pt x="170012" y="499966"/>
                  </a:cubicBezTo>
                  <a:cubicBezTo>
                    <a:pt x="182980" y="502741"/>
                    <a:pt x="191432" y="514160"/>
                    <a:pt x="200851" y="522740"/>
                  </a:cubicBezTo>
                  <a:cubicBezTo>
                    <a:pt x="166271" y="537450"/>
                    <a:pt x="156141" y="583063"/>
                    <a:pt x="175044" y="613773"/>
                  </a:cubicBezTo>
                  <a:cubicBezTo>
                    <a:pt x="195432" y="645322"/>
                    <a:pt x="242593" y="652031"/>
                    <a:pt x="272722" y="630676"/>
                  </a:cubicBezTo>
                  <a:cubicBezTo>
                    <a:pt x="306077" y="608870"/>
                    <a:pt x="315690" y="564224"/>
                    <a:pt x="308593" y="527063"/>
                  </a:cubicBezTo>
                  <a:cubicBezTo>
                    <a:pt x="297560" y="475191"/>
                    <a:pt x="248334" y="436158"/>
                    <a:pt x="196142" y="432676"/>
                  </a:cubicBezTo>
                  <a:cubicBezTo>
                    <a:pt x="157690" y="430224"/>
                    <a:pt x="117689" y="435385"/>
                    <a:pt x="83560" y="454159"/>
                  </a:cubicBezTo>
                  <a:cubicBezTo>
                    <a:pt x="47689" y="473320"/>
                    <a:pt x="21817" y="508288"/>
                    <a:pt x="10204" y="546869"/>
                  </a:cubicBezTo>
                  <a:cubicBezTo>
                    <a:pt x="-11667" y="614934"/>
                    <a:pt x="2204" y="693321"/>
                    <a:pt x="46204" y="749708"/>
                  </a:cubicBezTo>
                  <a:cubicBezTo>
                    <a:pt x="77561" y="789641"/>
                    <a:pt x="127110" y="812092"/>
                    <a:pt x="176852" y="817963"/>
                  </a:cubicBezTo>
                  <a:cubicBezTo>
                    <a:pt x="246465" y="827706"/>
                    <a:pt x="317756" y="809319"/>
                    <a:pt x="378208" y="774673"/>
                  </a:cubicBezTo>
                  <a:cubicBezTo>
                    <a:pt x="515434" y="696930"/>
                    <a:pt x="605822" y="563381"/>
                    <a:pt x="719370" y="458091"/>
                  </a:cubicBezTo>
                  <a:cubicBezTo>
                    <a:pt x="713629" y="490284"/>
                    <a:pt x="701822" y="521317"/>
                    <a:pt x="700209" y="554285"/>
                  </a:cubicBezTo>
                  <a:cubicBezTo>
                    <a:pt x="690274" y="626607"/>
                    <a:pt x="709048" y="704479"/>
                    <a:pt x="758209" y="759575"/>
                  </a:cubicBezTo>
                  <a:cubicBezTo>
                    <a:pt x="829758" y="837963"/>
                    <a:pt x="971242" y="832673"/>
                    <a:pt x="1037049" y="749511"/>
                  </a:cubicBezTo>
                  <a:cubicBezTo>
                    <a:pt x="1062597" y="716543"/>
                    <a:pt x="1081178" y="674220"/>
                    <a:pt x="1074017" y="631769"/>
                  </a:cubicBezTo>
                  <a:cubicBezTo>
                    <a:pt x="1066791" y="579446"/>
                    <a:pt x="1036081" y="526477"/>
                    <a:pt x="985243" y="506413"/>
                  </a:cubicBezTo>
                  <a:cubicBezTo>
                    <a:pt x="944727" y="490929"/>
                    <a:pt x="892338" y="496414"/>
                    <a:pt x="862467" y="530285"/>
                  </a:cubicBezTo>
                  <a:cubicBezTo>
                    <a:pt x="836854" y="557833"/>
                    <a:pt x="837241" y="601188"/>
                    <a:pt x="852209" y="633898"/>
                  </a:cubicBezTo>
                  <a:cubicBezTo>
                    <a:pt x="869499" y="669511"/>
                    <a:pt x="929370" y="668414"/>
                    <a:pt x="945628" y="632479"/>
                  </a:cubicBezTo>
                  <a:cubicBezTo>
                    <a:pt x="956983" y="609253"/>
                    <a:pt x="954144" y="582543"/>
                    <a:pt x="949887" y="558090"/>
                  </a:cubicBezTo>
                  <a:cubicBezTo>
                    <a:pt x="964596" y="562671"/>
                    <a:pt x="980467" y="566284"/>
                    <a:pt x="992661" y="576478"/>
                  </a:cubicBezTo>
                  <a:cubicBezTo>
                    <a:pt x="1023757" y="600931"/>
                    <a:pt x="1030597" y="645962"/>
                    <a:pt x="1020919" y="682414"/>
                  </a:cubicBezTo>
                  <a:cubicBezTo>
                    <a:pt x="1006209" y="734931"/>
                    <a:pt x="952273" y="769705"/>
                    <a:pt x="899047" y="769834"/>
                  </a:cubicBezTo>
                  <a:cubicBezTo>
                    <a:pt x="856466" y="770673"/>
                    <a:pt x="811434" y="755060"/>
                    <a:pt x="784788" y="720609"/>
                  </a:cubicBezTo>
                  <a:cubicBezTo>
                    <a:pt x="755305" y="682931"/>
                    <a:pt x="747756" y="633189"/>
                    <a:pt x="748530" y="586673"/>
                  </a:cubicBezTo>
                  <a:cubicBezTo>
                    <a:pt x="748917" y="522801"/>
                    <a:pt x="767691" y="456027"/>
                    <a:pt x="813177" y="409381"/>
                  </a:cubicBezTo>
                  <a:cubicBezTo>
                    <a:pt x="859176" y="362220"/>
                    <a:pt x="925370" y="341317"/>
                    <a:pt x="989565" y="335316"/>
                  </a:cubicBezTo>
                  <a:cubicBezTo>
                    <a:pt x="1096081" y="321768"/>
                    <a:pt x="1211629" y="360607"/>
                    <a:pt x="1280598" y="444801"/>
                  </a:cubicBezTo>
                  <a:cubicBezTo>
                    <a:pt x="1326825" y="501736"/>
                    <a:pt x="1344110" y="577284"/>
                    <a:pt x="1340227" y="649625"/>
                  </a:cubicBezTo>
                  <a:cubicBezTo>
                    <a:pt x="1412568" y="645742"/>
                    <a:pt x="1488116" y="663028"/>
                    <a:pt x="1545051" y="709254"/>
                  </a:cubicBezTo>
                  <a:cubicBezTo>
                    <a:pt x="1629245" y="778223"/>
                    <a:pt x="1668085" y="893772"/>
                    <a:pt x="1654536" y="1000288"/>
                  </a:cubicBezTo>
                  <a:cubicBezTo>
                    <a:pt x="1648535" y="1064482"/>
                    <a:pt x="1627633" y="1130675"/>
                    <a:pt x="1580471" y="1176675"/>
                  </a:cubicBezTo>
                  <a:cubicBezTo>
                    <a:pt x="1533826" y="1222161"/>
                    <a:pt x="1467051" y="1240935"/>
                    <a:pt x="1403180" y="1241322"/>
                  </a:cubicBezTo>
                  <a:cubicBezTo>
                    <a:pt x="1356663" y="1242096"/>
                    <a:pt x="1306921" y="1234547"/>
                    <a:pt x="1269243" y="1205064"/>
                  </a:cubicBezTo>
                  <a:cubicBezTo>
                    <a:pt x="1234792" y="1178418"/>
                    <a:pt x="1219179" y="1133386"/>
                    <a:pt x="1220018" y="1090805"/>
                  </a:cubicBezTo>
                  <a:cubicBezTo>
                    <a:pt x="1220147" y="1037578"/>
                    <a:pt x="1254921" y="983643"/>
                    <a:pt x="1307438" y="968933"/>
                  </a:cubicBezTo>
                  <a:cubicBezTo>
                    <a:pt x="1343890" y="959255"/>
                    <a:pt x="1388921" y="966095"/>
                    <a:pt x="1413374" y="997191"/>
                  </a:cubicBezTo>
                  <a:cubicBezTo>
                    <a:pt x="1423567" y="1009385"/>
                    <a:pt x="1427180" y="1025256"/>
                    <a:pt x="1431761" y="1039966"/>
                  </a:cubicBezTo>
                  <a:cubicBezTo>
                    <a:pt x="1407308" y="1035708"/>
                    <a:pt x="1380599" y="1032869"/>
                    <a:pt x="1357373" y="1044224"/>
                  </a:cubicBezTo>
                  <a:cubicBezTo>
                    <a:pt x="1321438" y="1060482"/>
                    <a:pt x="1320341" y="1120353"/>
                    <a:pt x="1355954" y="1137643"/>
                  </a:cubicBezTo>
                  <a:cubicBezTo>
                    <a:pt x="1388664" y="1152611"/>
                    <a:pt x="1432020" y="1152998"/>
                    <a:pt x="1459567" y="1127385"/>
                  </a:cubicBezTo>
                  <a:cubicBezTo>
                    <a:pt x="1493438" y="1097514"/>
                    <a:pt x="1498923" y="1045126"/>
                    <a:pt x="1483439" y="1004610"/>
                  </a:cubicBezTo>
                  <a:cubicBezTo>
                    <a:pt x="1463375" y="953771"/>
                    <a:pt x="1410406" y="923061"/>
                    <a:pt x="1358083" y="915836"/>
                  </a:cubicBezTo>
                  <a:cubicBezTo>
                    <a:pt x="1315632" y="908675"/>
                    <a:pt x="1273309" y="927255"/>
                    <a:pt x="1240341" y="952803"/>
                  </a:cubicBezTo>
                  <a:cubicBezTo>
                    <a:pt x="1157179" y="1018610"/>
                    <a:pt x="1151889" y="1160095"/>
                    <a:pt x="1230277" y="1231643"/>
                  </a:cubicBezTo>
                  <a:cubicBezTo>
                    <a:pt x="1285374" y="1280805"/>
                    <a:pt x="1363245" y="1299579"/>
                    <a:pt x="1435568" y="1289643"/>
                  </a:cubicBezTo>
                  <a:cubicBezTo>
                    <a:pt x="1468536" y="1288030"/>
                    <a:pt x="1499568" y="1276223"/>
                    <a:pt x="1531762" y="1270481"/>
                  </a:cubicBezTo>
                  <a:cubicBezTo>
                    <a:pt x="1426472" y="1384030"/>
                    <a:pt x="1292922" y="1474418"/>
                    <a:pt x="1215181" y="1611644"/>
                  </a:cubicBezTo>
                  <a:cubicBezTo>
                    <a:pt x="1180534" y="1672096"/>
                    <a:pt x="1162148" y="1743387"/>
                    <a:pt x="1171890" y="1813001"/>
                  </a:cubicBezTo>
                  <a:cubicBezTo>
                    <a:pt x="1177761" y="1862743"/>
                    <a:pt x="1200212" y="1912292"/>
                    <a:pt x="1240145" y="1943649"/>
                  </a:cubicBezTo>
                  <a:cubicBezTo>
                    <a:pt x="1296532" y="1987648"/>
                    <a:pt x="1374919" y="2001520"/>
                    <a:pt x="1442985" y="1979649"/>
                  </a:cubicBezTo>
                  <a:cubicBezTo>
                    <a:pt x="1481565" y="1968035"/>
                    <a:pt x="1516533" y="1942164"/>
                    <a:pt x="1535694" y="1906293"/>
                  </a:cubicBezTo>
                  <a:cubicBezTo>
                    <a:pt x="1554468" y="1872164"/>
                    <a:pt x="1559630" y="1832163"/>
                    <a:pt x="1557178" y="1793712"/>
                  </a:cubicBezTo>
                  <a:cubicBezTo>
                    <a:pt x="1553695" y="1741518"/>
                    <a:pt x="1514662" y="1692293"/>
                    <a:pt x="1462790" y="1681260"/>
                  </a:cubicBezTo>
                  <a:cubicBezTo>
                    <a:pt x="1425630" y="1674163"/>
                    <a:pt x="1380983" y="1683777"/>
                    <a:pt x="1359177" y="1717131"/>
                  </a:cubicBezTo>
                  <a:cubicBezTo>
                    <a:pt x="1337822" y="1747260"/>
                    <a:pt x="1344532" y="1794422"/>
                    <a:pt x="1376080" y="1814809"/>
                  </a:cubicBezTo>
                  <a:cubicBezTo>
                    <a:pt x="1406790" y="1833712"/>
                    <a:pt x="1452403" y="1823583"/>
                    <a:pt x="1467113" y="1789002"/>
                  </a:cubicBezTo>
                  <a:cubicBezTo>
                    <a:pt x="1475693" y="1798421"/>
                    <a:pt x="1487113" y="1806873"/>
                    <a:pt x="1489887" y="1819841"/>
                  </a:cubicBezTo>
                  <a:cubicBezTo>
                    <a:pt x="1495886" y="1860937"/>
                    <a:pt x="1475693" y="1907582"/>
                    <a:pt x="1435435" y="1923067"/>
                  </a:cubicBezTo>
                  <a:cubicBezTo>
                    <a:pt x="1372661" y="1947389"/>
                    <a:pt x="1290790" y="1932162"/>
                    <a:pt x="1250725" y="1875002"/>
                  </a:cubicBezTo>
                  <a:cubicBezTo>
                    <a:pt x="1217564" y="1829905"/>
                    <a:pt x="1214660" y="1769775"/>
                    <a:pt x="1225886" y="1716678"/>
                  </a:cubicBezTo>
                  <a:cubicBezTo>
                    <a:pt x="1239563" y="1652421"/>
                    <a:pt x="1278918" y="1597839"/>
                    <a:pt x="1320597" y="1548613"/>
                  </a:cubicBezTo>
                  <a:cubicBezTo>
                    <a:pt x="1393177" y="1464807"/>
                    <a:pt x="1475564" y="1390484"/>
                    <a:pt x="1555371" y="1313838"/>
                  </a:cubicBezTo>
                  <a:cubicBezTo>
                    <a:pt x="1570404" y="1300290"/>
                    <a:pt x="1583822" y="1284419"/>
                    <a:pt x="1602017" y="1274999"/>
                  </a:cubicBezTo>
                  <a:cubicBezTo>
                    <a:pt x="1588985" y="1316096"/>
                    <a:pt x="1569758" y="1356161"/>
                    <a:pt x="1568467" y="1399967"/>
                  </a:cubicBezTo>
                  <a:cubicBezTo>
                    <a:pt x="1566919" y="1462096"/>
                    <a:pt x="1595307" y="1526935"/>
                    <a:pt x="1648274" y="1561322"/>
                  </a:cubicBezTo>
                  <a:cubicBezTo>
                    <a:pt x="1691695" y="1590419"/>
                    <a:pt x="1745630" y="1598741"/>
                    <a:pt x="1796920" y="1596225"/>
                  </a:cubicBezTo>
                  <a:cubicBezTo>
                    <a:pt x="1846211" y="1593451"/>
                    <a:pt x="1897050" y="1577838"/>
                    <a:pt x="1932985" y="1542677"/>
                  </a:cubicBezTo>
                  <a:cubicBezTo>
                    <a:pt x="1973372" y="1504935"/>
                    <a:pt x="1992470" y="1448160"/>
                    <a:pt x="1989566" y="1393579"/>
                  </a:cubicBezTo>
                  <a:cubicBezTo>
                    <a:pt x="1988599" y="1336353"/>
                    <a:pt x="1956019" y="1280289"/>
                    <a:pt x="1905566" y="1252740"/>
                  </a:cubicBezTo>
                  <a:cubicBezTo>
                    <a:pt x="1871567" y="1233062"/>
                    <a:pt x="1827824" y="1229771"/>
                    <a:pt x="1792147" y="1247062"/>
                  </a:cubicBezTo>
                  <a:cubicBezTo>
                    <a:pt x="1752857" y="1266030"/>
                    <a:pt x="1738535" y="1322224"/>
                    <a:pt x="1762792" y="1358031"/>
                  </a:cubicBezTo>
                  <a:cubicBezTo>
                    <a:pt x="1784405" y="1385064"/>
                    <a:pt x="1828340" y="1387193"/>
                    <a:pt x="1855631" y="1367966"/>
                  </a:cubicBezTo>
                  <a:cubicBezTo>
                    <a:pt x="1873116" y="1355708"/>
                    <a:pt x="1873437" y="1332739"/>
                    <a:pt x="1876405" y="1313643"/>
                  </a:cubicBezTo>
                  <a:cubicBezTo>
                    <a:pt x="1898534" y="1326030"/>
                    <a:pt x="1920664" y="1342225"/>
                    <a:pt x="1928535" y="1367514"/>
                  </a:cubicBezTo>
                  <a:cubicBezTo>
                    <a:pt x="1945889" y="1421966"/>
                    <a:pt x="1920921" y="1484870"/>
                    <a:pt x="1874857" y="1517257"/>
                  </a:cubicBezTo>
                  <a:cubicBezTo>
                    <a:pt x="1831889" y="1548483"/>
                    <a:pt x="1774211" y="1552031"/>
                    <a:pt x="1724017" y="1539000"/>
                  </a:cubicBezTo>
                  <a:cubicBezTo>
                    <a:pt x="1677695" y="1527129"/>
                    <a:pt x="1637243" y="1491063"/>
                    <a:pt x="1624598" y="1444289"/>
                  </a:cubicBezTo>
                  <a:cubicBezTo>
                    <a:pt x="1610791" y="1398483"/>
                    <a:pt x="1624984" y="1350805"/>
                    <a:pt x="1638662" y="1306805"/>
                  </a:cubicBezTo>
                  <a:cubicBezTo>
                    <a:pt x="1676146" y="1206095"/>
                    <a:pt x="1703630" y="1101255"/>
                    <a:pt x="1716081" y="994481"/>
                  </a:cubicBezTo>
                  <a:cubicBezTo>
                    <a:pt x="1729888" y="880996"/>
                    <a:pt x="1684921" y="763641"/>
                    <a:pt x="1603565" y="684350"/>
                  </a:cubicBezTo>
                  <a:cubicBezTo>
                    <a:pt x="1564017" y="645769"/>
                    <a:pt x="1514146" y="619705"/>
                    <a:pt x="1461888" y="602673"/>
                  </a:cubicBezTo>
                  <a:cubicBezTo>
                    <a:pt x="1552662" y="578996"/>
                    <a:pt x="1629888" y="513834"/>
                    <a:pt x="1671243" y="430026"/>
                  </a:cubicBezTo>
                  <a:cubicBezTo>
                    <a:pt x="1695242" y="382677"/>
                    <a:pt x="1710439" y="330365"/>
                    <a:pt x="1712634" y="2772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2" name="Google Shape;1832;p8"/>
          <p:cNvGrpSpPr/>
          <p:nvPr/>
        </p:nvGrpSpPr>
        <p:grpSpPr>
          <a:xfrm rot="10800000">
            <a:off x="163121" y="5726274"/>
            <a:ext cx="1040514" cy="1040512"/>
            <a:chOff x="3147602" y="349815"/>
            <a:chExt cx="2289359" cy="2289356"/>
          </a:xfrm>
        </p:grpSpPr>
        <p:sp>
          <p:nvSpPr>
            <p:cNvPr id="1833" name="Google Shape;1833;p8"/>
            <p:cNvSpPr/>
            <p:nvPr/>
          </p:nvSpPr>
          <p:spPr>
            <a:xfrm>
              <a:off x="4422072" y="349815"/>
              <a:ext cx="216259" cy="674757"/>
            </a:xfrm>
            <a:custGeom>
              <a:avLst/>
              <a:gdLst/>
              <a:ahLst/>
              <a:cxnLst/>
              <a:rect l="l" t="t" r="r" b="b"/>
              <a:pathLst>
                <a:path w="216259" h="674757" extrusionOk="0">
                  <a:moveTo>
                    <a:pt x="73032" y="447660"/>
                  </a:moveTo>
                  <a:cubicBezTo>
                    <a:pt x="89871" y="522562"/>
                    <a:pt x="97872" y="599144"/>
                    <a:pt x="110838" y="674758"/>
                  </a:cubicBezTo>
                  <a:cubicBezTo>
                    <a:pt x="128451" y="577338"/>
                    <a:pt x="134581" y="477144"/>
                    <a:pt x="167678" y="383208"/>
                  </a:cubicBezTo>
                  <a:cubicBezTo>
                    <a:pt x="186581" y="319337"/>
                    <a:pt x="211291" y="256047"/>
                    <a:pt x="216260" y="189207"/>
                  </a:cubicBezTo>
                  <a:cubicBezTo>
                    <a:pt x="216260" y="134755"/>
                    <a:pt x="213227" y="74238"/>
                    <a:pt x="177808" y="29980"/>
                  </a:cubicBezTo>
                  <a:cubicBezTo>
                    <a:pt x="140259" y="-16859"/>
                    <a:pt x="58194" y="-6729"/>
                    <a:pt x="30646" y="45852"/>
                  </a:cubicBezTo>
                  <a:cubicBezTo>
                    <a:pt x="-4709" y="110045"/>
                    <a:pt x="-8128" y="189658"/>
                    <a:pt x="13484" y="259013"/>
                  </a:cubicBezTo>
                  <a:cubicBezTo>
                    <a:pt x="30839" y="322626"/>
                    <a:pt x="55677" y="383982"/>
                    <a:pt x="73032" y="4476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8"/>
            <p:cNvSpPr/>
            <p:nvPr/>
          </p:nvSpPr>
          <p:spPr>
            <a:xfrm>
              <a:off x="4762204" y="1148444"/>
              <a:ext cx="674757" cy="216259"/>
            </a:xfrm>
            <a:custGeom>
              <a:avLst/>
              <a:gdLst/>
              <a:ahLst/>
              <a:cxnLst/>
              <a:rect l="l" t="t" r="r" b="b"/>
              <a:pathLst>
                <a:path w="674757" h="216259" extrusionOk="0">
                  <a:moveTo>
                    <a:pt x="227098" y="143227"/>
                  </a:moveTo>
                  <a:cubicBezTo>
                    <a:pt x="152195" y="126388"/>
                    <a:pt x="75613" y="118388"/>
                    <a:pt x="0" y="105421"/>
                  </a:cubicBezTo>
                  <a:cubicBezTo>
                    <a:pt x="97420" y="87808"/>
                    <a:pt x="197614" y="81679"/>
                    <a:pt x="291550" y="48581"/>
                  </a:cubicBezTo>
                  <a:cubicBezTo>
                    <a:pt x="355421" y="29678"/>
                    <a:pt x="418711" y="4968"/>
                    <a:pt x="485551" y="0"/>
                  </a:cubicBezTo>
                  <a:cubicBezTo>
                    <a:pt x="540003" y="0"/>
                    <a:pt x="600520" y="3033"/>
                    <a:pt x="644778" y="38452"/>
                  </a:cubicBezTo>
                  <a:cubicBezTo>
                    <a:pt x="691616" y="76001"/>
                    <a:pt x="681488" y="158065"/>
                    <a:pt x="628906" y="185614"/>
                  </a:cubicBezTo>
                  <a:cubicBezTo>
                    <a:pt x="564713" y="220968"/>
                    <a:pt x="485100" y="224388"/>
                    <a:pt x="415745" y="202775"/>
                  </a:cubicBezTo>
                  <a:cubicBezTo>
                    <a:pt x="352131" y="185421"/>
                    <a:pt x="290776" y="160583"/>
                    <a:pt x="227098" y="1432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8"/>
            <p:cNvSpPr/>
            <p:nvPr/>
          </p:nvSpPr>
          <p:spPr>
            <a:xfrm>
              <a:off x="4111720" y="588055"/>
              <a:ext cx="310865" cy="350967"/>
            </a:xfrm>
            <a:custGeom>
              <a:avLst/>
              <a:gdLst/>
              <a:ahLst/>
              <a:cxnLst/>
              <a:rect l="l" t="t" r="r" b="b"/>
              <a:pathLst>
                <a:path w="310865" h="350967" extrusionOk="0">
                  <a:moveTo>
                    <a:pt x="27577" y="148386"/>
                  </a:moveTo>
                  <a:cubicBezTo>
                    <a:pt x="77576" y="195742"/>
                    <a:pt x="150545" y="203484"/>
                    <a:pt x="205836" y="242516"/>
                  </a:cubicBezTo>
                  <a:cubicBezTo>
                    <a:pt x="247320" y="270322"/>
                    <a:pt x="279706" y="309291"/>
                    <a:pt x="306481" y="350968"/>
                  </a:cubicBezTo>
                  <a:cubicBezTo>
                    <a:pt x="317063" y="314322"/>
                    <a:pt x="306676" y="276451"/>
                    <a:pt x="294546" y="241677"/>
                  </a:cubicBezTo>
                  <a:cubicBezTo>
                    <a:pt x="273514" y="183741"/>
                    <a:pt x="243514" y="128967"/>
                    <a:pt x="205062" y="80774"/>
                  </a:cubicBezTo>
                  <a:cubicBezTo>
                    <a:pt x="178610" y="49096"/>
                    <a:pt x="147643" y="18322"/>
                    <a:pt x="107642" y="5031"/>
                  </a:cubicBezTo>
                  <a:cubicBezTo>
                    <a:pt x="81320" y="-4452"/>
                    <a:pt x="49771" y="-840"/>
                    <a:pt x="28804" y="18515"/>
                  </a:cubicBezTo>
                  <a:cubicBezTo>
                    <a:pt x="-9068" y="50450"/>
                    <a:pt x="-9714" y="115677"/>
                    <a:pt x="27577" y="1483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8"/>
            <p:cNvSpPr/>
            <p:nvPr/>
          </p:nvSpPr>
          <p:spPr>
            <a:xfrm>
              <a:off x="4847753" y="1364191"/>
              <a:ext cx="350967" cy="310865"/>
            </a:xfrm>
            <a:custGeom>
              <a:avLst/>
              <a:gdLst/>
              <a:ahLst/>
              <a:cxnLst/>
              <a:rect l="l" t="t" r="r" b="b"/>
              <a:pathLst>
                <a:path w="350967" h="310865" extrusionOk="0">
                  <a:moveTo>
                    <a:pt x="202581" y="283289"/>
                  </a:moveTo>
                  <a:cubicBezTo>
                    <a:pt x="155226" y="233289"/>
                    <a:pt x="147484" y="160321"/>
                    <a:pt x="108452" y="105030"/>
                  </a:cubicBezTo>
                  <a:cubicBezTo>
                    <a:pt x="80645" y="63545"/>
                    <a:pt x="41677" y="31159"/>
                    <a:pt x="0" y="4385"/>
                  </a:cubicBezTo>
                  <a:cubicBezTo>
                    <a:pt x="36646" y="-6197"/>
                    <a:pt x="74516" y="4190"/>
                    <a:pt x="109291" y="16319"/>
                  </a:cubicBezTo>
                  <a:cubicBezTo>
                    <a:pt x="167226" y="37351"/>
                    <a:pt x="222001" y="67352"/>
                    <a:pt x="270194" y="105804"/>
                  </a:cubicBezTo>
                  <a:cubicBezTo>
                    <a:pt x="301871" y="132255"/>
                    <a:pt x="332645" y="163224"/>
                    <a:pt x="345936" y="203224"/>
                  </a:cubicBezTo>
                  <a:cubicBezTo>
                    <a:pt x="355419" y="229546"/>
                    <a:pt x="351807" y="261094"/>
                    <a:pt x="332452" y="282062"/>
                  </a:cubicBezTo>
                  <a:cubicBezTo>
                    <a:pt x="300517" y="319933"/>
                    <a:pt x="235290" y="320579"/>
                    <a:pt x="202581" y="2832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8"/>
            <p:cNvSpPr/>
            <p:nvPr/>
          </p:nvSpPr>
          <p:spPr>
            <a:xfrm>
              <a:off x="4632491" y="588147"/>
              <a:ext cx="310704" cy="350939"/>
            </a:xfrm>
            <a:custGeom>
              <a:avLst/>
              <a:gdLst/>
              <a:ahLst/>
              <a:cxnLst/>
              <a:rect l="l" t="t" r="r" b="b"/>
              <a:pathLst>
                <a:path w="310704" h="350939" extrusionOk="0">
                  <a:moveTo>
                    <a:pt x="3647" y="350940"/>
                  </a:moveTo>
                  <a:cubicBezTo>
                    <a:pt x="23646" y="322682"/>
                    <a:pt x="43195" y="293391"/>
                    <a:pt x="70164" y="271133"/>
                  </a:cubicBezTo>
                  <a:cubicBezTo>
                    <a:pt x="125776" y="222102"/>
                    <a:pt x="201003" y="206359"/>
                    <a:pt x="261970" y="165907"/>
                  </a:cubicBezTo>
                  <a:cubicBezTo>
                    <a:pt x="288487" y="148165"/>
                    <a:pt x="311520" y="119972"/>
                    <a:pt x="310552" y="86488"/>
                  </a:cubicBezTo>
                  <a:cubicBezTo>
                    <a:pt x="313003" y="47778"/>
                    <a:pt x="285778" y="8165"/>
                    <a:pt x="246745" y="1197"/>
                  </a:cubicBezTo>
                  <a:cubicBezTo>
                    <a:pt x="209712" y="-5126"/>
                    <a:pt x="174164" y="14552"/>
                    <a:pt x="146937" y="37907"/>
                  </a:cubicBezTo>
                  <a:cubicBezTo>
                    <a:pt x="93904" y="84488"/>
                    <a:pt x="56873" y="146552"/>
                    <a:pt x="28421" y="210488"/>
                  </a:cubicBezTo>
                  <a:cubicBezTo>
                    <a:pt x="10292" y="254553"/>
                    <a:pt x="-7966" y="302682"/>
                    <a:pt x="3647" y="350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8"/>
            <p:cNvSpPr/>
            <p:nvPr/>
          </p:nvSpPr>
          <p:spPr>
            <a:xfrm>
              <a:off x="4847688" y="843581"/>
              <a:ext cx="350940" cy="310704"/>
            </a:xfrm>
            <a:custGeom>
              <a:avLst/>
              <a:gdLst/>
              <a:ahLst/>
              <a:cxnLst/>
              <a:rect l="l" t="t" r="r" b="b"/>
              <a:pathLst>
                <a:path w="350940" h="310704" extrusionOk="0">
                  <a:moveTo>
                    <a:pt x="0" y="307058"/>
                  </a:moveTo>
                  <a:cubicBezTo>
                    <a:pt x="28258" y="287058"/>
                    <a:pt x="57549" y="267510"/>
                    <a:pt x="79807" y="240541"/>
                  </a:cubicBezTo>
                  <a:cubicBezTo>
                    <a:pt x="128839" y="184929"/>
                    <a:pt x="144581" y="109702"/>
                    <a:pt x="185033" y="48734"/>
                  </a:cubicBezTo>
                  <a:cubicBezTo>
                    <a:pt x="202776" y="22218"/>
                    <a:pt x="230968" y="-815"/>
                    <a:pt x="264452" y="153"/>
                  </a:cubicBezTo>
                  <a:cubicBezTo>
                    <a:pt x="303162" y="-2298"/>
                    <a:pt x="342775" y="24927"/>
                    <a:pt x="349743" y="63960"/>
                  </a:cubicBezTo>
                  <a:cubicBezTo>
                    <a:pt x="356066" y="100993"/>
                    <a:pt x="336389" y="136541"/>
                    <a:pt x="313034" y="163768"/>
                  </a:cubicBezTo>
                  <a:cubicBezTo>
                    <a:pt x="266453" y="216801"/>
                    <a:pt x="204388" y="253832"/>
                    <a:pt x="140452" y="282284"/>
                  </a:cubicBezTo>
                  <a:cubicBezTo>
                    <a:pt x="96388" y="300412"/>
                    <a:pt x="48258" y="318670"/>
                    <a:pt x="0" y="3070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8"/>
            <p:cNvSpPr/>
            <p:nvPr/>
          </p:nvSpPr>
          <p:spPr>
            <a:xfrm>
              <a:off x="4266225" y="1247321"/>
              <a:ext cx="273229" cy="273229"/>
            </a:xfrm>
            <a:custGeom>
              <a:avLst/>
              <a:gdLst/>
              <a:ahLst/>
              <a:cxnLst/>
              <a:rect l="l" t="t" r="r" b="b"/>
              <a:pathLst>
                <a:path w="273229" h="273229" extrusionOk="0">
                  <a:moveTo>
                    <a:pt x="92553" y="180676"/>
                  </a:moveTo>
                  <a:cubicBezTo>
                    <a:pt x="87570" y="179467"/>
                    <a:pt x="82689" y="177798"/>
                    <a:pt x="77975" y="175640"/>
                  </a:cubicBezTo>
                  <a:cubicBezTo>
                    <a:pt x="50168" y="163317"/>
                    <a:pt x="40169" y="127769"/>
                    <a:pt x="48427" y="100349"/>
                  </a:cubicBezTo>
                  <a:cubicBezTo>
                    <a:pt x="53525" y="84607"/>
                    <a:pt x="67718" y="74866"/>
                    <a:pt x="80878" y="66284"/>
                  </a:cubicBezTo>
                  <a:cubicBezTo>
                    <a:pt x="84492" y="86865"/>
                    <a:pt x="96686" y="118219"/>
                    <a:pt x="123523" y="110671"/>
                  </a:cubicBezTo>
                  <a:cubicBezTo>
                    <a:pt x="166621" y="96091"/>
                    <a:pt x="165007" y="29833"/>
                    <a:pt x="127846" y="8865"/>
                  </a:cubicBezTo>
                  <a:cubicBezTo>
                    <a:pt x="98234" y="-9845"/>
                    <a:pt x="60556" y="3768"/>
                    <a:pt x="36103" y="24607"/>
                  </a:cubicBezTo>
                  <a:cubicBezTo>
                    <a:pt x="-20775" y="72999"/>
                    <a:pt x="-8941" y="182207"/>
                    <a:pt x="60988" y="212242"/>
                  </a:cubicBezTo>
                  <a:cubicBezTo>
                    <a:pt x="91023" y="282170"/>
                    <a:pt x="200231" y="294005"/>
                    <a:pt x="248623" y="237126"/>
                  </a:cubicBezTo>
                  <a:cubicBezTo>
                    <a:pt x="269462" y="212674"/>
                    <a:pt x="283074" y="174996"/>
                    <a:pt x="264364" y="145384"/>
                  </a:cubicBezTo>
                  <a:cubicBezTo>
                    <a:pt x="243397" y="108222"/>
                    <a:pt x="177139" y="106610"/>
                    <a:pt x="162559" y="149706"/>
                  </a:cubicBezTo>
                  <a:cubicBezTo>
                    <a:pt x="155010" y="176545"/>
                    <a:pt x="186364" y="188738"/>
                    <a:pt x="206946" y="192352"/>
                  </a:cubicBezTo>
                  <a:cubicBezTo>
                    <a:pt x="198365" y="205512"/>
                    <a:pt x="188623" y="219705"/>
                    <a:pt x="172881" y="224803"/>
                  </a:cubicBezTo>
                  <a:cubicBezTo>
                    <a:pt x="145461" y="233061"/>
                    <a:pt x="109912" y="223061"/>
                    <a:pt x="97590" y="195255"/>
                  </a:cubicBezTo>
                  <a:cubicBezTo>
                    <a:pt x="95431" y="190541"/>
                    <a:pt x="93763" y="185660"/>
                    <a:pt x="92553" y="180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8"/>
            <p:cNvSpPr/>
            <p:nvPr/>
          </p:nvSpPr>
          <p:spPr>
            <a:xfrm>
              <a:off x="3147602" y="649319"/>
              <a:ext cx="1989853" cy="1989852"/>
            </a:xfrm>
            <a:custGeom>
              <a:avLst/>
              <a:gdLst/>
              <a:ahLst/>
              <a:cxnLst/>
              <a:rect l="l" t="t" r="r" b="b"/>
              <a:pathLst>
                <a:path w="1989853" h="1989852" extrusionOk="0">
                  <a:moveTo>
                    <a:pt x="1439118" y="550738"/>
                  </a:moveTo>
                  <a:cubicBezTo>
                    <a:pt x="1449244" y="508543"/>
                    <a:pt x="1468173" y="468765"/>
                    <a:pt x="1497245" y="435900"/>
                  </a:cubicBezTo>
                  <a:cubicBezTo>
                    <a:pt x="1536257" y="392137"/>
                    <a:pt x="1588301" y="361234"/>
                    <a:pt x="1644629" y="345226"/>
                  </a:cubicBezTo>
                  <a:cubicBezTo>
                    <a:pt x="1628622" y="401554"/>
                    <a:pt x="1597718" y="453599"/>
                    <a:pt x="1553956" y="492610"/>
                  </a:cubicBezTo>
                  <a:cubicBezTo>
                    <a:pt x="1521090" y="521682"/>
                    <a:pt x="1481313" y="540610"/>
                    <a:pt x="1439118" y="550738"/>
                  </a:cubicBezTo>
                  <a:close/>
                  <a:moveTo>
                    <a:pt x="1712634" y="277221"/>
                  </a:moveTo>
                  <a:cubicBezTo>
                    <a:pt x="1659490" y="279416"/>
                    <a:pt x="1607178" y="294613"/>
                    <a:pt x="1559826" y="318612"/>
                  </a:cubicBezTo>
                  <a:cubicBezTo>
                    <a:pt x="1476019" y="359967"/>
                    <a:pt x="1410856" y="437192"/>
                    <a:pt x="1387179" y="527967"/>
                  </a:cubicBezTo>
                  <a:cubicBezTo>
                    <a:pt x="1370146" y="475709"/>
                    <a:pt x="1344084" y="425838"/>
                    <a:pt x="1305503" y="386289"/>
                  </a:cubicBezTo>
                  <a:cubicBezTo>
                    <a:pt x="1226211" y="304934"/>
                    <a:pt x="1108856" y="259967"/>
                    <a:pt x="995372" y="273773"/>
                  </a:cubicBezTo>
                  <a:cubicBezTo>
                    <a:pt x="888597" y="286224"/>
                    <a:pt x="783758" y="313708"/>
                    <a:pt x="683047" y="351193"/>
                  </a:cubicBezTo>
                  <a:cubicBezTo>
                    <a:pt x="639048" y="364871"/>
                    <a:pt x="591370" y="379064"/>
                    <a:pt x="545563" y="365257"/>
                  </a:cubicBezTo>
                  <a:cubicBezTo>
                    <a:pt x="498789" y="352612"/>
                    <a:pt x="462723" y="312160"/>
                    <a:pt x="450852" y="265837"/>
                  </a:cubicBezTo>
                  <a:cubicBezTo>
                    <a:pt x="437821" y="215644"/>
                    <a:pt x="441369" y="157966"/>
                    <a:pt x="472595" y="114998"/>
                  </a:cubicBezTo>
                  <a:cubicBezTo>
                    <a:pt x="504982" y="68934"/>
                    <a:pt x="567886" y="43966"/>
                    <a:pt x="622338" y="61320"/>
                  </a:cubicBezTo>
                  <a:cubicBezTo>
                    <a:pt x="647628" y="69191"/>
                    <a:pt x="663822" y="91320"/>
                    <a:pt x="676209" y="113449"/>
                  </a:cubicBezTo>
                  <a:cubicBezTo>
                    <a:pt x="657112" y="116417"/>
                    <a:pt x="634145" y="116739"/>
                    <a:pt x="621886" y="134224"/>
                  </a:cubicBezTo>
                  <a:cubicBezTo>
                    <a:pt x="602660" y="161514"/>
                    <a:pt x="604789" y="205449"/>
                    <a:pt x="631821" y="227063"/>
                  </a:cubicBezTo>
                  <a:cubicBezTo>
                    <a:pt x="667628" y="251320"/>
                    <a:pt x="723822" y="236997"/>
                    <a:pt x="742790" y="197707"/>
                  </a:cubicBezTo>
                  <a:cubicBezTo>
                    <a:pt x="760081" y="162030"/>
                    <a:pt x="756791" y="118287"/>
                    <a:pt x="737112" y="84288"/>
                  </a:cubicBezTo>
                  <a:cubicBezTo>
                    <a:pt x="709563" y="33835"/>
                    <a:pt x="653499" y="1255"/>
                    <a:pt x="596273" y="288"/>
                  </a:cubicBezTo>
                  <a:cubicBezTo>
                    <a:pt x="541693" y="-2616"/>
                    <a:pt x="484918" y="16481"/>
                    <a:pt x="447175" y="56869"/>
                  </a:cubicBezTo>
                  <a:cubicBezTo>
                    <a:pt x="412014" y="92804"/>
                    <a:pt x="396401" y="143643"/>
                    <a:pt x="393627" y="192933"/>
                  </a:cubicBezTo>
                  <a:cubicBezTo>
                    <a:pt x="391111" y="244224"/>
                    <a:pt x="399433" y="298159"/>
                    <a:pt x="428529" y="341579"/>
                  </a:cubicBezTo>
                  <a:cubicBezTo>
                    <a:pt x="462917" y="394547"/>
                    <a:pt x="527756" y="422935"/>
                    <a:pt x="589885" y="421386"/>
                  </a:cubicBezTo>
                  <a:cubicBezTo>
                    <a:pt x="633691" y="420096"/>
                    <a:pt x="673756" y="400869"/>
                    <a:pt x="714853" y="387837"/>
                  </a:cubicBezTo>
                  <a:cubicBezTo>
                    <a:pt x="705433" y="406031"/>
                    <a:pt x="689563" y="419450"/>
                    <a:pt x="676015" y="434482"/>
                  </a:cubicBezTo>
                  <a:cubicBezTo>
                    <a:pt x="599369" y="514289"/>
                    <a:pt x="525046" y="596677"/>
                    <a:pt x="441240" y="669257"/>
                  </a:cubicBezTo>
                  <a:cubicBezTo>
                    <a:pt x="392014" y="710935"/>
                    <a:pt x="337433" y="750291"/>
                    <a:pt x="273175" y="763968"/>
                  </a:cubicBezTo>
                  <a:cubicBezTo>
                    <a:pt x="220077" y="775194"/>
                    <a:pt x="159948" y="772290"/>
                    <a:pt x="114851" y="739129"/>
                  </a:cubicBezTo>
                  <a:cubicBezTo>
                    <a:pt x="57690" y="699063"/>
                    <a:pt x="42463" y="617192"/>
                    <a:pt x="66786" y="554418"/>
                  </a:cubicBezTo>
                  <a:cubicBezTo>
                    <a:pt x="82270" y="514160"/>
                    <a:pt x="128916" y="493966"/>
                    <a:pt x="170012" y="499966"/>
                  </a:cubicBezTo>
                  <a:cubicBezTo>
                    <a:pt x="182980" y="502741"/>
                    <a:pt x="191432" y="514160"/>
                    <a:pt x="200851" y="522740"/>
                  </a:cubicBezTo>
                  <a:cubicBezTo>
                    <a:pt x="166271" y="537450"/>
                    <a:pt x="156141" y="583063"/>
                    <a:pt x="175044" y="613773"/>
                  </a:cubicBezTo>
                  <a:cubicBezTo>
                    <a:pt x="195432" y="645322"/>
                    <a:pt x="242593" y="652031"/>
                    <a:pt x="272722" y="630676"/>
                  </a:cubicBezTo>
                  <a:cubicBezTo>
                    <a:pt x="306077" y="608870"/>
                    <a:pt x="315690" y="564224"/>
                    <a:pt x="308593" y="527063"/>
                  </a:cubicBezTo>
                  <a:cubicBezTo>
                    <a:pt x="297560" y="475191"/>
                    <a:pt x="248334" y="436158"/>
                    <a:pt x="196142" y="432676"/>
                  </a:cubicBezTo>
                  <a:cubicBezTo>
                    <a:pt x="157690" y="430224"/>
                    <a:pt x="117689" y="435385"/>
                    <a:pt x="83560" y="454159"/>
                  </a:cubicBezTo>
                  <a:cubicBezTo>
                    <a:pt x="47689" y="473320"/>
                    <a:pt x="21817" y="508288"/>
                    <a:pt x="10204" y="546869"/>
                  </a:cubicBezTo>
                  <a:cubicBezTo>
                    <a:pt x="-11667" y="614934"/>
                    <a:pt x="2204" y="693321"/>
                    <a:pt x="46204" y="749708"/>
                  </a:cubicBezTo>
                  <a:cubicBezTo>
                    <a:pt x="77561" y="789641"/>
                    <a:pt x="127110" y="812092"/>
                    <a:pt x="176852" y="817963"/>
                  </a:cubicBezTo>
                  <a:cubicBezTo>
                    <a:pt x="246465" y="827706"/>
                    <a:pt x="317756" y="809319"/>
                    <a:pt x="378208" y="774673"/>
                  </a:cubicBezTo>
                  <a:cubicBezTo>
                    <a:pt x="515434" y="696930"/>
                    <a:pt x="605822" y="563381"/>
                    <a:pt x="719370" y="458091"/>
                  </a:cubicBezTo>
                  <a:cubicBezTo>
                    <a:pt x="713629" y="490284"/>
                    <a:pt x="701822" y="521317"/>
                    <a:pt x="700209" y="554285"/>
                  </a:cubicBezTo>
                  <a:cubicBezTo>
                    <a:pt x="690274" y="626607"/>
                    <a:pt x="709048" y="704479"/>
                    <a:pt x="758209" y="759575"/>
                  </a:cubicBezTo>
                  <a:cubicBezTo>
                    <a:pt x="829758" y="837963"/>
                    <a:pt x="971242" y="832673"/>
                    <a:pt x="1037049" y="749511"/>
                  </a:cubicBezTo>
                  <a:cubicBezTo>
                    <a:pt x="1062597" y="716543"/>
                    <a:pt x="1081178" y="674220"/>
                    <a:pt x="1074017" y="631769"/>
                  </a:cubicBezTo>
                  <a:cubicBezTo>
                    <a:pt x="1066791" y="579446"/>
                    <a:pt x="1036081" y="526477"/>
                    <a:pt x="985243" y="506413"/>
                  </a:cubicBezTo>
                  <a:cubicBezTo>
                    <a:pt x="944727" y="490929"/>
                    <a:pt x="892338" y="496414"/>
                    <a:pt x="862467" y="530285"/>
                  </a:cubicBezTo>
                  <a:cubicBezTo>
                    <a:pt x="836854" y="557833"/>
                    <a:pt x="837241" y="601188"/>
                    <a:pt x="852209" y="633898"/>
                  </a:cubicBezTo>
                  <a:cubicBezTo>
                    <a:pt x="869499" y="669511"/>
                    <a:pt x="929370" y="668414"/>
                    <a:pt x="945628" y="632479"/>
                  </a:cubicBezTo>
                  <a:cubicBezTo>
                    <a:pt x="956983" y="609253"/>
                    <a:pt x="954144" y="582543"/>
                    <a:pt x="949887" y="558090"/>
                  </a:cubicBezTo>
                  <a:cubicBezTo>
                    <a:pt x="964596" y="562671"/>
                    <a:pt x="980467" y="566284"/>
                    <a:pt x="992661" y="576478"/>
                  </a:cubicBezTo>
                  <a:cubicBezTo>
                    <a:pt x="1023757" y="600931"/>
                    <a:pt x="1030597" y="645962"/>
                    <a:pt x="1020919" y="682414"/>
                  </a:cubicBezTo>
                  <a:cubicBezTo>
                    <a:pt x="1006209" y="734931"/>
                    <a:pt x="952273" y="769705"/>
                    <a:pt x="899047" y="769834"/>
                  </a:cubicBezTo>
                  <a:cubicBezTo>
                    <a:pt x="856466" y="770673"/>
                    <a:pt x="811434" y="755060"/>
                    <a:pt x="784788" y="720609"/>
                  </a:cubicBezTo>
                  <a:cubicBezTo>
                    <a:pt x="755305" y="682931"/>
                    <a:pt x="747756" y="633189"/>
                    <a:pt x="748530" y="586673"/>
                  </a:cubicBezTo>
                  <a:cubicBezTo>
                    <a:pt x="748917" y="522801"/>
                    <a:pt x="767691" y="456027"/>
                    <a:pt x="813177" y="409381"/>
                  </a:cubicBezTo>
                  <a:cubicBezTo>
                    <a:pt x="859176" y="362220"/>
                    <a:pt x="925370" y="341317"/>
                    <a:pt x="989565" y="335316"/>
                  </a:cubicBezTo>
                  <a:cubicBezTo>
                    <a:pt x="1096081" y="321768"/>
                    <a:pt x="1211629" y="360607"/>
                    <a:pt x="1280598" y="444801"/>
                  </a:cubicBezTo>
                  <a:cubicBezTo>
                    <a:pt x="1326825" y="501736"/>
                    <a:pt x="1344110" y="577284"/>
                    <a:pt x="1340227" y="649625"/>
                  </a:cubicBezTo>
                  <a:cubicBezTo>
                    <a:pt x="1412568" y="645742"/>
                    <a:pt x="1488116" y="663028"/>
                    <a:pt x="1545051" y="709254"/>
                  </a:cubicBezTo>
                  <a:cubicBezTo>
                    <a:pt x="1629245" y="778223"/>
                    <a:pt x="1668085" y="893772"/>
                    <a:pt x="1654536" y="1000288"/>
                  </a:cubicBezTo>
                  <a:cubicBezTo>
                    <a:pt x="1648535" y="1064482"/>
                    <a:pt x="1627633" y="1130675"/>
                    <a:pt x="1580471" y="1176675"/>
                  </a:cubicBezTo>
                  <a:cubicBezTo>
                    <a:pt x="1533826" y="1222161"/>
                    <a:pt x="1467051" y="1240935"/>
                    <a:pt x="1403180" y="1241322"/>
                  </a:cubicBezTo>
                  <a:cubicBezTo>
                    <a:pt x="1356663" y="1242096"/>
                    <a:pt x="1306921" y="1234547"/>
                    <a:pt x="1269243" y="1205064"/>
                  </a:cubicBezTo>
                  <a:cubicBezTo>
                    <a:pt x="1234792" y="1178418"/>
                    <a:pt x="1219179" y="1133386"/>
                    <a:pt x="1220018" y="1090805"/>
                  </a:cubicBezTo>
                  <a:cubicBezTo>
                    <a:pt x="1220147" y="1037578"/>
                    <a:pt x="1254921" y="983643"/>
                    <a:pt x="1307438" y="968933"/>
                  </a:cubicBezTo>
                  <a:cubicBezTo>
                    <a:pt x="1343890" y="959255"/>
                    <a:pt x="1388921" y="966095"/>
                    <a:pt x="1413374" y="997191"/>
                  </a:cubicBezTo>
                  <a:cubicBezTo>
                    <a:pt x="1423567" y="1009385"/>
                    <a:pt x="1427180" y="1025256"/>
                    <a:pt x="1431761" y="1039966"/>
                  </a:cubicBezTo>
                  <a:cubicBezTo>
                    <a:pt x="1407308" y="1035708"/>
                    <a:pt x="1380599" y="1032869"/>
                    <a:pt x="1357373" y="1044224"/>
                  </a:cubicBezTo>
                  <a:cubicBezTo>
                    <a:pt x="1321438" y="1060482"/>
                    <a:pt x="1320341" y="1120353"/>
                    <a:pt x="1355954" y="1137643"/>
                  </a:cubicBezTo>
                  <a:cubicBezTo>
                    <a:pt x="1388664" y="1152611"/>
                    <a:pt x="1432020" y="1152998"/>
                    <a:pt x="1459567" y="1127385"/>
                  </a:cubicBezTo>
                  <a:cubicBezTo>
                    <a:pt x="1493438" y="1097514"/>
                    <a:pt x="1498923" y="1045126"/>
                    <a:pt x="1483439" y="1004610"/>
                  </a:cubicBezTo>
                  <a:cubicBezTo>
                    <a:pt x="1463375" y="953771"/>
                    <a:pt x="1410406" y="923061"/>
                    <a:pt x="1358083" y="915836"/>
                  </a:cubicBezTo>
                  <a:cubicBezTo>
                    <a:pt x="1315632" y="908675"/>
                    <a:pt x="1273309" y="927255"/>
                    <a:pt x="1240341" y="952803"/>
                  </a:cubicBezTo>
                  <a:cubicBezTo>
                    <a:pt x="1157179" y="1018610"/>
                    <a:pt x="1151889" y="1160095"/>
                    <a:pt x="1230277" y="1231643"/>
                  </a:cubicBezTo>
                  <a:cubicBezTo>
                    <a:pt x="1285374" y="1280805"/>
                    <a:pt x="1363245" y="1299579"/>
                    <a:pt x="1435568" y="1289643"/>
                  </a:cubicBezTo>
                  <a:cubicBezTo>
                    <a:pt x="1468536" y="1288030"/>
                    <a:pt x="1499568" y="1276223"/>
                    <a:pt x="1531762" y="1270481"/>
                  </a:cubicBezTo>
                  <a:cubicBezTo>
                    <a:pt x="1426472" y="1384030"/>
                    <a:pt x="1292922" y="1474418"/>
                    <a:pt x="1215181" y="1611644"/>
                  </a:cubicBezTo>
                  <a:cubicBezTo>
                    <a:pt x="1180534" y="1672096"/>
                    <a:pt x="1162148" y="1743387"/>
                    <a:pt x="1171890" y="1813001"/>
                  </a:cubicBezTo>
                  <a:cubicBezTo>
                    <a:pt x="1177761" y="1862743"/>
                    <a:pt x="1200212" y="1912292"/>
                    <a:pt x="1240145" y="1943649"/>
                  </a:cubicBezTo>
                  <a:cubicBezTo>
                    <a:pt x="1296532" y="1987648"/>
                    <a:pt x="1374919" y="2001520"/>
                    <a:pt x="1442985" y="1979649"/>
                  </a:cubicBezTo>
                  <a:cubicBezTo>
                    <a:pt x="1481565" y="1968035"/>
                    <a:pt x="1516533" y="1942164"/>
                    <a:pt x="1535694" y="1906293"/>
                  </a:cubicBezTo>
                  <a:cubicBezTo>
                    <a:pt x="1554468" y="1872164"/>
                    <a:pt x="1559630" y="1832163"/>
                    <a:pt x="1557178" y="1793712"/>
                  </a:cubicBezTo>
                  <a:cubicBezTo>
                    <a:pt x="1553695" y="1741518"/>
                    <a:pt x="1514662" y="1692293"/>
                    <a:pt x="1462790" y="1681260"/>
                  </a:cubicBezTo>
                  <a:cubicBezTo>
                    <a:pt x="1425630" y="1674163"/>
                    <a:pt x="1380983" y="1683777"/>
                    <a:pt x="1359177" y="1717131"/>
                  </a:cubicBezTo>
                  <a:cubicBezTo>
                    <a:pt x="1337822" y="1747260"/>
                    <a:pt x="1344532" y="1794422"/>
                    <a:pt x="1376080" y="1814809"/>
                  </a:cubicBezTo>
                  <a:cubicBezTo>
                    <a:pt x="1406790" y="1833712"/>
                    <a:pt x="1452403" y="1823583"/>
                    <a:pt x="1467113" y="1789002"/>
                  </a:cubicBezTo>
                  <a:cubicBezTo>
                    <a:pt x="1475693" y="1798421"/>
                    <a:pt x="1487113" y="1806873"/>
                    <a:pt x="1489887" y="1819841"/>
                  </a:cubicBezTo>
                  <a:cubicBezTo>
                    <a:pt x="1495886" y="1860937"/>
                    <a:pt x="1475693" y="1907582"/>
                    <a:pt x="1435435" y="1923067"/>
                  </a:cubicBezTo>
                  <a:cubicBezTo>
                    <a:pt x="1372661" y="1947389"/>
                    <a:pt x="1290790" y="1932162"/>
                    <a:pt x="1250725" y="1875002"/>
                  </a:cubicBezTo>
                  <a:cubicBezTo>
                    <a:pt x="1217564" y="1829905"/>
                    <a:pt x="1214660" y="1769775"/>
                    <a:pt x="1225886" y="1716678"/>
                  </a:cubicBezTo>
                  <a:cubicBezTo>
                    <a:pt x="1239563" y="1652421"/>
                    <a:pt x="1278918" y="1597839"/>
                    <a:pt x="1320597" y="1548613"/>
                  </a:cubicBezTo>
                  <a:cubicBezTo>
                    <a:pt x="1393177" y="1464807"/>
                    <a:pt x="1475564" y="1390484"/>
                    <a:pt x="1555371" y="1313838"/>
                  </a:cubicBezTo>
                  <a:cubicBezTo>
                    <a:pt x="1570404" y="1300290"/>
                    <a:pt x="1583822" y="1284419"/>
                    <a:pt x="1602017" y="1274999"/>
                  </a:cubicBezTo>
                  <a:cubicBezTo>
                    <a:pt x="1588985" y="1316096"/>
                    <a:pt x="1569758" y="1356161"/>
                    <a:pt x="1568467" y="1399967"/>
                  </a:cubicBezTo>
                  <a:cubicBezTo>
                    <a:pt x="1566919" y="1462096"/>
                    <a:pt x="1595307" y="1526935"/>
                    <a:pt x="1648274" y="1561322"/>
                  </a:cubicBezTo>
                  <a:cubicBezTo>
                    <a:pt x="1691695" y="1590419"/>
                    <a:pt x="1745630" y="1598741"/>
                    <a:pt x="1796920" y="1596225"/>
                  </a:cubicBezTo>
                  <a:cubicBezTo>
                    <a:pt x="1846211" y="1593451"/>
                    <a:pt x="1897050" y="1577838"/>
                    <a:pt x="1932985" y="1542677"/>
                  </a:cubicBezTo>
                  <a:cubicBezTo>
                    <a:pt x="1973372" y="1504935"/>
                    <a:pt x="1992470" y="1448160"/>
                    <a:pt x="1989566" y="1393579"/>
                  </a:cubicBezTo>
                  <a:cubicBezTo>
                    <a:pt x="1988599" y="1336353"/>
                    <a:pt x="1956019" y="1280289"/>
                    <a:pt x="1905566" y="1252740"/>
                  </a:cubicBezTo>
                  <a:cubicBezTo>
                    <a:pt x="1871567" y="1233062"/>
                    <a:pt x="1827824" y="1229771"/>
                    <a:pt x="1792147" y="1247062"/>
                  </a:cubicBezTo>
                  <a:cubicBezTo>
                    <a:pt x="1752857" y="1266030"/>
                    <a:pt x="1738535" y="1322224"/>
                    <a:pt x="1762792" y="1358031"/>
                  </a:cubicBezTo>
                  <a:cubicBezTo>
                    <a:pt x="1784405" y="1385064"/>
                    <a:pt x="1828340" y="1387193"/>
                    <a:pt x="1855631" y="1367966"/>
                  </a:cubicBezTo>
                  <a:cubicBezTo>
                    <a:pt x="1873116" y="1355708"/>
                    <a:pt x="1873437" y="1332739"/>
                    <a:pt x="1876405" y="1313643"/>
                  </a:cubicBezTo>
                  <a:cubicBezTo>
                    <a:pt x="1898534" y="1326030"/>
                    <a:pt x="1920664" y="1342225"/>
                    <a:pt x="1928535" y="1367514"/>
                  </a:cubicBezTo>
                  <a:cubicBezTo>
                    <a:pt x="1945889" y="1421966"/>
                    <a:pt x="1920921" y="1484870"/>
                    <a:pt x="1874857" y="1517257"/>
                  </a:cubicBezTo>
                  <a:cubicBezTo>
                    <a:pt x="1831889" y="1548483"/>
                    <a:pt x="1774211" y="1552031"/>
                    <a:pt x="1724017" y="1539000"/>
                  </a:cubicBezTo>
                  <a:cubicBezTo>
                    <a:pt x="1677695" y="1527129"/>
                    <a:pt x="1637243" y="1491063"/>
                    <a:pt x="1624598" y="1444289"/>
                  </a:cubicBezTo>
                  <a:cubicBezTo>
                    <a:pt x="1610791" y="1398483"/>
                    <a:pt x="1624984" y="1350805"/>
                    <a:pt x="1638662" y="1306805"/>
                  </a:cubicBezTo>
                  <a:cubicBezTo>
                    <a:pt x="1676146" y="1206095"/>
                    <a:pt x="1703630" y="1101255"/>
                    <a:pt x="1716081" y="994481"/>
                  </a:cubicBezTo>
                  <a:cubicBezTo>
                    <a:pt x="1729888" y="880996"/>
                    <a:pt x="1684921" y="763641"/>
                    <a:pt x="1603565" y="684350"/>
                  </a:cubicBezTo>
                  <a:cubicBezTo>
                    <a:pt x="1564017" y="645769"/>
                    <a:pt x="1514146" y="619705"/>
                    <a:pt x="1461888" y="602673"/>
                  </a:cubicBezTo>
                  <a:cubicBezTo>
                    <a:pt x="1552662" y="578996"/>
                    <a:pt x="1629888" y="513834"/>
                    <a:pt x="1671243" y="430026"/>
                  </a:cubicBezTo>
                  <a:cubicBezTo>
                    <a:pt x="1695242" y="382677"/>
                    <a:pt x="1710439" y="330365"/>
                    <a:pt x="1712634" y="2772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eam">
  <p:cSld name="CUSTOM_8_1"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p16"/>
          <p:cNvSpPr/>
          <p:nvPr/>
        </p:nvSpPr>
        <p:spPr>
          <a:xfrm>
            <a:off x="543200" y="548512"/>
            <a:ext cx="11105600" cy="5760977"/>
          </a:xfrm>
          <a:custGeom>
            <a:avLst/>
            <a:gdLst/>
            <a:ahLst/>
            <a:cxnLst/>
            <a:rect l="l" t="t" r="r" b="b"/>
            <a:pathLst>
              <a:path w="10427793" h="5201785" extrusionOk="0">
                <a:moveTo>
                  <a:pt x="787777" y="0"/>
                </a:moveTo>
                <a:lnTo>
                  <a:pt x="9675344" y="0"/>
                </a:lnTo>
                <a:lnTo>
                  <a:pt x="9673869" y="14631"/>
                </a:lnTo>
                <a:cubicBezTo>
                  <a:pt x="9673869" y="412828"/>
                  <a:pt x="9976496" y="740342"/>
                  <a:pt x="10364302" y="779726"/>
                </a:cubicBezTo>
                <a:lnTo>
                  <a:pt x="10427793" y="782932"/>
                </a:lnTo>
                <a:lnTo>
                  <a:pt x="10427793" y="4436664"/>
                </a:lnTo>
                <a:lnTo>
                  <a:pt x="10419725" y="4436256"/>
                </a:lnTo>
                <a:cubicBezTo>
                  <a:pt x="10048075" y="4436256"/>
                  <a:pt x="9737997" y="4699878"/>
                  <a:pt x="9666285" y="5050328"/>
                </a:cubicBezTo>
                <a:lnTo>
                  <a:pt x="9651016" y="5201785"/>
                </a:lnTo>
                <a:lnTo>
                  <a:pt x="765688" y="5201785"/>
                </a:lnTo>
                <a:lnTo>
                  <a:pt x="750420" y="5050328"/>
                </a:lnTo>
                <a:cubicBezTo>
                  <a:pt x="683829" y="4724910"/>
                  <a:pt x="411710" y="4474360"/>
                  <a:pt x="75612" y="4440227"/>
                </a:cubicBezTo>
                <a:lnTo>
                  <a:pt x="0" y="4436409"/>
                </a:lnTo>
                <a:lnTo>
                  <a:pt x="0" y="782677"/>
                </a:lnTo>
                <a:lnTo>
                  <a:pt x="20187" y="783696"/>
                </a:lnTo>
                <a:cubicBezTo>
                  <a:pt x="444930" y="783696"/>
                  <a:pt x="789252" y="439374"/>
                  <a:pt x="789252" y="14631"/>
                </a:cubicBezTo>
                <a:close/>
              </a:path>
            </a:pathLst>
          </a:cu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3" name="Google Shape;2423;p16"/>
          <p:cNvSpPr/>
          <p:nvPr/>
        </p:nvSpPr>
        <p:spPr>
          <a:xfrm>
            <a:off x="990136" y="873852"/>
            <a:ext cx="10219237" cy="5110754"/>
          </a:xfrm>
          <a:custGeom>
            <a:avLst/>
            <a:gdLst/>
            <a:ahLst/>
            <a:cxnLst/>
            <a:rect l="l" t="t" r="r" b="b"/>
            <a:pathLst>
              <a:path w="10427793" h="5201785" extrusionOk="0">
                <a:moveTo>
                  <a:pt x="787777" y="0"/>
                </a:moveTo>
                <a:lnTo>
                  <a:pt x="9675344" y="0"/>
                </a:lnTo>
                <a:lnTo>
                  <a:pt x="9673869" y="14631"/>
                </a:lnTo>
                <a:cubicBezTo>
                  <a:pt x="9673869" y="412828"/>
                  <a:pt x="9976496" y="740342"/>
                  <a:pt x="10364302" y="779726"/>
                </a:cubicBezTo>
                <a:lnTo>
                  <a:pt x="10427793" y="782932"/>
                </a:lnTo>
                <a:lnTo>
                  <a:pt x="10427793" y="4436664"/>
                </a:lnTo>
                <a:lnTo>
                  <a:pt x="10419725" y="4436256"/>
                </a:lnTo>
                <a:cubicBezTo>
                  <a:pt x="10048075" y="4436256"/>
                  <a:pt x="9737997" y="4699878"/>
                  <a:pt x="9666285" y="5050328"/>
                </a:cubicBezTo>
                <a:lnTo>
                  <a:pt x="9651016" y="5201785"/>
                </a:lnTo>
                <a:lnTo>
                  <a:pt x="765688" y="5201785"/>
                </a:lnTo>
                <a:lnTo>
                  <a:pt x="750420" y="5050328"/>
                </a:lnTo>
                <a:cubicBezTo>
                  <a:pt x="683829" y="4724910"/>
                  <a:pt x="411710" y="4474360"/>
                  <a:pt x="75612" y="4440227"/>
                </a:cubicBezTo>
                <a:lnTo>
                  <a:pt x="0" y="4436409"/>
                </a:lnTo>
                <a:lnTo>
                  <a:pt x="0" y="782677"/>
                </a:lnTo>
                <a:lnTo>
                  <a:pt x="20187" y="783696"/>
                </a:lnTo>
                <a:cubicBezTo>
                  <a:pt x="444930" y="783696"/>
                  <a:pt x="789252" y="439374"/>
                  <a:pt x="789252" y="1463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4" name="Google Shape;2424;p16"/>
          <p:cNvGrpSpPr/>
          <p:nvPr/>
        </p:nvGrpSpPr>
        <p:grpSpPr>
          <a:xfrm>
            <a:off x="11104738" y="102949"/>
            <a:ext cx="1040514" cy="1040512"/>
            <a:chOff x="3147602" y="349815"/>
            <a:chExt cx="2289359" cy="2289356"/>
          </a:xfrm>
        </p:grpSpPr>
        <p:sp>
          <p:nvSpPr>
            <p:cNvPr id="2425" name="Google Shape;2425;p16"/>
            <p:cNvSpPr/>
            <p:nvPr/>
          </p:nvSpPr>
          <p:spPr>
            <a:xfrm>
              <a:off x="4422072" y="349815"/>
              <a:ext cx="216259" cy="674757"/>
            </a:xfrm>
            <a:custGeom>
              <a:avLst/>
              <a:gdLst/>
              <a:ahLst/>
              <a:cxnLst/>
              <a:rect l="l" t="t" r="r" b="b"/>
              <a:pathLst>
                <a:path w="216259" h="674757" extrusionOk="0">
                  <a:moveTo>
                    <a:pt x="73032" y="447660"/>
                  </a:moveTo>
                  <a:cubicBezTo>
                    <a:pt x="89871" y="522562"/>
                    <a:pt x="97872" y="599144"/>
                    <a:pt x="110838" y="674758"/>
                  </a:cubicBezTo>
                  <a:cubicBezTo>
                    <a:pt x="128451" y="577338"/>
                    <a:pt x="134581" y="477144"/>
                    <a:pt x="167678" y="383208"/>
                  </a:cubicBezTo>
                  <a:cubicBezTo>
                    <a:pt x="186581" y="319337"/>
                    <a:pt x="211291" y="256047"/>
                    <a:pt x="216260" y="189207"/>
                  </a:cubicBezTo>
                  <a:cubicBezTo>
                    <a:pt x="216260" y="134755"/>
                    <a:pt x="213227" y="74238"/>
                    <a:pt x="177808" y="29980"/>
                  </a:cubicBezTo>
                  <a:cubicBezTo>
                    <a:pt x="140259" y="-16859"/>
                    <a:pt x="58194" y="-6729"/>
                    <a:pt x="30646" y="45852"/>
                  </a:cubicBezTo>
                  <a:cubicBezTo>
                    <a:pt x="-4709" y="110045"/>
                    <a:pt x="-8128" y="189658"/>
                    <a:pt x="13484" y="259013"/>
                  </a:cubicBezTo>
                  <a:cubicBezTo>
                    <a:pt x="30839" y="322626"/>
                    <a:pt x="55677" y="383982"/>
                    <a:pt x="73032" y="4476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16"/>
            <p:cNvSpPr/>
            <p:nvPr/>
          </p:nvSpPr>
          <p:spPr>
            <a:xfrm>
              <a:off x="4762204" y="1148444"/>
              <a:ext cx="674757" cy="216259"/>
            </a:xfrm>
            <a:custGeom>
              <a:avLst/>
              <a:gdLst/>
              <a:ahLst/>
              <a:cxnLst/>
              <a:rect l="l" t="t" r="r" b="b"/>
              <a:pathLst>
                <a:path w="674757" h="216259" extrusionOk="0">
                  <a:moveTo>
                    <a:pt x="227098" y="143227"/>
                  </a:moveTo>
                  <a:cubicBezTo>
                    <a:pt x="152195" y="126388"/>
                    <a:pt x="75613" y="118388"/>
                    <a:pt x="0" y="105421"/>
                  </a:cubicBezTo>
                  <a:cubicBezTo>
                    <a:pt x="97420" y="87808"/>
                    <a:pt x="197614" y="81679"/>
                    <a:pt x="291550" y="48581"/>
                  </a:cubicBezTo>
                  <a:cubicBezTo>
                    <a:pt x="355421" y="29678"/>
                    <a:pt x="418711" y="4968"/>
                    <a:pt x="485551" y="0"/>
                  </a:cubicBezTo>
                  <a:cubicBezTo>
                    <a:pt x="540003" y="0"/>
                    <a:pt x="600520" y="3033"/>
                    <a:pt x="644778" y="38452"/>
                  </a:cubicBezTo>
                  <a:cubicBezTo>
                    <a:pt x="691616" y="76001"/>
                    <a:pt x="681488" y="158065"/>
                    <a:pt x="628906" y="185614"/>
                  </a:cubicBezTo>
                  <a:cubicBezTo>
                    <a:pt x="564713" y="220968"/>
                    <a:pt x="485100" y="224388"/>
                    <a:pt x="415745" y="202775"/>
                  </a:cubicBezTo>
                  <a:cubicBezTo>
                    <a:pt x="352131" y="185421"/>
                    <a:pt x="290776" y="160583"/>
                    <a:pt x="227098" y="1432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16"/>
            <p:cNvSpPr/>
            <p:nvPr/>
          </p:nvSpPr>
          <p:spPr>
            <a:xfrm>
              <a:off x="4111720" y="588055"/>
              <a:ext cx="310865" cy="350967"/>
            </a:xfrm>
            <a:custGeom>
              <a:avLst/>
              <a:gdLst/>
              <a:ahLst/>
              <a:cxnLst/>
              <a:rect l="l" t="t" r="r" b="b"/>
              <a:pathLst>
                <a:path w="310865" h="350967" extrusionOk="0">
                  <a:moveTo>
                    <a:pt x="27577" y="148386"/>
                  </a:moveTo>
                  <a:cubicBezTo>
                    <a:pt x="77576" y="195742"/>
                    <a:pt x="150545" y="203484"/>
                    <a:pt x="205836" y="242516"/>
                  </a:cubicBezTo>
                  <a:cubicBezTo>
                    <a:pt x="247320" y="270322"/>
                    <a:pt x="279706" y="309291"/>
                    <a:pt x="306481" y="350968"/>
                  </a:cubicBezTo>
                  <a:cubicBezTo>
                    <a:pt x="317063" y="314322"/>
                    <a:pt x="306676" y="276451"/>
                    <a:pt x="294546" y="241677"/>
                  </a:cubicBezTo>
                  <a:cubicBezTo>
                    <a:pt x="273514" y="183741"/>
                    <a:pt x="243514" y="128967"/>
                    <a:pt x="205062" y="80774"/>
                  </a:cubicBezTo>
                  <a:cubicBezTo>
                    <a:pt x="178610" y="49096"/>
                    <a:pt x="147643" y="18322"/>
                    <a:pt x="107642" y="5031"/>
                  </a:cubicBezTo>
                  <a:cubicBezTo>
                    <a:pt x="81320" y="-4452"/>
                    <a:pt x="49771" y="-840"/>
                    <a:pt x="28804" y="18515"/>
                  </a:cubicBezTo>
                  <a:cubicBezTo>
                    <a:pt x="-9068" y="50450"/>
                    <a:pt x="-9714" y="115677"/>
                    <a:pt x="27577" y="1483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16"/>
            <p:cNvSpPr/>
            <p:nvPr/>
          </p:nvSpPr>
          <p:spPr>
            <a:xfrm>
              <a:off x="4847753" y="1364191"/>
              <a:ext cx="350967" cy="310865"/>
            </a:xfrm>
            <a:custGeom>
              <a:avLst/>
              <a:gdLst/>
              <a:ahLst/>
              <a:cxnLst/>
              <a:rect l="l" t="t" r="r" b="b"/>
              <a:pathLst>
                <a:path w="350967" h="310865" extrusionOk="0">
                  <a:moveTo>
                    <a:pt x="202581" y="283289"/>
                  </a:moveTo>
                  <a:cubicBezTo>
                    <a:pt x="155226" y="233289"/>
                    <a:pt x="147484" y="160321"/>
                    <a:pt x="108452" y="105030"/>
                  </a:cubicBezTo>
                  <a:cubicBezTo>
                    <a:pt x="80645" y="63545"/>
                    <a:pt x="41677" y="31159"/>
                    <a:pt x="0" y="4385"/>
                  </a:cubicBezTo>
                  <a:cubicBezTo>
                    <a:pt x="36646" y="-6197"/>
                    <a:pt x="74516" y="4190"/>
                    <a:pt x="109291" y="16319"/>
                  </a:cubicBezTo>
                  <a:cubicBezTo>
                    <a:pt x="167226" y="37351"/>
                    <a:pt x="222001" y="67352"/>
                    <a:pt x="270194" y="105804"/>
                  </a:cubicBezTo>
                  <a:cubicBezTo>
                    <a:pt x="301871" y="132255"/>
                    <a:pt x="332645" y="163224"/>
                    <a:pt x="345936" y="203224"/>
                  </a:cubicBezTo>
                  <a:cubicBezTo>
                    <a:pt x="355419" y="229546"/>
                    <a:pt x="351807" y="261094"/>
                    <a:pt x="332452" y="282062"/>
                  </a:cubicBezTo>
                  <a:cubicBezTo>
                    <a:pt x="300517" y="319933"/>
                    <a:pt x="235290" y="320579"/>
                    <a:pt x="202581" y="2832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16"/>
            <p:cNvSpPr/>
            <p:nvPr/>
          </p:nvSpPr>
          <p:spPr>
            <a:xfrm>
              <a:off x="4632491" y="588147"/>
              <a:ext cx="310704" cy="350939"/>
            </a:xfrm>
            <a:custGeom>
              <a:avLst/>
              <a:gdLst/>
              <a:ahLst/>
              <a:cxnLst/>
              <a:rect l="l" t="t" r="r" b="b"/>
              <a:pathLst>
                <a:path w="310704" h="350939" extrusionOk="0">
                  <a:moveTo>
                    <a:pt x="3647" y="350940"/>
                  </a:moveTo>
                  <a:cubicBezTo>
                    <a:pt x="23646" y="322682"/>
                    <a:pt x="43195" y="293391"/>
                    <a:pt x="70164" y="271133"/>
                  </a:cubicBezTo>
                  <a:cubicBezTo>
                    <a:pt x="125776" y="222102"/>
                    <a:pt x="201003" y="206359"/>
                    <a:pt x="261970" y="165907"/>
                  </a:cubicBezTo>
                  <a:cubicBezTo>
                    <a:pt x="288487" y="148165"/>
                    <a:pt x="311520" y="119972"/>
                    <a:pt x="310552" y="86488"/>
                  </a:cubicBezTo>
                  <a:cubicBezTo>
                    <a:pt x="313003" y="47778"/>
                    <a:pt x="285778" y="8165"/>
                    <a:pt x="246745" y="1197"/>
                  </a:cubicBezTo>
                  <a:cubicBezTo>
                    <a:pt x="209712" y="-5126"/>
                    <a:pt x="174164" y="14552"/>
                    <a:pt x="146937" y="37907"/>
                  </a:cubicBezTo>
                  <a:cubicBezTo>
                    <a:pt x="93904" y="84488"/>
                    <a:pt x="56873" y="146552"/>
                    <a:pt x="28421" y="210488"/>
                  </a:cubicBezTo>
                  <a:cubicBezTo>
                    <a:pt x="10292" y="254553"/>
                    <a:pt x="-7966" y="302682"/>
                    <a:pt x="3647" y="350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16"/>
            <p:cNvSpPr/>
            <p:nvPr/>
          </p:nvSpPr>
          <p:spPr>
            <a:xfrm>
              <a:off x="4847688" y="843581"/>
              <a:ext cx="350940" cy="310704"/>
            </a:xfrm>
            <a:custGeom>
              <a:avLst/>
              <a:gdLst/>
              <a:ahLst/>
              <a:cxnLst/>
              <a:rect l="l" t="t" r="r" b="b"/>
              <a:pathLst>
                <a:path w="350940" h="310704" extrusionOk="0">
                  <a:moveTo>
                    <a:pt x="0" y="307058"/>
                  </a:moveTo>
                  <a:cubicBezTo>
                    <a:pt x="28258" y="287058"/>
                    <a:pt x="57549" y="267510"/>
                    <a:pt x="79807" y="240541"/>
                  </a:cubicBezTo>
                  <a:cubicBezTo>
                    <a:pt x="128839" y="184929"/>
                    <a:pt x="144581" y="109702"/>
                    <a:pt x="185033" y="48734"/>
                  </a:cubicBezTo>
                  <a:cubicBezTo>
                    <a:pt x="202776" y="22218"/>
                    <a:pt x="230968" y="-815"/>
                    <a:pt x="264452" y="153"/>
                  </a:cubicBezTo>
                  <a:cubicBezTo>
                    <a:pt x="303162" y="-2298"/>
                    <a:pt x="342775" y="24927"/>
                    <a:pt x="349743" y="63960"/>
                  </a:cubicBezTo>
                  <a:cubicBezTo>
                    <a:pt x="356066" y="100993"/>
                    <a:pt x="336389" y="136541"/>
                    <a:pt x="313034" y="163768"/>
                  </a:cubicBezTo>
                  <a:cubicBezTo>
                    <a:pt x="266453" y="216801"/>
                    <a:pt x="204388" y="253832"/>
                    <a:pt x="140452" y="282284"/>
                  </a:cubicBezTo>
                  <a:cubicBezTo>
                    <a:pt x="96388" y="300412"/>
                    <a:pt x="48258" y="318670"/>
                    <a:pt x="0" y="3070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16"/>
            <p:cNvSpPr/>
            <p:nvPr/>
          </p:nvSpPr>
          <p:spPr>
            <a:xfrm>
              <a:off x="4266225" y="1247321"/>
              <a:ext cx="273229" cy="273229"/>
            </a:xfrm>
            <a:custGeom>
              <a:avLst/>
              <a:gdLst/>
              <a:ahLst/>
              <a:cxnLst/>
              <a:rect l="l" t="t" r="r" b="b"/>
              <a:pathLst>
                <a:path w="273229" h="273229" extrusionOk="0">
                  <a:moveTo>
                    <a:pt x="92553" y="180676"/>
                  </a:moveTo>
                  <a:cubicBezTo>
                    <a:pt x="87570" y="179467"/>
                    <a:pt x="82689" y="177798"/>
                    <a:pt x="77975" y="175640"/>
                  </a:cubicBezTo>
                  <a:cubicBezTo>
                    <a:pt x="50168" y="163317"/>
                    <a:pt x="40169" y="127769"/>
                    <a:pt x="48427" y="100349"/>
                  </a:cubicBezTo>
                  <a:cubicBezTo>
                    <a:pt x="53525" y="84607"/>
                    <a:pt x="67718" y="74866"/>
                    <a:pt x="80878" y="66284"/>
                  </a:cubicBezTo>
                  <a:cubicBezTo>
                    <a:pt x="84492" y="86865"/>
                    <a:pt x="96686" y="118219"/>
                    <a:pt x="123523" y="110671"/>
                  </a:cubicBezTo>
                  <a:cubicBezTo>
                    <a:pt x="166621" y="96091"/>
                    <a:pt x="165007" y="29833"/>
                    <a:pt x="127846" y="8865"/>
                  </a:cubicBezTo>
                  <a:cubicBezTo>
                    <a:pt x="98234" y="-9845"/>
                    <a:pt x="60556" y="3768"/>
                    <a:pt x="36103" y="24607"/>
                  </a:cubicBezTo>
                  <a:cubicBezTo>
                    <a:pt x="-20775" y="72999"/>
                    <a:pt x="-8941" y="182207"/>
                    <a:pt x="60988" y="212242"/>
                  </a:cubicBezTo>
                  <a:cubicBezTo>
                    <a:pt x="91023" y="282170"/>
                    <a:pt x="200231" y="294005"/>
                    <a:pt x="248623" y="237126"/>
                  </a:cubicBezTo>
                  <a:cubicBezTo>
                    <a:pt x="269462" y="212674"/>
                    <a:pt x="283074" y="174996"/>
                    <a:pt x="264364" y="145384"/>
                  </a:cubicBezTo>
                  <a:cubicBezTo>
                    <a:pt x="243397" y="108222"/>
                    <a:pt x="177139" y="106610"/>
                    <a:pt x="162559" y="149706"/>
                  </a:cubicBezTo>
                  <a:cubicBezTo>
                    <a:pt x="155010" y="176545"/>
                    <a:pt x="186364" y="188738"/>
                    <a:pt x="206946" y="192352"/>
                  </a:cubicBezTo>
                  <a:cubicBezTo>
                    <a:pt x="198365" y="205512"/>
                    <a:pt x="188623" y="219705"/>
                    <a:pt x="172881" y="224803"/>
                  </a:cubicBezTo>
                  <a:cubicBezTo>
                    <a:pt x="145461" y="233061"/>
                    <a:pt x="109912" y="223061"/>
                    <a:pt x="97590" y="195255"/>
                  </a:cubicBezTo>
                  <a:cubicBezTo>
                    <a:pt x="95431" y="190541"/>
                    <a:pt x="93763" y="185660"/>
                    <a:pt x="92553" y="180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16"/>
            <p:cNvSpPr/>
            <p:nvPr/>
          </p:nvSpPr>
          <p:spPr>
            <a:xfrm>
              <a:off x="3147602" y="649319"/>
              <a:ext cx="1989853" cy="1989852"/>
            </a:xfrm>
            <a:custGeom>
              <a:avLst/>
              <a:gdLst/>
              <a:ahLst/>
              <a:cxnLst/>
              <a:rect l="l" t="t" r="r" b="b"/>
              <a:pathLst>
                <a:path w="1989853" h="1989852" extrusionOk="0">
                  <a:moveTo>
                    <a:pt x="1439118" y="550738"/>
                  </a:moveTo>
                  <a:cubicBezTo>
                    <a:pt x="1449244" y="508543"/>
                    <a:pt x="1468173" y="468765"/>
                    <a:pt x="1497245" y="435900"/>
                  </a:cubicBezTo>
                  <a:cubicBezTo>
                    <a:pt x="1536257" y="392137"/>
                    <a:pt x="1588301" y="361234"/>
                    <a:pt x="1644629" y="345226"/>
                  </a:cubicBezTo>
                  <a:cubicBezTo>
                    <a:pt x="1628622" y="401554"/>
                    <a:pt x="1597718" y="453599"/>
                    <a:pt x="1553956" y="492610"/>
                  </a:cubicBezTo>
                  <a:cubicBezTo>
                    <a:pt x="1521090" y="521682"/>
                    <a:pt x="1481313" y="540610"/>
                    <a:pt x="1439118" y="550738"/>
                  </a:cubicBezTo>
                  <a:close/>
                  <a:moveTo>
                    <a:pt x="1712634" y="277221"/>
                  </a:moveTo>
                  <a:cubicBezTo>
                    <a:pt x="1659490" y="279416"/>
                    <a:pt x="1607178" y="294613"/>
                    <a:pt x="1559826" y="318612"/>
                  </a:cubicBezTo>
                  <a:cubicBezTo>
                    <a:pt x="1476019" y="359967"/>
                    <a:pt x="1410856" y="437192"/>
                    <a:pt x="1387179" y="527967"/>
                  </a:cubicBezTo>
                  <a:cubicBezTo>
                    <a:pt x="1370146" y="475709"/>
                    <a:pt x="1344084" y="425838"/>
                    <a:pt x="1305503" y="386289"/>
                  </a:cubicBezTo>
                  <a:cubicBezTo>
                    <a:pt x="1226211" y="304934"/>
                    <a:pt x="1108856" y="259967"/>
                    <a:pt x="995372" y="273773"/>
                  </a:cubicBezTo>
                  <a:cubicBezTo>
                    <a:pt x="888597" y="286224"/>
                    <a:pt x="783758" y="313708"/>
                    <a:pt x="683047" y="351193"/>
                  </a:cubicBezTo>
                  <a:cubicBezTo>
                    <a:pt x="639048" y="364871"/>
                    <a:pt x="591370" y="379064"/>
                    <a:pt x="545563" y="365257"/>
                  </a:cubicBezTo>
                  <a:cubicBezTo>
                    <a:pt x="498789" y="352612"/>
                    <a:pt x="462723" y="312160"/>
                    <a:pt x="450852" y="265837"/>
                  </a:cubicBezTo>
                  <a:cubicBezTo>
                    <a:pt x="437821" y="215644"/>
                    <a:pt x="441369" y="157966"/>
                    <a:pt x="472595" y="114998"/>
                  </a:cubicBezTo>
                  <a:cubicBezTo>
                    <a:pt x="504982" y="68934"/>
                    <a:pt x="567886" y="43966"/>
                    <a:pt x="622338" y="61320"/>
                  </a:cubicBezTo>
                  <a:cubicBezTo>
                    <a:pt x="647628" y="69191"/>
                    <a:pt x="663822" y="91320"/>
                    <a:pt x="676209" y="113449"/>
                  </a:cubicBezTo>
                  <a:cubicBezTo>
                    <a:pt x="657112" y="116417"/>
                    <a:pt x="634145" y="116739"/>
                    <a:pt x="621886" y="134224"/>
                  </a:cubicBezTo>
                  <a:cubicBezTo>
                    <a:pt x="602660" y="161514"/>
                    <a:pt x="604789" y="205449"/>
                    <a:pt x="631821" y="227063"/>
                  </a:cubicBezTo>
                  <a:cubicBezTo>
                    <a:pt x="667628" y="251320"/>
                    <a:pt x="723822" y="236997"/>
                    <a:pt x="742790" y="197707"/>
                  </a:cubicBezTo>
                  <a:cubicBezTo>
                    <a:pt x="760081" y="162030"/>
                    <a:pt x="756791" y="118287"/>
                    <a:pt x="737112" y="84288"/>
                  </a:cubicBezTo>
                  <a:cubicBezTo>
                    <a:pt x="709563" y="33835"/>
                    <a:pt x="653499" y="1255"/>
                    <a:pt x="596273" y="288"/>
                  </a:cubicBezTo>
                  <a:cubicBezTo>
                    <a:pt x="541693" y="-2616"/>
                    <a:pt x="484918" y="16481"/>
                    <a:pt x="447175" y="56869"/>
                  </a:cubicBezTo>
                  <a:cubicBezTo>
                    <a:pt x="412014" y="92804"/>
                    <a:pt x="396401" y="143643"/>
                    <a:pt x="393627" y="192933"/>
                  </a:cubicBezTo>
                  <a:cubicBezTo>
                    <a:pt x="391111" y="244224"/>
                    <a:pt x="399433" y="298159"/>
                    <a:pt x="428529" y="341579"/>
                  </a:cubicBezTo>
                  <a:cubicBezTo>
                    <a:pt x="462917" y="394547"/>
                    <a:pt x="527756" y="422935"/>
                    <a:pt x="589885" y="421386"/>
                  </a:cubicBezTo>
                  <a:cubicBezTo>
                    <a:pt x="633691" y="420096"/>
                    <a:pt x="673756" y="400869"/>
                    <a:pt x="714853" y="387837"/>
                  </a:cubicBezTo>
                  <a:cubicBezTo>
                    <a:pt x="705433" y="406031"/>
                    <a:pt x="689563" y="419450"/>
                    <a:pt x="676015" y="434482"/>
                  </a:cubicBezTo>
                  <a:cubicBezTo>
                    <a:pt x="599369" y="514289"/>
                    <a:pt x="525046" y="596677"/>
                    <a:pt x="441240" y="669257"/>
                  </a:cubicBezTo>
                  <a:cubicBezTo>
                    <a:pt x="392014" y="710935"/>
                    <a:pt x="337433" y="750291"/>
                    <a:pt x="273175" y="763968"/>
                  </a:cubicBezTo>
                  <a:cubicBezTo>
                    <a:pt x="220077" y="775194"/>
                    <a:pt x="159948" y="772290"/>
                    <a:pt x="114851" y="739129"/>
                  </a:cubicBezTo>
                  <a:cubicBezTo>
                    <a:pt x="57690" y="699063"/>
                    <a:pt x="42463" y="617192"/>
                    <a:pt x="66786" y="554418"/>
                  </a:cubicBezTo>
                  <a:cubicBezTo>
                    <a:pt x="82270" y="514160"/>
                    <a:pt x="128916" y="493966"/>
                    <a:pt x="170012" y="499966"/>
                  </a:cubicBezTo>
                  <a:cubicBezTo>
                    <a:pt x="182980" y="502741"/>
                    <a:pt x="191432" y="514160"/>
                    <a:pt x="200851" y="522740"/>
                  </a:cubicBezTo>
                  <a:cubicBezTo>
                    <a:pt x="166271" y="537450"/>
                    <a:pt x="156141" y="583063"/>
                    <a:pt x="175044" y="613773"/>
                  </a:cubicBezTo>
                  <a:cubicBezTo>
                    <a:pt x="195432" y="645322"/>
                    <a:pt x="242593" y="652031"/>
                    <a:pt x="272722" y="630676"/>
                  </a:cubicBezTo>
                  <a:cubicBezTo>
                    <a:pt x="306077" y="608870"/>
                    <a:pt x="315690" y="564224"/>
                    <a:pt x="308593" y="527063"/>
                  </a:cubicBezTo>
                  <a:cubicBezTo>
                    <a:pt x="297560" y="475191"/>
                    <a:pt x="248334" y="436158"/>
                    <a:pt x="196142" y="432676"/>
                  </a:cubicBezTo>
                  <a:cubicBezTo>
                    <a:pt x="157690" y="430224"/>
                    <a:pt x="117689" y="435385"/>
                    <a:pt x="83560" y="454159"/>
                  </a:cubicBezTo>
                  <a:cubicBezTo>
                    <a:pt x="47689" y="473320"/>
                    <a:pt x="21817" y="508288"/>
                    <a:pt x="10204" y="546869"/>
                  </a:cubicBezTo>
                  <a:cubicBezTo>
                    <a:pt x="-11667" y="614934"/>
                    <a:pt x="2204" y="693321"/>
                    <a:pt x="46204" y="749708"/>
                  </a:cubicBezTo>
                  <a:cubicBezTo>
                    <a:pt x="77561" y="789641"/>
                    <a:pt x="127110" y="812092"/>
                    <a:pt x="176852" y="817963"/>
                  </a:cubicBezTo>
                  <a:cubicBezTo>
                    <a:pt x="246465" y="827706"/>
                    <a:pt x="317756" y="809319"/>
                    <a:pt x="378208" y="774673"/>
                  </a:cubicBezTo>
                  <a:cubicBezTo>
                    <a:pt x="515434" y="696930"/>
                    <a:pt x="605822" y="563381"/>
                    <a:pt x="719370" y="458091"/>
                  </a:cubicBezTo>
                  <a:cubicBezTo>
                    <a:pt x="713629" y="490284"/>
                    <a:pt x="701822" y="521317"/>
                    <a:pt x="700209" y="554285"/>
                  </a:cubicBezTo>
                  <a:cubicBezTo>
                    <a:pt x="690274" y="626607"/>
                    <a:pt x="709048" y="704479"/>
                    <a:pt x="758209" y="759575"/>
                  </a:cubicBezTo>
                  <a:cubicBezTo>
                    <a:pt x="829758" y="837963"/>
                    <a:pt x="971242" y="832673"/>
                    <a:pt x="1037049" y="749511"/>
                  </a:cubicBezTo>
                  <a:cubicBezTo>
                    <a:pt x="1062597" y="716543"/>
                    <a:pt x="1081178" y="674220"/>
                    <a:pt x="1074017" y="631769"/>
                  </a:cubicBezTo>
                  <a:cubicBezTo>
                    <a:pt x="1066791" y="579446"/>
                    <a:pt x="1036081" y="526477"/>
                    <a:pt x="985243" y="506413"/>
                  </a:cubicBezTo>
                  <a:cubicBezTo>
                    <a:pt x="944727" y="490929"/>
                    <a:pt x="892338" y="496414"/>
                    <a:pt x="862467" y="530285"/>
                  </a:cubicBezTo>
                  <a:cubicBezTo>
                    <a:pt x="836854" y="557833"/>
                    <a:pt x="837241" y="601188"/>
                    <a:pt x="852209" y="633898"/>
                  </a:cubicBezTo>
                  <a:cubicBezTo>
                    <a:pt x="869499" y="669511"/>
                    <a:pt x="929370" y="668414"/>
                    <a:pt x="945628" y="632479"/>
                  </a:cubicBezTo>
                  <a:cubicBezTo>
                    <a:pt x="956983" y="609253"/>
                    <a:pt x="954144" y="582543"/>
                    <a:pt x="949887" y="558090"/>
                  </a:cubicBezTo>
                  <a:cubicBezTo>
                    <a:pt x="964596" y="562671"/>
                    <a:pt x="980467" y="566284"/>
                    <a:pt x="992661" y="576478"/>
                  </a:cubicBezTo>
                  <a:cubicBezTo>
                    <a:pt x="1023757" y="600931"/>
                    <a:pt x="1030597" y="645962"/>
                    <a:pt x="1020919" y="682414"/>
                  </a:cubicBezTo>
                  <a:cubicBezTo>
                    <a:pt x="1006209" y="734931"/>
                    <a:pt x="952273" y="769705"/>
                    <a:pt x="899047" y="769834"/>
                  </a:cubicBezTo>
                  <a:cubicBezTo>
                    <a:pt x="856466" y="770673"/>
                    <a:pt x="811434" y="755060"/>
                    <a:pt x="784788" y="720609"/>
                  </a:cubicBezTo>
                  <a:cubicBezTo>
                    <a:pt x="755305" y="682931"/>
                    <a:pt x="747756" y="633189"/>
                    <a:pt x="748530" y="586673"/>
                  </a:cubicBezTo>
                  <a:cubicBezTo>
                    <a:pt x="748917" y="522801"/>
                    <a:pt x="767691" y="456027"/>
                    <a:pt x="813177" y="409381"/>
                  </a:cubicBezTo>
                  <a:cubicBezTo>
                    <a:pt x="859176" y="362220"/>
                    <a:pt x="925370" y="341317"/>
                    <a:pt x="989565" y="335316"/>
                  </a:cubicBezTo>
                  <a:cubicBezTo>
                    <a:pt x="1096081" y="321768"/>
                    <a:pt x="1211629" y="360607"/>
                    <a:pt x="1280598" y="444801"/>
                  </a:cubicBezTo>
                  <a:cubicBezTo>
                    <a:pt x="1326825" y="501736"/>
                    <a:pt x="1344110" y="577284"/>
                    <a:pt x="1340227" y="649625"/>
                  </a:cubicBezTo>
                  <a:cubicBezTo>
                    <a:pt x="1412568" y="645742"/>
                    <a:pt x="1488116" y="663028"/>
                    <a:pt x="1545051" y="709254"/>
                  </a:cubicBezTo>
                  <a:cubicBezTo>
                    <a:pt x="1629245" y="778223"/>
                    <a:pt x="1668085" y="893772"/>
                    <a:pt x="1654536" y="1000288"/>
                  </a:cubicBezTo>
                  <a:cubicBezTo>
                    <a:pt x="1648535" y="1064482"/>
                    <a:pt x="1627633" y="1130675"/>
                    <a:pt x="1580471" y="1176675"/>
                  </a:cubicBezTo>
                  <a:cubicBezTo>
                    <a:pt x="1533826" y="1222161"/>
                    <a:pt x="1467051" y="1240935"/>
                    <a:pt x="1403180" y="1241322"/>
                  </a:cubicBezTo>
                  <a:cubicBezTo>
                    <a:pt x="1356663" y="1242096"/>
                    <a:pt x="1306921" y="1234547"/>
                    <a:pt x="1269243" y="1205064"/>
                  </a:cubicBezTo>
                  <a:cubicBezTo>
                    <a:pt x="1234792" y="1178418"/>
                    <a:pt x="1219179" y="1133386"/>
                    <a:pt x="1220018" y="1090805"/>
                  </a:cubicBezTo>
                  <a:cubicBezTo>
                    <a:pt x="1220147" y="1037578"/>
                    <a:pt x="1254921" y="983643"/>
                    <a:pt x="1307438" y="968933"/>
                  </a:cubicBezTo>
                  <a:cubicBezTo>
                    <a:pt x="1343890" y="959255"/>
                    <a:pt x="1388921" y="966095"/>
                    <a:pt x="1413374" y="997191"/>
                  </a:cubicBezTo>
                  <a:cubicBezTo>
                    <a:pt x="1423567" y="1009385"/>
                    <a:pt x="1427180" y="1025256"/>
                    <a:pt x="1431761" y="1039966"/>
                  </a:cubicBezTo>
                  <a:cubicBezTo>
                    <a:pt x="1407308" y="1035708"/>
                    <a:pt x="1380599" y="1032869"/>
                    <a:pt x="1357373" y="1044224"/>
                  </a:cubicBezTo>
                  <a:cubicBezTo>
                    <a:pt x="1321438" y="1060482"/>
                    <a:pt x="1320341" y="1120353"/>
                    <a:pt x="1355954" y="1137643"/>
                  </a:cubicBezTo>
                  <a:cubicBezTo>
                    <a:pt x="1388664" y="1152611"/>
                    <a:pt x="1432020" y="1152998"/>
                    <a:pt x="1459567" y="1127385"/>
                  </a:cubicBezTo>
                  <a:cubicBezTo>
                    <a:pt x="1493438" y="1097514"/>
                    <a:pt x="1498923" y="1045126"/>
                    <a:pt x="1483439" y="1004610"/>
                  </a:cubicBezTo>
                  <a:cubicBezTo>
                    <a:pt x="1463375" y="953771"/>
                    <a:pt x="1410406" y="923061"/>
                    <a:pt x="1358083" y="915836"/>
                  </a:cubicBezTo>
                  <a:cubicBezTo>
                    <a:pt x="1315632" y="908675"/>
                    <a:pt x="1273309" y="927255"/>
                    <a:pt x="1240341" y="952803"/>
                  </a:cubicBezTo>
                  <a:cubicBezTo>
                    <a:pt x="1157179" y="1018610"/>
                    <a:pt x="1151889" y="1160095"/>
                    <a:pt x="1230277" y="1231643"/>
                  </a:cubicBezTo>
                  <a:cubicBezTo>
                    <a:pt x="1285374" y="1280805"/>
                    <a:pt x="1363245" y="1299579"/>
                    <a:pt x="1435568" y="1289643"/>
                  </a:cubicBezTo>
                  <a:cubicBezTo>
                    <a:pt x="1468536" y="1288030"/>
                    <a:pt x="1499568" y="1276223"/>
                    <a:pt x="1531762" y="1270481"/>
                  </a:cubicBezTo>
                  <a:cubicBezTo>
                    <a:pt x="1426472" y="1384030"/>
                    <a:pt x="1292922" y="1474418"/>
                    <a:pt x="1215181" y="1611644"/>
                  </a:cubicBezTo>
                  <a:cubicBezTo>
                    <a:pt x="1180534" y="1672096"/>
                    <a:pt x="1162148" y="1743387"/>
                    <a:pt x="1171890" y="1813001"/>
                  </a:cubicBezTo>
                  <a:cubicBezTo>
                    <a:pt x="1177761" y="1862743"/>
                    <a:pt x="1200212" y="1912292"/>
                    <a:pt x="1240145" y="1943649"/>
                  </a:cubicBezTo>
                  <a:cubicBezTo>
                    <a:pt x="1296532" y="1987648"/>
                    <a:pt x="1374919" y="2001520"/>
                    <a:pt x="1442985" y="1979649"/>
                  </a:cubicBezTo>
                  <a:cubicBezTo>
                    <a:pt x="1481565" y="1968035"/>
                    <a:pt x="1516533" y="1942164"/>
                    <a:pt x="1535694" y="1906293"/>
                  </a:cubicBezTo>
                  <a:cubicBezTo>
                    <a:pt x="1554468" y="1872164"/>
                    <a:pt x="1559630" y="1832163"/>
                    <a:pt x="1557178" y="1793712"/>
                  </a:cubicBezTo>
                  <a:cubicBezTo>
                    <a:pt x="1553695" y="1741518"/>
                    <a:pt x="1514662" y="1692293"/>
                    <a:pt x="1462790" y="1681260"/>
                  </a:cubicBezTo>
                  <a:cubicBezTo>
                    <a:pt x="1425630" y="1674163"/>
                    <a:pt x="1380983" y="1683777"/>
                    <a:pt x="1359177" y="1717131"/>
                  </a:cubicBezTo>
                  <a:cubicBezTo>
                    <a:pt x="1337822" y="1747260"/>
                    <a:pt x="1344532" y="1794422"/>
                    <a:pt x="1376080" y="1814809"/>
                  </a:cubicBezTo>
                  <a:cubicBezTo>
                    <a:pt x="1406790" y="1833712"/>
                    <a:pt x="1452403" y="1823583"/>
                    <a:pt x="1467113" y="1789002"/>
                  </a:cubicBezTo>
                  <a:cubicBezTo>
                    <a:pt x="1475693" y="1798421"/>
                    <a:pt x="1487113" y="1806873"/>
                    <a:pt x="1489887" y="1819841"/>
                  </a:cubicBezTo>
                  <a:cubicBezTo>
                    <a:pt x="1495886" y="1860937"/>
                    <a:pt x="1475693" y="1907582"/>
                    <a:pt x="1435435" y="1923067"/>
                  </a:cubicBezTo>
                  <a:cubicBezTo>
                    <a:pt x="1372661" y="1947389"/>
                    <a:pt x="1290790" y="1932162"/>
                    <a:pt x="1250725" y="1875002"/>
                  </a:cubicBezTo>
                  <a:cubicBezTo>
                    <a:pt x="1217564" y="1829905"/>
                    <a:pt x="1214660" y="1769775"/>
                    <a:pt x="1225886" y="1716678"/>
                  </a:cubicBezTo>
                  <a:cubicBezTo>
                    <a:pt x="1239563" y="1652421"/>
                    <a:pt x="1278918" y="1597839"/>
                    <a:pt x="1320597" y="1548613"/>
                  </a:cubicBezTo>
                  <a:cubicBezTo>
                    <a:pt x="1393177" y="1464807"/>
                    <a:pt x="1475564" y="1390484"/>
                    <a:pt x="1555371" y="1313838"/>
                  </a:cubicBezTo>
                  <a:cubicBezTo>
                    <a:pt x="1570404" y="1300290"/>
                    <a:pt x="1583822" y="1284419"/>
                    <a:pt x="1602017" y="1274999"/>
                  </a:cubicBezTo>
                  <a:cubicBezTo>
                    <a:pt x="1588985" y="1316096"/>
                    <a:pt x="1569758" y="1356161"/>
                    <a:pt x="1568467" y="1399967"/>
                  </a:cubicBezTo>
                  <a:cubicBezTo>
                    <a:pt x="1566919" y="1462096"/>
                    <a:pt x="1595307" y="1526935"/>
                    <a:pt x="1648274" y="1561322"/>
                  </a:cubicBezTo>
                  <a:cubicBezTo>
                    <a:pt x="1691695" y="1590419"/>
                    <a:pt x="1745630" y="1598741"/>
                    <a:pt x="1796920" y="1596225"/>
                  </a:cubicBezTo>
                  <a:cubicBezTo>
                    <a:pt x="1846211" y="1593451"/>
                    <a:pt x="1897050" y="1577838"/>
                    <a:pt x="1932985" y="1542677"/>
                  </a:cubicBezTo>
                  <a:cubicBezTo>
                    <a:pt x="1973372" y="1504935"/>
                    <a:pt x="1992470" y="1448160"/>
                    <a:pt x="1989566" y="1393579"/>
                  </a:cubicBezTo>
                  <a:cubicBezTo>
                    <a:pt x="1988599" y="1336353"/>
                    <a:pt x="1956019" y="1280289"/>
                    <a:pt x="1905566" y="1252740"/>
                  </a:cubicBezTo>
                  <a:cubicBezTo>
                    <a:pt x="1871567" y="1233062"/>
                    <a:pt x="1827824" y="1229771"/>
                    <a:pt x="1792147" y="1247062"/>
                  </a:cubicBezTo>
                  <a:cubicBezTo>
                    <a:pt x="1752857" y="1266030"/>
                    <a:pt x="1738535" y="1322224"/>
                    <a:pt x="1762792" y="1358031"/>
                  </a:cubicBezTo>
                  <a:cubicBezTo>
                    <a:pt x="1784405" y="1385064"/>
                    <a:pt x="1828340" y="1387193"/>
                    <a:pt x="1855631" y="1367966"/>
                  </a:cubicBezTo>
                  <a:cubicBezTo>
                    <a:pt x="1873116" y="1355708"/>
                    <a:pt x="1873437" y="1332739"/>
                    <a:pt x="1876405" y="1313643"/>
                  </a:cubicBezTo>
                  <a:cubicBezTo>
                    <a:pt x="1898534" y="1326030"/>
                    <a:pt x="1920664" y="1342225"/>
                    <a:pt x="1928535" y="1367514"/>
                  </a:cubicBezTo>
                  <a:cubicBezTo>
                    <a:pt x="1945889" y="1421966"/>
                    <a:pt x="1920921" y="1484870"/>
                    <a:pt x="1874857" y="1517257"/>
                  </a:cubicBezTo>
                  <a:cubicBezTo>
                    <a:pt x="1831889" y="1548483"/>
                    <a:pt x="1774211" y="1552031"/>
                    <a:pt x="1724017" y="1539000"/>
                  </a:cubicBezTo>
                  <a:cubicBezTo>
                    <a:pt x="1677695" y="1527129"/>
                    <a:pt x="1637243" y="1491063"/>
                    <a:pt x="1624598" y="1444289"/>
                  </a:cubicBezTo>
                  <a:cubicBezTo>
                    <a:pt x="1610791" y="1398483"/>
                    <a:pt x="1624984" y="1350805"/>
                    <a:pt x="1638662" y="1306805"/>
                  </a:cubicBezTo>
                  <a:cubicBezTo>
                    <a:pt x="1676146" y="1206095"/>
                    <a:pt x="1703630" y="1101255"/>
                    <a:pt x="1716081" y="994481"/>
                  </a:cubicBezTo>
                  <a:cubicBezTo>
                    <a:pt x="1729888" y="880996"/>
                    <a:pt x="1684921" y="763641"/>
                    <a:pt x="1603565" y="684350"/>
                  </a:cubicBezTo>
                  <a:cubicBezTo>
                    <a:pt x="1564017" y="645769"/>
                    <a:pt x="1514146" y="619705"/>
                    <a:pt x="1461888" y="602673"/>
                  </a:cubicBezTo>
                  <a:cubicBezTo>
                    <a:pt x="1552662" y="578996"/>
                    <a:pt x="1629888" y="513834"/>
                    <a:pt x="1671243" y="430026"/>
                  </a:cubicBezTo>
                  <a:cubicBezTo>
                    <a:pt x="1695242" y="382677"/>
                    <a:pt x="1710439" y="330365"/>
                    <a:pt x="1712634" y="2772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3" name="Google Shape;2433;p16"/>
          <p:cNvGrpSpPr/>
          <p:nvPr/>
        </p:nvGrpSpPr>
        <p:grpSpPr>
          <a:xfrm flipH="1">
            <a:off x="163121" y="102949"/>
            <a:ext cx="1040514" cy="1040512"/>
            <a:chOff x="3147602" y="349815"/>
            <a:chExt cx="2289359" cy="2289356"/>
          </a:xfrm>
        </p:grpSpPr>
        <p:sp>
          <p:nvSpPr>
            <p:cNvPr id="2434" name="Google Shape;2434;p16"/>
            <p:cNvSpPr/>
            <p:nvPr/>
          </p:nvSpPr>
          <p:spPr>
            <a:xfrm>
              <a:off x="4422072" y="349815"/>
              <a:ext cx="216259" cy="674757"/>
            </a:xfrm>
            <a:custGeom>
              <a:avLst/>
              <a:gdLst/>
              <a:ahLst/>
              <a:cxnLst/>
              <a:rect l="l" t="t" r="r" b="b"/>
              <a:pathLst>
                <a:path w="216259" h="674757" extrusionOk="0">
                  <a:moveTo>
                    <a:pt x="73032" y="447660"/>
                  </a:moveTo>
                  <a:cubicBezTo>
                    <a:pt x="89871" y="522562"/>
                    <a:pt x="97872" y="599144"/>
                    <a:pt x="110838" y="674758"/>
                  </a:cubicBezTo>
                  <a:cubicBezTo>
                    <a:pt x="128451" y="577338"/>
                    <a:pt x="134581" y="477144"/>
                    <a:pt x="167678" y="383208"/>
                  </a:cubicBezTo>
                  <a:cubicBezTo>
                    <a:pt x="186581" y="319337"/>
                    <a:pt x="211291" y="256047"/>
                    <a:pt x="216260" y="189207"/>
                  </a:cubicBezTo>
                  <a:cubicBezTo>
                    <a:pt x="216260" y="134755"/>
                    <a:pt x="213227" y="74238"/>
                    <a:pt x="177808" y="29980"/>
                  </a:cubicBezTo>
                  <a:cubicBezTo>
                    <a:pt x="140259" y="-16859"/>
                    <a:pt x="58194" y="-6729"/>
                    <a:pt x="30646" y="45852"/>
                  </a:cubicBezTo>
                  <a:cubicBezTo>
                    <a:pt x="-4709" y="110045"/>
                    <a:pt x="-8128" y="189658"/>
                    <a:pt x="13484" y="259013"/>
                  </a:cubicBezTo>
                  <a:cubicBezTo>
                    <a:pt x="30839" y="322626"/>
                    <a:pt x="55677" y="383982"/>
                    <a:pt x="73032" y="4476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16"/>
            <p:cNvSpPr/>
            <p:nvPr/>
          </p:nvSpPr>
          <p:spPr>
            <a:xfrm>
              <a:off x="4762204" y="1148444"/>
              <a:ext cx="674757" cy="216259"/>
            </a:xfrm>
            <a:custGeom>
              <a:avLst/>
              <a:gdLst/>
              <a:ahLst/>
              <a:cxnLst/>
              <a:rect l="l" t="t" r="r" b="b"/>
              <a:pathLst>
                <a:path w="674757" h="216259" extrusionOk="0">
                  <a:moveTo>
                    <a:pt x="227098" y="143227"/>
                  </a:moveTo>
                  <a:cubicBezTo>
                    <a:pt x="152195" y="126388"/>
                    <a:pt x="75613" y="118388"/>
                    <a:pt x="0" y="105421"/>
                  </a:cubicBezTo>
                  <a:cubicBezTo>
                    <a:pt x="97420" y="87808"/>
                    <a:pt x="197614" y="81679"/>
                    <a:pt x="291550" y="48581"/>
                  </a:cubicBezTo>
                  <a:cubicBezTo>
                    <a:pt x="355421" y="29678"/>
                    <a:pt x="418711" y="4968"/>
                    <a:pt x="485551" y="0"/>
                  </a:cubicBezTo>
                  <a:cubicBezTo>
                    <a:pt x="540003" y="0"/>
                    <a:pt x="600520" y="3033"/>
                    <a:pt x="644778" y="38452"/>
                  </a:cubicBezTo>
                  <a:cubicBezTo>
                    <a:pt x="691616" y="76001"/>
                    <a:pt x="681488" y="158065"/>
                    <a:pt x="628906" y="185614"/>
                  </a:cubicBezTo>
                  <a:cubicBezTo>
                    <a:pt x="564713" y="220968"/>
                    <a:pt x="485100" y="224388"/>
                    <a:pt x="415745" y="202775"/>
                  </a:cubicBezTo>
                  <a:cubicBezTo>
                    <a:pt x="352131" y="185421"/>
                    <a:pt x="290776" y="160583"/>
                    <a:pt x="227098" y="1432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16"/>
            <p:cNvSpPr/>
            <p:nvPr/>
          </p:nvSpPr>
          <p:spPr>
            <a:xfrm>
              <a:off x="4111720" y="588055"/>
              <a:ext cx="310865" cy="350967"/>
            </a:xfrm>
            <a:custGeom>
              <a:avLst/>
              <a:gdLst/>
              <a:ahLst/>
              <a:cxnLst/>
              <a:rect l="l" t="t" r="r" b="b"/>
              <a:pathLst>
                <a:path w="310865" h="350967" extrusionOk="0">
                  <a:moveTo>
                    <a:pt x="27577" y="148386"/>
                  </a:moveTo>
                  <a:cubicBezTo>
                    <a:pt x="77576" y="195742"/>
                    <a:pt x="150545" y="203484"/>
                    <a:pt x="205836" y="242516"/>
                  </a:cubicBezTo>
                  <a:cubicBezTo>
                    <a:pt x="247320" y="270322"/>
                    <a:pt x="279706" y="309291"/>
                    <a:pt x="306481" y="350968"/>
                  </a:cubicBezTo>
                  <a:cubicBezTo>
                    <a:pt x="317063" y="314322"/>
                    <a:pt x="306676" y="276451"/>
                    <a:pt x="294546" y="241677"/>
                  </a:cubicBezTo>
                  <a:cubicBezTo>
                    <a:pt x="273514" y="183741"/>
                    <a:pt x="243514" y="128967"/>
                    <a:pt x="205062" y="80774"/>
                  </a:cubicBezTo>
                  <a:cubicBezTo>
                    <a:pt x="178610" y="49096"/>
                    <a:pt x="147643" y="18322"/>
                    <a:pt x="107642" y="5031"/>
                  </a:cubicBezTo>
                  <a:cubicBezTo>
                    <a:pt x="81320" y="-4452"/>
                    <a:pt x="49771" y="-840"/>
                    <a:pt x="28804" y="18515"/>
                  </a:cubicBezTo>
                  <a:cubicBezTo>
                    <a:pt x="-9068" y="50450"/>
                    <a:pt x="-9714" y="115677"/>
                    <a:pt x="27577" y="1483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16"/>
            <p:cNvSpPr/>
            <p:nvPr/>
          </p:nvSpPr>
          <p:spPr>
            <a:xfrm>
              <a:off x="4847753" y="1364191"/>
              <a:ext cx="350967" cy="310865"/>
            </a:xfrm>
            <a:custGeom>
              <a:avLst/>
              <a:gdLst/>
              <a:ahLst/>
              <a:cxnLst/>
              <a:rect l="l" t="t" r="r" b="b"/>
              <a:pathLst>
                <a:path w="350967" h="310865" extrusionOk="0">
                  <a:moveTo>
                    <a:pt x="202581" y="283289"/>
                  </a:moveTo>
                  <a:cubicBezTo>
                    <a:pt x="155226" y="233289"/>
                    <a:pt x="147484" y="160321"/>
                    <a:pt x="108452" y="105030"/>
                  </a:cubicBezTo>
                  <a:cubicBezTo>
                    <a:pt x="80645" y="63545"/>
                    <a:pt x="41677" y="31159"/>
                    <a:pt x="0" y="4385"/>
                  </a:cubicBezTo>
                  <a:cubicBezTo>
                    <a:pt x="36646" y="-6197"/>
                    <a:pt x="74516" y="4190"/>
                    <a:pt x="109291" y="16319"/>
                  </a:cubicBezTo>
                  <a:cubicBezTo>
                    <a:pt x="167226" y="37351"/>
                    <a:pt x="222001" y="67352"/>
                    <a:pt x="270194" y="105804"/>
                  </a:cubicBezTo>
                  <a:cubicBezTo>
                    <a:pt x="301871" y="132255"/>
                    <a:pt x="332645" y="163224"/>
                    <a:pt x="345936" y="203224"/>
                  </a:cubicBezTo>
                  <a:cubicBezTo>
                    <a:pt x="355419" y="229546"/>
                    <a:pt x="351807" y="261094"/>
                    <a:pt x="332452" y="282062"/>
                  </a:cubicBezTo>
                  <a:cubicBezTo>
                    <a:pt x="300517" y="319933"/>
                    <a:pt x="235290" y="320579"/>
                    <a:pt x="202581" y="2832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16"/>
            <p:cNvSpPr/>
            <p:nvPr/>
          </p:nvSpPr>
          <p:spPr>
            <a:xfrm>
              <a:off x="4632491" y="588147"/>
              <a:ext cx="310704" cy="350939"/>
            </a:xfrm>
            <a:custGeom>
              <a:avLst/>
              <a:gdLst/>
              <a:ahLst/>
              <a:cxnLst/>
              <a:rect l="l" t="t" r="r" b="b"/>
              <a:pathLst>
                <a:path w="310704" h="350939" extrusionOk="0">
                  <a:moveTo>
                    <a:pt x="3647" y="350940"/>
                  </a:moveTo>
                  <a:cubicBezTo>
                    <a:pt x="23646" y="322682"/>
                    <a:pt x="43195" y="293391"/>
                    <a:pt x="70164" y="271133"/>
                  </a:cubicBezTo>
                  <a:cubicBezTo>
                    <a:pt x="125776" y="222102"/>
                    <a:pt x="201003" y="206359"/>
                    <a:pt x="261970" y="165907"/>
                  </a:cubicBezTo>
                  <a:cubicBezTo>
                    <a:pt x="288487" y="148165"/>
                    <a:pt x="311520" y="119972"/>
                    <a:pt x="310552" y="86488"/>
                  </a:cubicBezTo>
                  <a:cubicBezTo>
                    <a:pt x="313003" y="47778"/>
                    <a:pt x="285778" y="8165"/>
                    <a:pt x="246745" y="1197"/>
                  </a:cubicBezTo>
                  <a:cubicBezTo>
                    <a:pt x="209712" y="-5126"/>
                    <a:pt x="174164" y="14552"/>
                    <a:pt x="146937" y="37907"/>
                  </a:cubicBezTo>
                  <a:cubicBezTo>
                    <a:pt x="93904" y="84488"/>
                    <a:pt x="56873" y="146552"/>
                    <a:pt x="28421" y="210488"/>
                  </a:cubicBezTo>
                  <a:cubicBezTo>
                    <a:pt x="10292" y="254553"/>
                    <a:pt x="-7966" y="302682"/>
                    <a:pt x="3647" y="350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16"/>
            <p:cNvSpPr/>
            <p:nvPr/>
          </p:nvSpPr>
          <p:spPr>
            <a:xfrm>
              <a:off x="4847688" y="843581"/>
              <a:ext cx="350940" cy="310704"/>
            </a:xfrm>
            <a:custGeom>
              <a:avLst/>
              <a:gdLst/>
              <a:ahLst/>
              <a:cxnLst/>
              <a:rect l="l" t="t" r="r" b="b"/>
              <a:pathLst>
                <a:path w="350940" h="310704" extrusionOk="0">
                  <a:moveTo>
                    <a:pt x="0" y="307058"/>
                  </a:moveTo>
                  <a:cubicBezTo>
                    <a:pt x="28258" y="287058"/>
                    <a:pt x="57549" y="267510"/>
                    <a:pt x="79807" y="240541"/>
                  </a:cubicBezTo>
                  <a:cubicBezTo>
                    <a:pt x="128839" y="184929"/>
                    <a:pt x="144581" y="109702"/>
                    <a:pt x="185033" y="48734"/>
                  </a:cubicBezTo>
                  <a:cubicBezTo>
                    <a:pt x="202776" y="22218"/>
                    <a:pt x="230968" y="-815"/>
                    <a:pt x="264452" y="153"/>
                  </a:cubicBezTo>
                  <a:cubicBezTo>
                    <a:pt x="303162" y="-2298"/>
                    <a:pt x="342775" y="24927"/>
                    <a:pt x="349743" y="63960"/>
                  </a:cubicBezTo>
                  <a:cubicBezTo>
                    <a:pt x="356066" y="100993"/>
                    <a:pt x="336389" y="136541"/>
                    <a:pt x="313034" y="163768"/>
                  </a:cubicBezTo>
                  <a:cubicBezTo>
                    <a:pt x="266453" y="216801"/>
                    <a:pt x="204388" y="253832"/>
                    <a:pt x="140452" y="282284"/>
                  </a:cubicBezTo>
                  <a:cubicBezTo>
                    <a:pt x="96388" y="300412"/>
                    <a:pt x="48258" y="318670"/>
                    <a:pt x="0" y="3070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16"/>
            <p:cNvSpPr/>
            <p:nvPr/>
          </p:nvSpPr>
          <p:spPr>
            <a:xfrm>
              <a:off x="4266225" y="1247321"/>
              <a:ext cx="273229" cy="273229"/>
            </a:xfrm>
            <a:custGeom>
              <a:avLst/>
              <a:gdLst/>
              <a:ahLst/>
              <a:cxnLst/>
              <a:rect l="l" t="t" r="r" b="b"/>
              <a:pathLst>
                <a:path w="273229" h="273229" extrusionOk="0">
                  <a:moveTo>
                    <a:pt x="92553" y="180676"/>
                  </a:moveTo>
                  <a:cubicBezTo>
                    <a:pt x="87570" y="179467"/>
                    <a:pt x="82689" y="177798"/>
                    <a:pt x="77975" y="175640"/>
                  </a:cubicBezTo>
                  <a:cubicBezTo>
                    <a:pt x="50168" y="163317"/>
                    <a:pt x="40169" y="127769"/>
                    <a:pt x="48427" y="100349"/>
                  </a:cubicBezTo>
                  <a:cubicBezTo>
                    <a:pt x="53525" y="84607"/>
                    <a:pt x="67718" y="74866"/>
                    <a:pt x="80878" y="66284"/>
                  </a:cubicBezTo>
                  <a:cubicBezTo>
                    <a:pt x="84492" y="86865"/>
                    <a:pt x="96686" y="118219"/>
                    <a:pt x="123523" y="110671"/>
                  </a:cubicBezTo>
                  <a:cubicBezTo>
                    <a:pt x="166621" y="96091"/>
                    <a:pt x="165007" y="29833"/>
                    <a:pt x="127846" y="8865"/>
                  </a:cubicBezTo>
                  <a:cubicBezTo>
                    <a:pt x="98234" y="-9845"/>
                    <a:pt x="60556" y="3768"/>
                    <a:pt x="36103" y="24607"/>
                  </a:cubicBezTo>
                  <a:cubicBezTo>
                    <a:pt x="-20775" y="72999"/>
                    <a:pt x="-8941" y="182207"/>
                    <a:pt x="60988" y="212242"/>
                  </a:cubicBezTo>
                  <a:cubicBezTo>
                    <a:pt x="91023" y="282170"/>
                    <a:pt x="200231" y="294005"/>
                    <a:pt x="248623" y="237126"/>
                  </a:cubicBezTo>
                  <a:cubicBezTo>
                    <a:pt x="269462" y="212674"/>
                    <a:pt x="283074" y="174996"/>
                    <a:pt x="264364" y="145384"/>
                  </a:cubicBezTo>
                  <a:cubicBezTo>
                    <a:pt x="243397" y="108222"/>
                    <a:pt x="177139" y="106610"/>
                    <a:pt x="162559" y="149706"/>
                  </a:cubicBezTo>
                  <a:cubicBezTo>
                    <a:pt x="155010" y="176545"/>
                    <a:pt x="186364" y="188738"/>
                    <a:pt x="206946" y="192352"/>
                  </a:cubicBezTo>
                  <a:cubicBezTo>
                    <a:pt x="198365" y="205512"/>
                    <a:pt x="188623" y="219705"/>
                    <a:pt x="172881" y="224803"/>
                  </a:cubicBezTo>
                  <a:cubicBezTo>
                    <a:pt x="145461" y="233061"/>
                    <a:pt x="109912" y="223061"/>
                    <a:pt x="97590" y="195255"/>
                  </a:cubicBezTo>
                  <a:cubicBezTo>
                    <a:pt x="95431" y="190541"/>
                    <a:pt x="93763" y="185660"/>
                    <a:pt x="92553" y="180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16"/>
            <p:cNvSpPr/>
            <p:nvPr/>
          </p:nvSpPr>
          <p:spPr>
            <a:xfrm>
              <a:off x="3147602" y="649319"/>
              <a:ext cx="1989853" cy="1989852"/>
            </a:xfrm>
            <a:custGeom>
              <a:avLst/>
              <a:gdLst/>
              <a:ahLst/>
              <a:cxnLst/>
              <a:rect l="l" t="t" r="r" b="b"/>
              <a:pathLst>
                <a:path w="1989853" h="1989852" extrusionOk="0">
                  <a:moveTo>
                    <a:pt x="1439118" y="550738"/>
                  </a:moveTo>
                  <a:cubicBezTo>
                    <a:pt x="1449244" y="508543"/>
                    <a:pt x="1468173" y="468765"/>
                    <a:pt x="1497245" y="435900"/>
                  </a:cubicBezTo>
                  <a:cubicBezTo>
                    <a:pt x="1536257" y="392137"/>
                    <a:pt x="1588301" y="361234"/>
                    <a:pt x="1644629" y="345226"/>
                  </a:cubicBezTo>
                  <a:cubicBezTo>
                    <a:pt x="1628622" y="401554"/>
                    <a:pt x="1597718" y="453599"/>
                    <a:pt x="1553956" y="492610"/>
                  </a:cubicBezTo>
                  <a:cubicBezTo>
                    <a:pt x="1521090" y="521682"/>
                    <a:pt x="1481313" y="540610"/>
                    <a:pt x="1439118" y="550738"/>
                  </a:cubicBezTo>
                  <a:close/>
                  <a:moveTo>
                    <a:pt x="1712634" y="277221"/>
                  </a:moveTo>
                  <a:cubicBezTo>
                    <a:pt x="1659490" y="279416"/>
                    <a:pt x="1607178" y="294613"/>
                    <a:pt x="1559826" y="318612"/>
                  </a:cubicBezTo>
                  <a:cubicBezTo>
                    <a:pt x="1476019" y="359967"/>
                    <a:pt x="1410856" y="437192"/>
                    <a:pt x="1387179" y="527967"/>
                  </a:cubicBezTo>
                  <a:cubicBezTo>
                    <a:pt x="1370146" y="475709"/>
                    <a:pt x="1344084" y="425838"/>
                    <a:pt x="1305503" y="386289"/>
                  </a:cubicBezTo>
                  <a:cubicBezTo>
                    <a:pt x="1226211" y="304934"/>
                    <a:pt x="1108856" y="259967"/>
                    <a:pt x="995372" y="273773"/>
                  </a:cubicBezTo>
                  <a:cubicBezTo>
                    <a:pt x="888597" y="286224"/>
                    <a:pt x="783758" y="313708"/>
                    <a:pt x="683047" y="351193"/>
                  </a:cubicBezTo>
                  <a:cubicBezTo>
                    <a:pt x="639048" y="364871"/>
                    <a:pt x="591370" y="379064"/>
                    <a:pt x="545563" y="365257"/>
                  </a:cubicBezTo>
                  <a:cubicBezTo>
                    <a:pt x="498789" y="352612"/>
                    <a:pt x="462723" y="312160"/>
                    <a:pt x="450852" y="265837"/>
                  </a:cubicBezTo>
                  <a:cubicBezTo>
                    <a:pt x="437821" y="215644"/>
                    <a:pt x="441369" y="157966"/>
                    <a:pt x="472595" y="114998"/>
                  </a:cubicBezTo>
                  <a:cubicBezTo>
                    <a:pt x="504982" y="68934"/>
                    <a:pt x="567886" y="43966"/>
                    <a:pt x="622338" y="61320"/>
                  </a:cubicBezTo>
                  <a:cubicBezTo>
                    <a:pt x="647628" y="69191"/>
                    <a:pt x="663822" y="91320"/>
                    <a:pt x="676209" y="113449"/>
                  </a:cubicBezTo>
                  <a:cubicBezTo>
                    <a:pt x="657112" y="116417"/>
                    <a:pt x="634145" y="116739"/>
                    <a:pt x="621886" y="134224"/>
                  </a:cubicBezTo>
                  <a:cubicBezTo>
                    <a:pt x="602660" y="161514"/>
                    <a:pt x="604789" y="205449"/>
                    <a:pt x="631821" y="227063"/>
                  </a:cubicBezTo>
                  <a:cubicBezTo>
                    <a:pt x="667628" y="251320"/>
                    <a:pt x="723822" y="236997"/>
                    <a:pt x="742790" y="197707"/>
                  </a:cubicBezTo>
                  <a:cubicBezTo>
                    <a:pt x="760081" y="162030"/>
                    <a:pt x="756791" y="118287"/>
                    <a:pt x="737112" y="84288"/>
                  </a:cubicBezTo>
                  <a:cubicBezTo>
                    <a:pt x="709563" y="33835"/>
                    <a:pt x="653499" y="1255"/>
                    <a:pt x="596273" y="288"/>
                  </a:cubicBezTo>
                  <a:cubicBezTo>
                    <a:pt x="541693" y="-2616"/>
                    <a:pt x="484918" y="16481"/>
                    <a:pt x="447175" y="56869"/>
                  </a:cubicBezTo>
                  <a:cubicBezTo>
                    <a:pt x="412014" y="92804"/>
                    <a:pt x="396401" y="143643"/>
                    <a:pt x="393627" y="192933"/>
                  </a:cubicBezTo>
                  <a:cubicBezTo>
                    <a:pt x="391111" y="244224"/>
                    <a:pt x="399433" y="298159"/>
                    <a:pt x="428529" y="341579"/>
                  </a:cubicBezTo>
                  <a:cubicBezTo>
                    <a:pt x="462917" y="394547"/>
                    <a:pt x="527756" y="422935"/>
                    <a:pt x="589885" y="421386"/>
                  </a:cubicBezTo>
                  <a:cubicBezTo>
                    <a:pt x="633691" y="420096"/>
                    <a:pt x="673756" y="400869"/>
                    <a:pt x="714853" y="387837"/>
                  </a:cubicBezTo>
                  <a:cubicBezTo>
                    <a:pt x="705433" y="406031"/>
                    <a:pt x="689563" y="419450"/>
                    <a:pt x="676015" y="434482"/>
                  </a:cubicBezTo>
                  <a:cubicBezTo>
                    <a:pt x="599369" y="514289"/>
                    <a:pt x="525046" y="596677"/>
                    <a:pt x="441240" y="669257"/>
                  </a:cubicBezTo>
                  <a:cubicBezTo>
                    <a:pt x="392014" y="710935"/>
                    <a:pt x="337433" y="750291"/>
                    <a:pt x="273175" y="763968"/>
                  </a:cubicBezTo>
                  <a:cubicBezTo>
                    <a:pt x="220077" y="775194"/>
                    <a:pt x="159948" y="772290"/>
                    <a:pt x="114851" y="739129"/>
                  </a:cubicBezTo>
                  <a:cubicBezTo>
                    <a:pt x="57690" y="699063"/>
                    <a:pt x="42463" y="617192"/>
                    <a:pt x="66786" y="554418"/>
                  </a:cubicBezTo>
                  <a:cubicBezTo>
                    <a:pt x="82270" y="514160"/>
                    <a:pt x="128916" y="493966"/>
                    <a:pt x="170012" y="499966"/>
                  </a:cubicBezTo>
                  <a:cubicBezTo>
                    <a:pt x="182980" y="502741"/>
                    <a:pt x="191432" y="514160"/>
                    <a:pt x="200851" y="522740"/>
                  </a:cubicBezTo>
                  <a:cubicBezTo>
                    <a:pt x="166271" y="537450"/>
                    <a:pt x="156141" y="583063"/>
                    <a:pt x="175044" y="613773"/>
                  </a:cubicBezTo>
                  <a:cubicBezTo>
                    <a:pt x="195432" y="645322"/>
                    <a:pt x="242593" y="652031"/>
                    <a:pt x="272722" y="630676"/>
                  </a:cubicBezTo>
                  <a:cubicBezTo>
                    <a:pt x="306077" y="608870"/>
                    <a:pt x="315690" y="564224"/>
                    <a:pt x="308593" y="527063"/>
                  </a:cubicBezTo>
                  <a:cubicBezTo>
                    <a:pt x="297560" y="475191"/>
                    <a:pt x="248334" y="436158"/>
                    <a:pt x="196142" y="432676"/>
                  </a:cubicBezTo>
                  <a:cubicBezTo>
                    <a:pt x="157690" y="430224"/>
                    <a:pt x="117689" y="435385"/>
                    <a:pt x="83560" y="454159"/>
                  </a:cubicBezTo>
                  <a:cubicBezTo>
                    <a:pt x="47689" y="473320"/>
                    <a:pt x="21817" y="508288"/>
                    <a:pt x="10204" y="546869"/>
                  </a:cubicBezTo>
                  <a:cubicBezTo>
                    <a:pt x="-11667" y="614934"/>
                    <a:pt x="2204" y="693321"/>
                    <a:pt x="46204" y="749708"/>
                  </a:cubicBezTo>
                  <a:cubicBezTo>
                    <a:pt x="77561" y="789641"/>
                    <a:pt x="127110" y="812092"/>
                    <a:pt x="176852" y="817963"/>
                  </a:cubicBezTo>
                  <a:cubicBezTo>
                    <a:pt x="246465" y="827706"/>
                    <a:pt x="317756" y="809319"/>
                    <a:pt x="378208" y="774673"/>
                  </a:cubicBezTo>
                  <a:cubicBezTo>
                    <a:pt x="515434" y="696930"/>
                    <a:pt x="605822" y="563381"/>
                    <a:pt x="719370" y="458091"/>
                  </a:cubicBezTo>
                  <a:cubicBezTo>
                    <a:pt x="713629" y="490284"/>
                    <a:pt x="701822" y="521317"/>
                    <a:pt x="700209" y="554285"/>
                  </a:cubicBezTo>
                  <a:cubicBezTo>
                    <a:pt x="690274" y="626607"/>
                    <a:pt x="709048" y="704479"/>
                    <a:pt x="758209" y="759575"/>
                  </a:cubicBezTo>
                  <a:cubicBezTo>
                    <a:pt x="829758" y="837963"/>
                    <a:pt x="971242" y="832673"/>
                    <a:pt x="1037049" y="749511"/>
                  </a:cubicBezTo>
                  <a:cubicBezTo>
                    <a:pt x="1062597" y="716543"/>
                    <a:pt x="1081178" y="674220"/>
                    <a:pt x="1074017" y="631769"/>
                  </a:cubicBezTo>
                  <a:cubicBezTo>
                    <a:pt x="1066791" y="579446"/>
                    <a:pt x="1036081" y="526477"/>
                    <a:pt x="985243" y="506413"/>
                  </a:cubicBezTo>
                  <a:cubicBezTo>
                    <a:pt x="944727" y="490929"/>
                    <a:pt x="892338" y="496414"/>
                    <a:pt x="862467" y="530285"/>
                  </a:cubicBezTo>
                  <a:cubicBezTo>
                    <a:pt x="836854" y="557833"/>
                    <a:pt x="837241" y="601188"/>
                    <a:pt x="852209" y="633898"/>
                  </a:cubicBezTo>
                  <a:cubicBezTo>
                    <a:pt x="869499" y="669511"/>
                    <a:pt x="929370" y="668414"/>
                    <a:pt x="945628" y="632479"/>
                  </a:cubicBezTo>
                  <a:cubicBezTo>
                    <a:pt x="956983" y="609253"/>
                    <a:pt x="954144" y="582543"/>
                    <a:pt x="949887" y="558090"/>
                  </a:cubicBezTo>
                  <a:cubicBezTo>
                    <a:pt x="964596" y="562671"/>
                    <a:pt x="980467" y="566284"/>
                    <a:pt x="992661" y="576478"/>
                  </a:cubicBezTo>
                  <a:cubicBezTo>
                    <a:pt x="1023757" y="600931"/>
                    <a:pt x="1030597" y="645962"/>
                    <a:pt x="1020919" y="682414"/>
                  </a:cubicBezTo>
                  <a:cubicBezTo>
                    <a:pt x="1006209" y="734931"/>
                    <a:pt x="952273" y="769705"/>
                    <a:pt x="899047" y="769834"/>
                  </a:cubicBezTo>
                  <a:cubicBezTo>
                    <a:pt x="856466" y="770673"/>
                    <a:pt x="811434" y="755060"/>
                    <a:pt x="784788" y="720609"/>
                  </a:cubicBezTo>
                  <a:cubicBezTo>
                    <a:pt x="755305" y="682931"/>
                    <a:pt x="747756" y="633189"/>
                    <a:pt x="748530" y="586673"/>
                  </a:cubicBezTo>
                  <a:cubicBezTo>
                    <a:pt x="748917" y="522801"/>
                    <a:pt x="767691" y="456027"/>
                    <a:pt x="813177" y="409381"/>
                  </a:cubicBezTo>
                  <a:cubicBezTo>
                    <a:pt x="859176" y="362220"/>
                    <a:pt x="925370" y="341317"/>
                    <a:pt x="989565" y="335316"/>
                  </a:cubicBezTo>
                  <a:cubicBezTo>
                    <a:pt x="1096081" y="321768"/>
                    <a:pt x="1211629" y="360607"/>
                    <a:pt x="1280598" y="444801"/>
                  </a:cubicBezTo>
                  <a:cubicBezTo>
                    <a:pt x="1326825" y="501736"/>
                    <a:pt x="1344110" y="577284"/>
                    <a:pt x="1340227" y="649625"/>
                  </a:cubicBezTo>
                  <a:cubicBezTo>
                    <a:pt x="1412568" y="645742"/>
                    <a:pt x="1488116" y="663028"/>
                    <a:pt x="1545051" y="709254"/>
                  </a:cubicBezTo>
                  <a:cubicBezTo>
                    <a:pt x="1629245" y="778223"/>
                    <a:pt x="1668085" y="893772"/>
                    <a:pt x="1654536" y="1000288"/>
                  </a:cubicBezTo>
                  <a:cubicBezTo>
                    <a:pt x="1648535" y="1064482"/>
                    <a:pt x="1627633" y="1130675"/>
                    <a:pt x="1580471" y="1176675"/>
                  </a:cubicBezTo>
                  <a:cubicBezTo>
                    <a:pt x="1533826" y="1222161"/>
                    <a:pt x="1467051" y="1240935"/>
                    <a:pt x="1403180" y="1241322"/>
                  </a:cubicBezTo>
                  <a:cubicBezTo>
                    <a:pt x="1356663" y="1242096"/>
                    <a:pt x="1306921" y="1234547"/>
                    <a:pt x="1269243" y="1205064"/>
                  </a:cubicBezTo>
                  <a:cubicBezTo>
                    <a:pt x="1234792" y="1178418"/>
                    <a:pt x="1219179" y="1133386"/>
                    <a:pt x="1220018" y="1090805"/>
                  </a:cubicBezTo>
                  <a:cubicBezTo>
                    <a:pt x="1220147" y="1037578"/>
                    <a:pt x="1254921" y="983643"/>
                    <a:pt x="1307438" y="968933"/>
                  </a:cubicBezTo>
                  <a:cubicBezTo>
                    <a:pt x="1343890" y="959255"/>
                    <a:pt x="1388921" y="966095"/>
                    <a:pt x="1413374" y="997191"/>
                  </a:cubicBezTo>
                  <a:cubicBezTo>
                    <a:pt x="1423567" y="1009385"/>
                    <a:pt x="1427180" y="1025256"/>
                    <a:pt x="1431761" y="1039966"/>
                  </a:cubicBezTo>
                  <a:cubicBezTo>
                    <a:pt x="1407308" y="1035708"/>
                    <a:pt x="1380599" y="1032869"/>
                    <a:pt x="1357373" y="1044224"/>
                  </a:cubicBezTo>
                  <a:cubicBezTo>
                    <a:pt x="1321438" y="1060482"/>
                    <a:pt x="1320341" y="1120353"/>
                    <a:pt x="1355954" y="1137643"/>
                  </a:cubicBezTo>
                  <a:cubicBezTo>
                    <a:pt x="1388664" y="1152611"/>
                    <a:pt x="1432020" y="1152998"/>
                    <a:pt x="1459567" y="1127385"/>
                  </a:cubicBezTo>
                  <a:cubicBezTo>
                    <a:pt x="1493438" y="1097514"/>
                    <a:pt x="1498923" y="1045126"/>
                    <a:pt x="1483439" y="1004610"/>
                  </a:cubicBezTo>
                  <a:cubicBezTo>
                    <a:pt x="1463375" y="953771"/>
                    <a:pt x="1410406" y="923061"/>
                    <a:pt x="1358083" y="915836"/>
                  </a:cubicBezTo>
                  <a:cubicBezTo>
                    <a:pt x="1315632" y="908675"/>
                    <a:pt x="1273309" y="927255"/>
                    <a:pt x="1240341" y="952803"/>
                  </a:cubicBezTo>
                  <a:cubicBezTo>
                    <a:pt x="1157179" y="1018610"/>
                    <a:pt x="1151889" y="1160095"/>
                    <a:pt x="1230277" y="1231643"/>
                  </a:cubicBezTo>
                  <a:cubicBezTo>
                    <a:pt x="1285374" y="1280805"/>
                    <a:pt x="1363245" y="1299579"/>
                    <a:pt x="1435568" y="1289643"/>
                  </a:cubicBezTo>
                  <a:cubicBezTo>
                    <a:pt x="1468536" y="1288030"/>
                    <a:pt x="1499568" y="1276223"/>
                    <a:pt x="1531762" y="1270481"/>
                  </a:cubicBezTo>
                  <a:cubicBezTo>
                    <a:pt x="1426472" y="1384030"/>
                    <a:pt x="1292922" y="1474418"/>
                    <a:pt x="1215181" y="1611644"/>
                  </a:cubicBezTo>
                  <a:cubicBezTo>
                    <a:pt x="1180534" y="1672096"/>
                    <a:pt x="1162148" y="1743387"/>
                    <a:pt x="1171890" y="1813001"/>
                  </a:cubicBezTo>
                  <a:cubicBezTo>
                    <a:pt x="1177761" y="1862743"/>
                    <a:pt x="1200212" y="1912292"/>
                    <a:pt x="1240145" y="1943649"/>
                  </a:cubicBezTo>
                  <a:cubicBezTo>
                    <a:pt x="1296532" y="1987648"/>
                    <a:pt x="1374919" y="2001520"/>
                    <a:pt x="1442985" y="1979649"/>
                  </a:cubicBezTo>
                  <a:cubicBezTo>
                    <a:pt x="1481565" y="1968035"/>
                    <a:pt x="1516533" y="1942164"/>
                    <a:pt x="1535694" y="1906293"/>
                  </a:cubicBezTo>
                  <a:cubicBezTo>
                    <a:pt x="1554468" y="1872164"/>
                    <a:pt x="1559630" y="1832163"/>
                    <a:pt x="1557178" y="1793712"/>
                  </a:cubicBezTo>
                  <a:cubicBezTo>
                    <a:pt x="1553695" y="1741518"/>
                    <a:pt x="1514662" y="1692293"/>
                    <a:pt x="1462790" y="1681260"/>
                  </a:cubicBezTo>
                  <a:cubicBezTo>
                    <a:pt x="1425630" y="1674163"/>
                    <a:pt x="1380983" y="1683777"/>
                    <a:pt x="1359177" y="1717131"/>
                  </a:cubicBezTo>
                  <a:cubicBezTo>
                    <a:pt x="1337822" y="1747260"/>
                    <a:pt x="1344532" y="1794422"/>
                    <a:pt x="1376080" y="1814809"/>
                  </a:cubicBezTo>
                  <a:cubicBezTo>
                    <a:pt x="1406790" y="1833712"/>
                    <a:pt x="1452403" y="1823583"/>
                    <a:pt x="1467113" y="1789002"/>
                  </a:cubicBezTo>
                  <a:cubicBezTo>
                    <a:pt x="1475693" y="1798421"/>
                    <a:pt x="1487113" y="1806873"/>
                    <a:pt x="1489887" y="1819841"/>
                  </a:cubicBezTo>
                  <a:cubicBezTo>
                    <a:pt x="1495886" y="1860937"/>
                    <a:pt x="1475693" y="1907582"/>
                    <a:pt x="1435435" y="1923067"/>
                  </a:cubicBezTo>
                  <a:cubicBezTo>
                    <a:pt x="1372661" y="1947389"/>
                    <a:pt x="1290790" y="1932162"/>
                    <a:pt x="1250725" y="1875002"/>
                  </a:cubicBezTo>
                  <a:cubicBezTo>
                    <a:pt x="1217564" y="1829905"/>
                    <a:pt x="1214660" y="1769775"/>
                    <a:pt x="1225886" y="1716678"/>
                  </a:cubicBezTo>
                  <a:cubicBezTo>
                    <a:pt x="1239563" y="1652421"/>
                    <a:pt x="1278918" y="1597839"/>
                    <a:pt x="1320597" y="1548613"/>
                  </a:cubicBezTo>
                  <a:cubicBezTo>
                    <a:pt x="1393177" y="1464807"/>
                    <a:pt x="1475564" y="1390484"/>
                    <a:pt x="1555371" y="1313838"/>
                  </a:cubicBezTo>
                  <a:cubicBezTo>
                    <a:pt x="1570404" y="1300290"/>
                    <a:pt x="1583822" y="1284419"/>
                    <a:pt x="1602017" y="1274999"/>
                  </a:cubicBezTo>
                  <a:cubicBezTo>
                    <a:pt x="1588985" y="1316096"/>
                    <a:pt x="1569758" y="1356161"/>
                    <a:pt x="1568467" y="1399967"/>
                  </a:cubicBezTo>
                  <a:cubicBezTo>
                    <a:pt x="1566919" y="1462096"/>
                    <a:pt x="1595307" y="1526935"/>
                    <a:pt x="1648274" y="1561322"/>
                  </a:cubicBezTo>
                  <a:cubicBezTo>
                    <a:pt x="1691695" y="1590419"/>
                    <a:pt x="1745630" y="1598741"/>
                    <a:pt x="1796920" y="1596225"/>
                  </a:cubicBezTo>
                  <a:cubicBezTo>
                    <a:pt x="1846211" y="1593451"/>
                    <a:pt x="1897050" y="1577838"/>
                    <a:pt x="1932985" y="1542677"/>
                  </a:cubicBezTo>
                  <a:cubicBezTo>
                    <a:pt x="1973372" y="1504935"/>
                    <a:pt x="1992470" y="1448160"/>
                    <a:pt x="1989566" y="1393579"/>
                  </a:cubicBezTo>
                  <a:cubicBezTo>
                    <a:pt x="1988599" y="1336353"/>
                    <a:pt x="1956019" y="1280289"/>
                    <a:pt x="1905566" y="1252740"/>
                  </a:cubicBezTo>
                  <a:cubicBezTo>
                    <a:pt x="1871567" y="1233062"/>
                    <a:pt x="1827824" y="1229771"/>
                    <a:pt x="1792147" y="1247062"/>
                  </a:cubicBezTo>
                  <a:cubicBezTo>
                    <a:pt x="1752857" y="1266030"/>
                    <a:pt x="1738535" y="1322224"/>
                    <a:pt x="1762792" y="1358031"/>
                  </a:cubicBezTo>
                  <a:cubicBezTo>
                    <a:pt x="1784405" y="1385064"/>
                    <a:pt x="1828340" y="1387193"/>
                    <a:pt x="1855631" y="1367966"/>
                  </a:cubicBezTo>
                  <a:cubicBezTo>
                    <a:pt x="1873116" y="1355708"/>
                    <a:pt x="1873437" y="1332739"/>
                    <a:pt x="1876405" y="1313643"/>
                  </a:cubicBezTo>
                  <a:cubicBezTo>
                    <a:pt x="1898534" y="1326030"/>
                    <a:pt x="1920664" y="1342225"/>
                    <a:pt x="1928535" y="1367514"/>
                  </a:cubicBezTo>
                  <a:cubicBezTo>
                    <a:pt x="1945889" y="1421966"/>
                    <a:pt x="1920921" y="1484870"/>
                    <a:pt x="1874857" y="1517257"/>
                  </a:cubicBezTo>
                  <a:cubicBezTo>
                    <a:pt x="1831889" y="1548483"/>
                    <a:pt x="1774211" y="1552031"/>
                    <a:pt x="1724017" y="1539000"/>
                  </a:cubicBezTo>
                  <a:cubicBezTo>
                    <a:pt x="1677695" y="1527129"/>
                    <a:pt x="1637243" y="1491063"/>
                    <a:pt x="1624598" y="1444289"/>
                  </a:cubicBezTo>
                  <a:cubicBezTo>
                    <a:pt x="1610791" y="1398483"/>
                    <a:pt x="1624984" y="1350805"/>
                    <a:pt x="1638662" y="1306805"/>
                  </a:cubicBezTo>
                  <a:cubicBezTo>
                    <a:pt x="1676146" y="1206095"/>
                    <a:pt x="1703630" y="1101255"/>
                    <a:pt x="1716081" y="994481"/>
                  </a:cubicBezTo>
                  <a:cubicBezTo>
                    <a:pt x="1729888" y="880996"/>
                    <a:pt x="1684921" y="763641"/>
                    <a:pt x="1603565" y="684350"/>
                  </a:cubicBezTo>
                  <a:cubicBezTo>
                    <a:pt x="1564017" y="645769"/>
                    <a:pt x="1514146" y="619705"/>
                    <a:pt x="1461888" y="602673"/>
                  </a:cubicBezTo>
                  <a:cubicBezTo>
                    <a:pt x="1552662" y="578996"/>
                    <a:pt x="1629888" y="513834"/>
                    <a:pt x="1671243" y="430026"/>
                  </a:cubicBezTo>
                  <a:cubicBezTo>
                    <a:pt x="1695242" y="382677"/>
                    <a:pt x="1710439" y="330365"/>
                    <a:pt x="1712634" y="2772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2" name="Google Shape;2442;p16"/>
          <p:cNvGrpSpPr/>
          <p:nvPr/>
        </p:nvGrpSpPr>
        <p:grpSpPr>
          <a:xfrm rot="10800000">
            <a:off x="163121" y="5726274"/>
            <a:ext cx="1040514" cy="1040512"/>
            <a:chOff x="3147602" y="349815"/>
            <a:chExt cx="2289359" cy="2289356"/>
          </a:xfrm>
        </p:grpSpPr>
        <p:sp>
          <p:nvSpPr>
            <p:cNvPr id="2443" name="Google Shape;2443;p16"/>
            <p:cNvSpPr/>
            <p:nvPr/>
          </p:nvSpPr>
          <p:spPr>
            <a:xfrm>
              <a:off x="4422072" y="349815"/>
              <a:ext cx="216259" cy="674757"/>
            </a:xfrm>
            <a:custGeom>
              <a:avLst/>
              <a:gdLst/>
              <a:ahLst/>
              <a:cxnLst/>
              <a:rect l="l" t="t" r="r" b="b"/>
              <a:pathLst>
                <a:path w="216259" h="674757" extrusionOk="0">
                  <a:moveTo>
                    <a:pt x="73032" y="447660"/>
                  </a:moveTo>
                  <a:cubicBezTo>
                    <a:pt x="89871" y="522562"/>
                    <a:pt x="97872" y="599144"/>
                    <a:pt x="110838" y="674758"/>
                  </a:cubicBezTo>
                  <a:cubicBezTo>
                    <a:pt x="128451" y="577338"/>
                    <a:pt x="134581" y="477144"/>
                    <a:pt x="167678" y="383208"/>
                  </a:cubicBezTo>
                  <a:cubicBezTo>
                    <a:pt x="186581" y="319337"/>
                    <a:pt x="211291" y="256047"/>
                    <a:pt x="216260" y="189207"/>
                  </a:cubicBezTo>
                  <a:cubicBezTo>
                    <a:pt x="216260" y="134755"/>
                    <a:pt x="213227" y="74238"/>
                    <a:pt x="177808" y="29980"/>
                  </a:cubicBezTo>
                  <a:cubicBezTo>
                    <a:pt x="140259" y="-16859"/>
                    <a:pt x="58194" y="-6729"/>
                    <a:pt x="30646" y="45852"/>
                  </a:cubicBezTo>
                  <a:cubicBezTo>
                    <a:pt x="-4709" y="110045"/>
                    <a:pt x="-8128" y="189658"/>
                    <a:pt x="13484" y="259013"/>
                  </a:cubicBezTo>
                  <a:cubicBezTo>
                    <a:pt x="30839" y="322626"/>
                    <a:pt x="55677" y="383982"/>
                    <a:pt x="73032" y="4476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16"/>
            <p:cNvSpPr/>
            <p:nvPr/>
          </p:nvSpPr>
          <p:spPr>
            <a:xfrm>
              <a:off x="4762204" y="1148444"/>
              <a:ext cx="674757" cy="216259"/>
            </a:xfrm>
            <a:custGeom>
              <a:avLst/>
              <a:gdLst/>
              <a:ahLst/>
              <a:cxnLst/>
              <a:rect l="l" t="t" r="r" b="b"/>
              <a:pathLst>
                <a:path w="674757" h="216259" extrusionOk="0">
                  <a:moveTo>
                    <a:pt x="227098" y="143227"/>
                  </a:moveTo>
                  <a:cubicBezTo>
                    <a:pt x="152195" y="126388"/>
                    <a:pt x="75613" y="118388"/>
                    <a:pt x="0" y="105421"/>
                  </a:cubicBezTo>
                  <a:cubicBezTo>
                    <a:pt x="97420" y="87808"/>
                    <a:pt x="197614" y="81679"/>
                    <a:pt x="291550" y="48581"/>
                  </a:cubicBezTo>
                  <a:cubicBezTo>
                    <a:pt x="355421" y="29678"/>
                    <a:pt x="418711" y="4968"/>
                    <a:pt x="485551" y="0"/>
                  </a:cubicBezTo>
                  <a:cubicBezTo>
                    <a:pt x="540003" y="0"/>
                    <a:pt x="600520" y="3033"/>
                    <a:pt x="644778" y="38452"/>
                  </a:cubicBezTo>
                  <a:cubicBezTo>
                    <a:pt x="691616" y="76001"/>
                    <a:pt x="681488" y="158065"/>
                    <a:pt x="628906" y="185614"/>
                  </a:cubicBezTo>
                  <a:cubicBezTo>
                    <a:pt x="564713" y="220968"/>
                    <a:pt x="485100" y="224388"/>
                    <a:pt x="415745" y="202775"/>
                  </a:cubicBezTo>
                  <a:cubicBezTo>
                    <a:pt x="352131" y="185421"/>
                    <a:pt x="290776" y="160583"/>
                    <a:pt x="227098" y="1432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16"/>
            <p:cNvSpPr/>
            <p:nvPr/>
          </p:nvSpPr>
          <p:spPr>
            <a:xfrm>
              <a:off x="4111720" y="588055"/>
              <a:ext cx="310865" cy="350967"/>
            </a:xfrm>
            <a:custGeom>
              <a:avLst/>
              <a:gdLst/>
              <a:ahLst/>
              <a:cxnLst/>
              <a:rect l="l" t="t" r="r" b="b"/>
              <a:pathLst>
                <a:path w="310865" h="350967" extrusionOk="0">
                  <a:moveTo>
                    <a:pt x="27577" y="148386"/>
                  </a:moveTo>
                  <a:cubicBezTo>
                    <a:pt x="77576" y="195742"/>
                    <a:pt x="150545" y="203484"/>
                    <a:pt x="205836" y="242516"/>
                  </a:cubicBezTo>
                  <a:cubicBezTo>
                    <a:pt x="247320" y="270322"/>
                    <a:pt x="279706" y="309291"/>
                    <a:pt x="306481" y="350968"/>
                  </a:cubicBezTo>
                  <a:cubicBezTo>
                    <a:pt x="317063" y="314322"/>
                    <a:pt x="306676" y="276451"/>
                    <a:pt x="294546" y="241677"/>
                  </a:cubicBezTo>
                  <a:cubicBezTo>
                    <a:pt x="273514" y="183741"/>
                    <a:pt x="243514" y="128967"/>
                    <a:pt x="205062" y="80774"/>
                  </a:cubicBezTo>
                  <a:cubicBezTo>
                    <a:pt x="178610" y="49096"/>
                    <a:pt x="147643" y="18322"/>
                    <a:pt x="107642" y="5031"/>
                  </a:cubicBezTo>
                  <a:cubicBezTo>
                    <a:pt x="81320" y="-4452"/>
                    <a:pt x="49771" y="-840"/>
                    <a:pt x="28804" y="18515"/>
                  </a:cubicBezTo>
                  <a:cubicBezTo>
                    <a:pt x="-9068" y="50450"/>
                    <a:pt x="-9714" y="115677"/>
                    <a:pt x="27577" y="1483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16"/>
            <p:cNvSpPr/>
            <p:nvPr/>
          </p:nvSpPr>
          <p:spPr>
            <a:xfrm>
              <a:off x="4847753" y="1364191"/>
              <a:ext cx="350967" cy="310865"/>
            </a:xfrm>
            <a:custGeom>
              <a:avLst/>
              <a:gdLst/>
              <a:ahLst/>
              <a:cxnLst/>
              <a:rect l="l" t="t" r="r" b="b"/>
              <a:pathLst>
                <a:path w="350967" h="310865" extrusionOk="0">
                  <a:moveTo>
                    <a:pt x="202581" y="283289"/>
                  </a:moveTo>
                  <a:cubicBezTo>
                    <a:pt x="155226" y="233289"/>
                    <a:pt x="147484" y="160321"/>
                    <a:pt x="108452" y="105030"/>
                  </a:cubicBezTo>
                  <a:cubicBezTo>
                    <a:pt x="80645" y="63545"/>
                    <a:pt x="41677" y="31159"/>
                    <a:pt x="0" y="4385"/>
                  </a:cubicBezTo>
                  <a:cubicBezTo>
                    <a:pt x="36646" y="-6197"/>
                    <a:pt x="74516" y="4190"/>
                    <a:pt x="109291" y="16319"/>
                  </a:cubicBezTo>
                  <a:cubicBezTo>
                    <a:pt x="167226" y="37351"/>
                    <a:pt x="222001" y="67352"/>
                    <a:pt x="270194" y="105804"/>
                  </a:cubicBezTo>
                  <a:cubicBezTo>
                    <a:pt x="301871" y="132255"/>
                    <a:pt x="332645" y="163224"/>
                    <a:pt x="345936" y="203224"/>
                  </a:cubicBezTo>
                  <a:cubicBezTo>
                    <a:pt x="355419" y="229546"/>
                    <a:pt x="351807" y="261094"/>
                    <a:pt x="332452" y="282062"/>
                  </a:cubicBezTo>
                  <a:cubicBezTo>
                    <a:pt x="300517" y="319933"/>
                    <a:pt x="235290" y="320579"/>
                    <a:pt x="202581" y="2832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16"/>
            <p:cNvSpPr/>
            <p:nvPr/>
          </p:nvSpPr>
          <p:spPr>
            <a:xfrm>
              <a:off x="4632491" y="588147"/>
              <a:ext cx="310704" cy="350939"/>
            </a:xfrm>
            <a:custGeom>
              <a:avLst/>
              <a:gdLst/>
              <a:ahLst/>
              <a:cxnLst/>
              <a:rect l="l" t="t" r="r" b="b"/>
              <a:pathLst>
                <a:path w="310704" h="350939" extrusionOk="0">
                  <a:moveTo>
                    <a:pt x="3647" y="350940"/>
                  </a:moveTo>
                  <a:cubicBezTo>
                    <a:pt x="23646" y="322682"/>
                    <a:pt x="43195" y="293391"/>
                    <a:pt x="70164" y="271133"/>
                  </a:cubicBezTo>
                  <a:cubicBezTo>
                    <a:pt x="125776" y="222102"/>
                    <a:pt x="201003" y="206359"/>
                    <a:pt x="261970" y="165907"/>
                  </a:cubicBezTo>
                  <a:cubicBezTo>
                    <a:pt x="288487" y="148165"/>
                    <a:pt x="311520" y="119972"/>
                    <a:pt x="310552" y="86488"/>
                  </a:cubicBezTo>
                  <a:cubicBezTo>
                    <a:pt x="313003" y="47778"/>
                    <a:pt x="285778" y="8165"/>
                    <a:pt x="246745" y="1197"/>
                  </a:cubicBezTo>
                  <a:cubicBezTo>
                    <a:pt x="209712" y="-5126"/>
                    <a:pt x="174164" y="14552"/>
                    <a:pt x="146937" y="37907"/>
                  </a:cubicBezTo>
                  <a:cubicBezTo>
                    <a:pt x="93904" y="84488"/>
                    <a:pt x="56873" y="146552"/>
                    <a:pt x="28421" y="210488"/>
                  </a:cubicBezTo>
                  <a:cubicBezTo>
                    <a:pt x="10292" y="254553"/>
                    <a:pt x="-7966" y="302682"/>
                    <a:pt x="3647" y="350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16"/>
            <p:cNvSpPr/>
            <p:nvPr/>
          </p:nvSpPr>
          <p:spPr>
            <a:xfrm>
              <a:off x="4847688" y="843581"/>
              <a:ext cx="350940" cy="310704"/>
            </a:xfrm>
            <a:custGeom>
              <a:avLst/>
              <a:gdLst/>
              <a:ahLst/>
              <a:cxnLst/>
              <a:rect l="l" t="t" r="r" b="b"/>
              <a:pathLst>
                <a:path w="350940" h="310704" extrusionOk="0">
                  <a:moveTo>
                    <a:pt x="0" y="307058"/>
                  </a:moveTo>
                  <a:cubicBezTo>
                    <a:pt x="28258" y="287058"/>
                    <a:pt x="57549" y="267510"/>
                    <a:pt x="79807" y="240541"/>
                  </a:cubicBezTo>
                  <a:cubicBezTo>
                    <a:pt x="128839" y="184929"/>
                    <a:pt x="144581" y="109702"/>
                    <a:pt x="185033" y="48734"/>
                  </a:cubicBezTo>
                  <a:cubicBezTo>
                    <a:pt x="202776" y="22218"/>
                    <a:pt x="230968" y="-815"/>
                    <a:pt x="264452" y="153"/>
                  </a:cubicBezTo>
                  <a:cubicBezTo>
                    <a:pt x="303162" y="-2298"/>
                    <a:pt x="342775" y="24927"/>
                    <a:pt x="349743" y="63960"/>
                  </a:cubicBezTo>
                  <a:cubicBezTo>
                    <a:pt x="356066" y="100993"/>
                    <a:pt x="336389" y="136541"/>
                    <a:pt x="313034" y="163768"/>
                  </a:cubicBezTo>
                  <a:cubicBezTo>
                    <a:pt x="266453" y="216801"/>
                    <a:pt x="204388" y="253832"/>
                    <a:pt x="140452" y="282284"/>
                  </a:cubicBezTo>
                  <a:cubicBezTo>
                    <a:pt x="96388" y="300412"/>
                    <a:pt x="48258" y="318670"/>
                    <a:pt x="0" y="3070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16"/>
            <p:cNvSpPr/>
            <p:nvPr/>
          </p:nvSpPr>
          <p:spPr>
            <a:xfrm>
              <a:off x="4266225" y="1247321"/>
              <a:ext cx="273229" cy="273229"/>
            </a:xfrm>
            <a:custGeom>
              <a:avLst/>
              <a:gdLst/>
              <a:ahLst/>
              <a:cxnLst/>
              <a:rect l="l" t="t" r="r" b="b"/>
              <a:pathLst>
                <a:path w="273229" h="273229" extrusionOk="0">
                  <a:moveTo>
                    <a:pt x="92553" y="180676"/>
                  </a:moveTo>
                  <a:cubicBezTo>
                    <a:pt x="87570" y="179467"/>
                    <a:pt x="82689" y="177798"/>
                    <a:pt x="77975" y="175640"/>
                  </a:cubicBezTo>
                  <a:cubicBezTo>
                    <a:pt x="50168" y="163317"/>
                    <a:pt x="40169" y="127769"/>
                    <a:pt x="48427" y="100349"/>
                  </a:cubicBezTo>
                  <a:cubicBezTo>
                    <a:pt x="53525" y="84607"/>
                    <a:pt x="67718" y="74866"/>
                    <a:pt x="80878" y="66284"/>
                  </a:cubicBezTo>
                  <a:cubicBezTo>
                    <a:pt x="84492" y="86865"/>
                    <a:pt x="96686" y="118219"/>
                    <a:pt x="123523" y="110671"/>
                  </a:cubicBezTo>
                  <a:cubicBezTo>
                    <a:pt x="166621" y="96091"/>
                    <a:pt x="165007" y="29833"/>
                    <a:pt x="127846" y="8865"/>
                  </a:cubicBezTo>
                  <a:cubicBezTo>
                    <a:pt x="98234" y="-9845"/>
                    <a:pt x="60556" y="3768"/>
                    <a:pt x="36103" y="24607"/>
                  </a:cubicBezTo>
                  <a:cubicBezTo>
                    <a:pt x="-20775" y="72999"/>
                    <a:pt x="-8941" y="182207"/>
                    <a:pt x="60988" y="212242"/>
                  </a:cubicBezTo>
                  <a:cubicBezTo>
                    <a:pt x="91023" y="282170"/>
                    <a:pt x="200231" y="294005"/>
                    <a:pt x="248623" y="237126"/>
                  </a:cubicBezTo>
                  <a:cubicBezTo>
                    <a:pt x="269462" y="212674"/>
                    <a:pt x="283074" y="174996"/>
                    <a:pt x="264364" y="145384"/>
                  </a:cubicBezTo>
                  <a:cubicBezTo>
                    <a:pt x="243397" y="108222"/>
                    <a:pt x="177139" y="106610"/>
                    <a:pt x="162559" y="149706"/>
                  </a:cubicBezTo>
                  <a:cubicBezTo>
                    <a:pt x="155010" y="176545"/>
                    <a:pt x="186364" y="188738"/>
                    <a:pt x="206946" y="192352"/>
                  </a:cubicBezTo>
                  <a:cubicBezTo>
                    <a:pt x="198365" y="205512"/>
                    <a:pt x="188623" y="219705"/>
                    <a:pt x="172881" y="224803"/>
                  </a:cubicBezTo>
                  <a:cubicBezTo>
                    <a:pt x="145461" y="233061"/>
                    <a:pt x="109912" y="223061"/>
                    <a:pt x="97590" y="195255"/>
                  </a:cubicBezTo>
                  <a:cubicBezTo>
                    <a:pt x="95431" y="190541"/>
                    <a:pt x="93763" y="185660"/>
                    <a:pt x="92553" y="180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16"/>
            <p:cNvSpPr/>
            <p:nvPr/>
          </p:nvSpPr>
          <p:spPr>
            <a:xfrm>
              <a:off x="3147602" y="649319"/>
              <a:ext cx="1989853" cy="1989852"/>
            </a:xfrm>
            <a:custGeom>
              <a:avLst/>
              <a:gdLst/>
              <a:ahLst/>
              <a:cxnLst/>
              <a:rect l="l" t="t" r="r" b="b"/>
              <a:pathLst>
                <a:path w="1989853" h="1989852" extrusionOk="0">
                  <a:moveTo>
                    <a:pt x="1439118" y="550738"/>
                  </a:moveTo>
                  <a:cubicBezTo>
                    <a:pt x="1449244" y="508543"/>
                    <a:pt x="1468173" y="468765"/>
                    <a:pt x="1497245" y="435900"/>
                  </a:cubicBezTo>
                  <a:cubicBezTo>
                    <a:pt x="1536257" y="392137"/>
                    <a:pt x="1588301" y="361234"/>
                    <a:pt x="1644629" y="345226"/>
                  </a:cubicBezTo>
                  <a:cubicBezTo>
                    <a:pt x="1628622" y="401554"/>
                    <a:pt x="1597718" y="453599"/>
                    <a:pt x="1553956" y="492610"/>
                  </a:cubicBezTo>
                  <a:cubicBezTo>
                    <a:pt x="1521090" y="521682"/>
                    <a:pt x="1481313" y="540610"/>
                    <a:pt x="1439118" y="550738"/>
                  </a:cubicBezTo>
                  <a:close/>
                  <a:moveTo>
                    <a:pt x="1712634" y="277221"/>
                  </a:moveTo>
                  <a:cubicBezTo>
                    <a:pt x="1659490" y="279416"/>
                    <a:pt x="1607178" y="294613"/>
                    <a:pt x="1559826" y="318612"/>
                  </a:cubicBezTo>
                  <a:cubicBezTo>
                    <a:pt x="1476019" y="359967"/>
                    <a:pt x="1410856" y="437192"/>
                    <a:pt x="1387179" y="527967"/>
                  </a:cubicBezTo>
                  <a:cubicBezTo>
                    <a:pt x="1370146" y="475709"/>
                    <a:pt x="1344084" y="425838"/>
                    <a:pt x="1305503" y="386289"/>
                  </a:cubicBezTo>
                  <a:cubicBezTo>
                    <a:pt x="1226211" y="304934"/>
                    <a:pt x="1108856" y="259967"/>
                    <a:pt x="995372" y="273773"/>
                  </a:cubicBezTo>
                  <a:cubicBezTo>
                    <a:pt x="888597" y="286224"/>
                    <a:pt x="783758" y="313708"/>
                    <a:pt x="683047" y="351193"/>
                  </a:cubicBezTo>
                  <a:cubicBezTo>
                    <a:pt x="639048" y="364871"/>
                    <a:pt x="591370" y="379064"/>
                    <a:pt x="545563" y="365257"/>
                  </a:cubicBezTo>
                  <a:cubicBezTo>
                    <a:pt x="498789" y="352612"/>
                    <a:pt x="462723" y="312160"/>
                    <a:pt x="450852" y="265837"/>
                  </a:cubicBezTo>
                  <a:cubicBezTo>
                    <a:pt x="437821" y="215644"/>
                    <a:pt x="441369" y="157966"/>
                    <a:pt x="472595" y="114998"/>
                  </a:cubicBezTo>
                  <a:cubicBezTo>
                    <a:pt x="504982" y="68934"/>
                    <a:pt x="567886" y="43966"/>
                    <a:pt x="622338" y="61320"/>
                  </a:cubicBezTo>
                  <a:cubicBezTo>
                    <a:pt x="647628" y="69191"/>
                    <a:pt x="663822" y="91320"/>
                    <a:pt x="676209" y="113449"/>
                  </a:cubicBezTo>
                  <a:cubicBezTo>
                    <a:pt x="657112" y="116417"/>
                    <a:pt x="634145" y="116739"/>
                    <a:pt x="621886" y="134224"/>
                  </a:cubicBezTo>
                  <a:cubicBezTo>
                    <a:pt x="602660" y="161514"/>
                    <a:pt x="604789" y="205449"/>
                    <a:pt x="631821" y="227063"/>
                  </a:cubicBezTo>
                  <a:cubicBezTo>
                    <a:pt x="667628" y="251320"/>
                    <a:pt x="723822" y="236997"/>
                    <a:pt x="742790" y="197707"/>
                  </a:cubicBezTo>
                  <a:cubicBezTo>
                    <a:pt x="760081" y="162030"/>
                    <a:pt x="756791" y="118287"/>
                    <a:pt x="737112" y="84288"/>
                  </a:cubicBezTo>
                  <a:cubicBezTo>
                    <a:pt x="709563" y="33835"/>
                    <a:pt x="653499" y="1255"/>
                    <a:pt x="596273" y="288"/>
                  </a:cubicBezTo>
                  <a:cubicBezTo>
                    <a:pt x="541693" y="-2616"/>
                    <a:pt x="484918" y="16481"/>
                    <a:pt x="447175" y="56869"/>
                  </a:cubicBezTo>
                  <a:cubicBezTo>
                    <a:pt x="412014" y="92804"/>
                    <a:pt x="396401" y="143643"/>
                    <a:pt x="393627" y="192933"/>
                  </a:cubicBezTo>
                  <a:cubicBezTo>
                    <a:pt x="391111" y="244224"/>
                    <a:pt x="399433" y="298159"/>
                    <a:pt x="428529" y="341579"/>
                  </a:cubicBezTo>
                  <a:cubicBezTo>
                    <a:pt x="462917" y="394547"/>
                    <a:pt x="527756" y="422935"/>
                    <a:pt x="589885" y="421386"/>
                  </a:cubicBezTo>
                  <a:cubicBezTo>
                    <a:pt x="633691" y="420096"/>
                    <a:pt x="673756" y="400869"/>
                    <a:pt x="714853" y="387837"/>
                  </a:cubicBezTo>
                  <a:cubicBezTo>
                    <a:pt x="705433" y="406031"/>
                    <a:pt x="689563" y="419450"/>
                    <a:pt x="676015" y="434482"/>
                  </a:cubicBezTo>
                  <a:cubicBezTo>
                    <a:pt x="599369" y="514289"/>
                    <a:pt x="525046" y="596677"/>
                    <a:pt x="441240" y="669257"/>
                  </a:cubicBezTo>
                  <a:cubicBezTo>
                    <a:pt x="392014" y="710935"/>
                    <a:pt x="337433" y="750291"/>
                    <a:pt x="273175" y="763968"/>
                  </a:cubicBezTo>
                  <a:cubicBezTo>
                    <a:pt x="220077" y="775194"/>
                    <a:pt x="159948" y="772290"/>
                    <a:pt x="114851" y="739129"/>
                  </a:cubicBezTo>
                  <a:cubicBezTo>
                    <a:pt x="57690" y="699063"/>
                    <a:pt x="42463" y="617192"/>
                    <a:pt x="66786" y="554418"/>
                  </a:cubicBezTo>
                  <a:cubicBezTo>
                    <a:pt x="82270" y="514160"/>
                    <a:pt x="128916" y="493966"/>
                    <a:pt x="170012" y="499966"/>
                  </a:cubicBezTo>
                  <a:cubicBezTo>
                    <a:pt x="182980" y="502741"/>
                    <a:pt x="191432" y="514160"/>
                    <a:pt x="200851" y="522740"/>
                  </a:cubicBezTo>
                  <a:cubicBezTo>
                    <a:pt x="166271" y="537450"/>
                    <a:pt x="156141" y="583063"/>
                    <a:pt x="175044" y="613773"/>
                  </a:cubicBezTo>
                  <a:cubicBezTo>
                    <a:pt x="195432" y="645322"/>
                    <a:pt x="242593" y="652031"/>
                    <a:pt x="272722" y="630676"/>
                  </a:cubicBezTo>
                  <a:cubicBezTo>
                    <a:pt x="306077" y="608870"/>
                    <a:pt x="315690" y="564224"/>
                    <a:pt x="308593" y="527063"/>
                  </a:cubicBezTo>
                  <a:cubicBezTo>
                    <a:pt x="297560" y="475191"/>
                    <a:pt x="248334" y="436158"/>
                    <a:pt x="196142" y="432676"/>
                  </a:cubicBezTo>
                  <a:cubicBezTo>
                    <a:pt x="157690" y="430224"/>
                    <a:pt x="117689" y="435385"/>
                    <a:pt x="83560" y="454159"/>
                  </a:cubicBezTo>
                  <a:cubicBezTo>
                    <a:pt x="47689" y="473320"/>
                    <a:pt x="21817" y="508288"/>
                    <a:pt x="10204" y="546869"/>
                  </a:cubicBezTo>
                  <a:cubicBezTo>
                    <a:pt x="-11667" y="614934"/>
                    <a:pt x="2204" y="693321"/>
                    <a:pt x="46204" y="749708"/>
                  </a:cubicBezTo>
                  <a:cubicBezTo>
                    <a:pt x="77561" y="789641"/>
                    <a:pt x="127110" y="812092"/>
                    <a:pt x="176852" y="817963"/>
                  </a:cubicBezTo>
                  <a:cubicBezTo>
                    <a:pt x="246465" y="827706"/>
                    <a:pt x="317756" y="809319"/>
                    <a:pt x="378208" y="774673"/>
                  </a:cubicBezTo>
                  <a:cubicBezTo>
                    <a:pt x="515434" y="696930"/>
                    <a:pt x="605822" y="563381"/>
                    <a:pt x="719370" y="458091"/>
                  </a:cubicBezTo>
                  <a:cubicBezTo>
                    <a:pt x="713629" y="490284"/>
                    <a:pt x="701822" y="521317"/>
                    <a:pt x="700209" y="554285"/>
                  </a:cubicBezTo>
                  <a:cubicBezTo>
                    <a:pt x="690274" y="626607"/>
                    <a:pt x="709048" y="704479"/>
                    <a:pt x="758209" y="759575"/>
                  </a:cubicBezTo>
                  <a:cubicBezTo>
                    <a:pt x="829758" y="837963"/>
                    <a:pt x="971242" y="832673"/>
                    <a:pt x="1037049" y="749511"/>
                  </a:cubicBezTo>
                  <a:cubicBezTo>
                    <a:pt x="1062597" y="716543"/>
                    <a:pt x="1081178" y="674220"/>
                    <a:pt x="1074017" y="631769"/>
                  </a:cubicBezTo>
                  <a:cubicBezTo>
                    <a:pt x="1066791" y="579446"/>
                    <a:pt x="1036081" y="526477"/>
                    <a:pt x="985243" y="506413"/>
                  </a:cubicBezTo>
                  <a:cubicBezTo>
                    <a:pt x="944727" y="490929"/>
                    <a:pt x="892338" y="496414"/>
                    <a:pt x="862467" y="530285"/>
                  </a:cubicBezTo>
                  <a:cubicBezTo>
                    <a:pt x="836854" y="557833"/>
                    <a:pt x="837241" y="601188"/>
                    <a:pt x="852209" y="633898"/>
                  </a:cubicBezTo>
                  <a:cubicBezTo>
                    <a:pt x="869499" y="669511"/>
                    <a:pt x="929370" y="668414"/>
                    <a:pt x="945628" y="632479"/>
                  </a:cubicBezTo>
                  <a:cubicBezTo>
                    <a:pt x="956983" y="609253"/>
                    <a:pt x="954144" y="582543"/>
                    <a:pt x="949887" y="558090"/>
                  </a:cubicBezTo>
                  <a:cubicBezTo>
                    <a:pt x="964596" y="562671"/>
                    <a:pt x="980467" y="566284"/>
                    <a:pt x="992661" y="576478"/>
                  </a:cubicBezTo>
                  <a:cubicBezTo>
                    <a:pt x="1023757" y="600931"/>
                    <a:pt x="1030597" y="645962"/>
                    <a:pt x="1020919" y="682414"/>
                  </a:cubicBezTo>
                  <a:cubicBezTo>
                    <a:pt x="1006209" y="734931"/>
                    <a:pt x="952273" y="769705"/>
                    <a:pt x="899047" y="769834"/>
                  </a:cubicBezTo>
                  <a:cubicBezTo>
                    <a:pt x="856466" y="770673"/>
                    <a:pt x="811434" y="755060"/>
                    <a:pt x="784788" y="720609"/>
                  </a:cubicBezTo>
                  <a:cubicBezTo>
                    <a:pt x="755305" y="682931"/>
                    <a:pt x="747756" y="633189"/>
                    <a:pt x="748530" y="586673"/>
                  </a:cubicBezTo>
                  <a:cubicBezTo>
                    <a:pt x="748917" y="522801"/>
                    <a:pt x="767691" y="456027"/>
                    <a:pt x="813177" y="409381"/>
                  </a:cubicBezTo>
                  <a:cubicBezTo>
                    <a:pt x="859176" y="362220"/>
                    <a:pt x="925370" y="341317"/>
                    <a:pt x="989565" y="335316"/>
                  </a:cubicBezTo>
                  <a:cubicBezTo>
                    <a:pt x="1096081" y="321768"/>
                    <a:pt x="1211629" y="360607"/>
                    <a:pt x="1280598" y="444801"/>
                  </a:cubicBezTo>
                  <a:cubicBezTo>
                    <a:pt x="1326825" y="501736"/>
                    <a:pt x="1344110" y="577284"/>
                    <a:pt x="1340227" y="649625"/>
                  </a:cubicBezTo>
                  <a:cubicBezTo>
                    <a:pt x="1412568" y="645742"/>
                    <a:pt x="1488116" y="663028"/>
                    <a:pt x="1545051" y="709254"/>
                  </a:cubicBezTo>
                  <a:cubicBezTo>
                    <a:pt x="1629245" y="778223"/>
                    <a:pt x="1668085" y="893772"/>
                    <a:pt x="1654536" y="1000288"/>
                  </a:cubicBezTo>
                  <a:cubicBezTo>
                    <a:pt x="1648535" y="1064482"/>
                    <a:pt x="1627633" y="1130675"/>
                    <a:pt x="1580471" y="1176675"/>
                  </a:cubicBezTo>
                  <a:cubicBezTo>
                    <a:pt x="1533826" y="1222161"/>
                    <a:pt x="1467051" y="1240935"/>
                    <a:pt x="1403180" y="1241322"/>
                  </a:cubicBezTo>
                  <a:cubicBezTo>
                    <a:pt x="1356663" y="1242096"/>
                    <a:pt x="1306921" y="1234547"/>
                    <a:pt x="1269243" y="1205064"/>
                  </a:cubicBezTo>
                  <a:cubicBezTo>
                    <a:pt x="1234792" y="1178418"/>
                    <a:pt x="1219179" y="1133386"/>
                    <a:pt x="1220018" y="1090805"/>
                  </a:cubicBezTo>
                  <a:cubicBezTo>
                    <a:pt x="1220147" y="1037578"/>
                    <a:pt x="1254921" y="983643"/>
                    <a:pt x="1307438" y="968933"/>
                  </a:cubicBezTo>
                  <a:cubicBezTo>
                    <a:pt x="1343890" y="959255"/>
                    <a:pt x="1388921" y="966095"/>
                    <a:pt x="1413374" y="997191"/>
                  </a:cubicBezTo>
                  <a:cubicBezTo>
                    <a:pt x="1423567" y="1009385"/>
                    <a:pt x="1427180" y="1025256"/>
                    <a:pt x="1431761" y="1039966"/>
                  </a:cubicBezTo>
                  <a:cubicBezTo>
                    <a:pt x="1407308" y="1035708"/>
                    <a:pt x="1380599" y="1032869"/>
                    <a:pt x="1357373" y="1044224"/>
                  </a:cubicBezTo>
                  <a:cubicBezTo>
                    <a:pt x="1321438" y="1060482"/>
                    <a:pt x="1320341" y="1120353"/>
                    <a:pt x="1355954" y="1137643"/>
                  </a:cubicBezTo>
                  <a:cubicBezTo>
                    <a:pt x="1388664" y="1152611"/>
                    <a:pt x="1432020" y="1152998"/>
                    <a:pt x="1459567" y="1127385"/>
                  </a:cubicBezTo>
                  <a:cubicBezTo>
                    <a:pt x="1493438" y="1097514"/>
                    <a:pt x="1498923" y="1045126"/>
                    <a:pt x="1483439" y="1004610"/>
                  </a:cubicBezTo>
                  <a:cubicBezTo>
                    <a:pt x="1463375" y="953771"/>
                    <a:pt x="1410406" y="923061"/>
                    <a:pt x="1358083" y="915836"/>
                  </a:cubicBezTo>
                  <a:cubicBezTo>
                    <a:pt x="1315632" y="908675"/>
                    <a:pt x="1273309" y="927255"/>
                    <a:pt x="1240341" y="952803"/>
                  </a:cubicBezTo>
                  <a:cubicBezTo>
                    <a:pt x="1157179" y="1018610"/>
                    <a:pt x="1151889" y="1160095"/>
                    <a:pt x="1230277" y="1231643"/>
                  </a:cubicBezTo>
                  <a:cubicBezTo>
                    <a:pt x="1285374" y="1280805"/>
                    <a:pt x="1363245" y="1299579"/>
                    <a:pt x="1435568" y="1289643"/>
                  </a:cubicBezTo>
                  <a:cubicBezTo>
                    <a:pt x="1468536" y="1288030"/>
                    <a:pt x="1499568" y="1276223"/>
                    <a:pt x="1531762" y="1270481"/>
                  </a:cubicBezTo>
                  <a:cubicBezTo>
                    <a:pt x="1426472" y="1384030"/>
                    <a:pt x="1292922" y="1474418"/>
                    <a:pt x="1215181" y="1611644"/>
                  </a:cubicBezTo>
                  <a:cubicBezTo>
                    <a:pt x="1180534" y="1672096"/>
                    <a:pt x="1162148" y="1743387"/>
                    <a:pt x="1171890" y="1813001"/>
                  </a:cubicBezTo>
                  <a:cubicBezTo>
                    <a:pt x="1177761" y="1862743"/>
                    <a:pt x="1200212" y="1912292"/>
                    <a:pt x="1240145" y="1943649"/>
                  </a:cubicBezTo>
                  <a:cubicBezTo>
                    <a:pt x="1296532" y="1987648"/>
                    <a:pt x="1374919" y="2001520"/>
                    <a:pt x="1442985" y="1979649"/>
                  </a:cubicBezTo>
                  <a:cubicBezTo>
                    <a:pt x="1481565" y="1968035"/>
                    <a:pt x="1516533" y="1942164"/>
                    <a:pt x="1535694" y="1906293"/>
                  </a:cubicBezTo>
                  <a:cubicBezTo>
                    <a:pt x="1554468" y="1872164"/>
                    <a:pt x="1559630" y="1832163"/>
                    <a:pt x="1557178" y="1793712"/>
                  </a:cubicBezTo>
                  <a:cubicBezTo>
                    <a:pt x="1553695" y="1741518"/>
                    <a:pt x="1514662" y="1692293"/>
                    <a:pt x="1462790" y="1681260"/>
                  </a:cubicBezTo>
                  <a:cubicBezTo>
                    <a:pt x="1425630" y="1674163"/>
                    <a:pt x="1380983" y="1683777"/>
                    <a:pt x="1359177" y="1717131"/>
                  </a:cubicBezTo>
                  <a:cubicBezTo>
                    <a:pt x="1337822" y="1747260"/>
                    <a:pt x="1344532" y="1794422"/>
                    <a:pt x="1376080" y="1814809"/>
                  </a:cubicBezTo>
                  <a:cubicBezTo>
                    <a:pt x="1406790" y="1833712"/>
                    <a:pt x="1452403" y="1823583"/>
                    <a:pt x="1467113" y="1789002"/>
                  </a:cubicBezTo>
                  <a:cubicBezTo>
                    <a:pt x="1475693" y="1798421"/>
                    <a:pt x="1487113" y="1806873"/>
                    <a:pt x="1489887" y="1819841"/>
                  </a:cubicBezTo>
                  <a:cubicBezTo>
                    <a:pt x="1495886" y="1860937"/>
                    <a:pt x="1475693" y="1907582"/>
                    <a:pt x="1435435" y="1923067"/>
                  </a:cubicBezTo>
                  <a:cubicBezTo>
                    <a:pt x="1372661" y="1947389"/>
                    <a:pt x="1290790" y="1932162"/>
                    <a:pt x="1250725" y="1875002"/>
                  </a:cubicBezTo>
                  <a:cubicBezTo>
                    <a:pt x="1217564" y="1829905"/>
                    <a:pt x="1214660" y="1769775"/>
                    <a:pt x="1225886" y="1716678"/>
                  </a:cubicBezTo>
                  <a:cubicBezTo>
                    <a:pt x="1239563" y="1652421"/>
                    <a:pt x="1278918" y="1597839"/>
                    <a:pt x="1320597" y="1548613"/>
                  </a:cubicBezTo>
                  <a:cubicBezTo>
                    <a:pt x="1393177" y="1464807"/>
                    <a:pt x="1475564" y="1390484"/>
                    <a:pt x="1555371" y="1313838"/>
                  </a:cubicBezTo>
                  <a:cubicBezTo>
                    <a:pt x="1570404" y="1300290"/>
                    <a:pt x="1583822" y="1284419"/>
                    <a:pt x="1602017" y="1274999"/>
                  </a:cubicBezTo>
                  <a:cubicBezTo>
                    <a:pt x="1588985" y="1316096"/>
                    <a:pt x="1569758" y="1356161"/>
                    <a:pt x="1568467" y="1399967"/>
                  </a:cubicBezTo>
                  <a:cubicBezTo>
                    <a:pt x="1566919" y="1462096"/>
                    <a:pt x="1595307" y="1526935"/>
                    <a:pt x="1648274" y="1561322"/>
                  </a:cubicBezTo>
                  <a:cubicBezTo>
                    <a:pt x="1691695" y="1590419"/>
                    <a:pt x="1745630" y="1598741"/>
                    <a:pt x="1796920" y="1596225"/>
                  </a:cubicBezTo>
                  <a:cubicBezTo>
                    <a:pt x="1846211" y="1593451"/>
                    <a:pt x="1897050" y="1577838"/>
                    <a:pt x="1932985" y="1542677"/>
                  </a:cubicBezTo>
                  <a:cubicBezTo>
                    <a:pt x="1973372" y="1504935"/>
                    <a:pt x="1992470" y="1448160"/>
                    <a:pt x="1989566" y="1393579"/>
                  </a:cubicBezTo>
                  <a:cubicBezTo>
                    <a:pt x="1988599" y="1336353"/>
                    <a:pt x="1956019" y="1280289"/>
                    <a:pt x="1905566" y="1252740"/>
                  </a:cubicBezTo>
                  <a:cubicBezTo>
                    <a:pt x="1871567" y="1233062"/>
                    <a:pt x="1827824" y="1229771"/>
                    <a:pt x="1792147" y="1247062"/>
                  </a:cubicBezTo>
                  <a:cubicBezTo>
                    <a:pt x="1752857" y="1266030"/>
                    <a:pt x="1738535" y="1322224"/>
                    <a:pt x="1762792" y="1358031"/>
                  </a:cubicBezTo>
                  <a:cubicBezTo>
                    <a:pt x="1784405" y="1385064"/>
                    <a:pt x="1828340" y="1387193"/>
                    <a:pt x="1855631" y="1367966"/>
                  </a:cubicBezTo>
                  <a:cubicBezTo>
                    <a:pt x="1873116" y="1355708"/>
                    <a:pt x="1873437" y="1332739"/>
                    <a:pt x="1876405" y="1313643"/>
                  </a:cubicBezTo>
                  <a:cubicBezTo>
                    <a:pt x="1898534" y="1326030"/>
                    <a:pt x="1920664" y="1342225"/>
                    <a:pt x="1928535" y="1367514"/>
                  </a:cubicBezTo>
                  <a:cubicBezTo>
                    <a:pt x="1945889" y="1421966"/>
                    <a:pt x="1920921" y="1484870"/>
                    <a:pt x="1874857" y="1517257"/>
                  </a:cubicBezTo>
                  <a:cubicBezTo>
                    <a:pt x="1831889" y="1548483"/>
                    <a:pt x="1774211" y="1552031"/>
                    <a:pt x="1724017" y="1539000"/>
                  </a:cubicBezTo>
                  <a:cubicBezTo>
                    <a:pt x="1677695" y="1527129"/>
                    <a:pt x="1637243" y="1491063"/>
                    <a:pt x="1624598" y="1444289"/>
                  </a:cubicBezTo>
                  <a:cubicBezTo>
                    <a:pt x="1610791" y="1398483"/>
                    <a:pt x="1624984" y="1350805"/>
                    <a:pt x="1638662" y="1306805"/>
                  </a:cubicBezTo>
                  <a:cubicBezTo>
                    <a:pt x="1676146" y="1206095"/>
                    <a:pt x="1703630" y="1101255"/>
                    <a:pt x="1716081" y="994481"/>
                  </a:cubicBezTo>
                  <a:cubicBezTo>
                    <a:pt x="1729888" y="880996"/>
                    <a:pt x="1684921" y="763641"/>
                    <a:pt x="1603565" y="684350"/>
                  </a:cubicBezTo>
                  <a:cubicBezTo>
                    <a:pt x="1564017" y="645769"/>
                    <a:pt x="1514146" y="619705"/>
                    <a:pt x="1461888" y="602673"/>
                  </a:cubicBezTo>
                  <a:cubicBezTo>
                    <a:pt x="1552662" y="578996"/>
                    <a:pt x="1629888" y="513834"/>
                    <a:pt x="1671243" y="430026"/>
                  </a:cubicBezTo>
                  <a:cubicBezTo>
                    <a:pt x="1695242" y="382677"/>
                    <a:pt x="1710439" y="330365"/>
                    <a:pt x="1712634" y="2772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1" name="Google Shape;2451;p16"/>
          <p:cNvGrpSpPr/>
          <p:nvPr/>
        </p:nvGrpSpPr>
        <p:grpSpPr>
          <a:xfrm rot="10800000" flipH="1">
            <a:off x="11104738" y="5726274"/>
            <a:ext cx="1040514" cy="1040512"/>
            <a:chOff x="3147602" y="349815"/>
            <a:chExt cx="2289359" cy="2289356"/>
          </a:xfrm>
        </p:grpSpPr>
        <p:sp>
          <p:nvSpPr>
            <p:cNvPr id="2452" name="Google Shape;2452;p16"/>
            <p:cNvSpPr/>
            <p:nvPr/>
          </p:nvSpPr>
          <p:spPr>
            <a:xfrm>
              <a:off x="4422072" y="349815"/>
              <a:ext cx="216259" cy="674757"/>
            </a:xfrm>
            <a:custGeom>
              <a:avLst/>
              <a:gdLst/>
              <a:ahLst/>
              <a:cxnLst/>
              <a:rect l="l" t="t" r="r" b="b"/>
              <a:pathLst>
                <a:path w="216259" h="674757" extrusionOk="0">
                  <a:moveTo>
                    <a:pt x="73032" y="447660"/>
                  </a:moveTo>
                  <a:cubicBezTo>
                    <a:pt x="89871" y="522562"/>
                    <a:pt x="97872" y="599144"/>
                    <a:pt x="110838" y="674758"/>
                  </a:cubicBezTo>
                  <a:cubicBezTo>
                    <a:pt x="128451" y="577338"/>
                    <a:pt x="134581" y="477144"/>
                    <a:pt x="167678" y="383208"/>
                  </a:cubicBezTo>
                  <a:cubicBezTo>
                    <a:pt x="186581" y="319337"/>
                    <a:pt x="211291" y="256047"/>
                    <a:pt x="216260" y="189207"/>
                  </a:cubicBezTo>
                  <a:cubicBezTo>
                    <a:pt x="216260" y="134755"/>
                    <a:pt x="213227" y="74238"/>
                    <a:pt x="177808" y="29980"/>
                  </a:cubicBezTo>
                  <a:cubicBezTo>
                    <a:pt x="140259" y="-16859"/>
                    <a:pt x="58194" y="-6729"/>
                    <a:pt x="30646" y="45852"/>
                  </a:cubicBezTo>
                  <a:cubicBezTo>
                    <a:pt x="-4709" y="110045"/>
                    <a:pt x="-8128" y="189658"/>
                    <a:pt x="13484" y="259013"/>
                  </a:cubicBezTo>
                  <a:cubicBezTo>
                    <a:pt x="30839" y="322626"/>
                    <a:pt x="55677" y="383982"/>
                    <a:pt x="73032" y="4476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16"/>
            <p:cNvSpPr/>
            <p:nvPr/>
          </p:nvSpPr>
          <p:spPr>
            <a:xfrm>
              <a:off x="4762204" y="1148444"/>
              <a:ext cx="674757" cy="216259"/>
            </a:xfrm>
            <a:custGeom>
              <a:avLst/>
              <a:gdLst/>
              <a:ahLst/>
              <a:cxnLst/>
              <a:rect l="l" t="t" r="r" b="b"/>
              <a:pathLst>
                <a:path w="674757" h="216259" extrusionOk="0">
                  <a:moveTo>
                    <a:pt x="227098" y="143227"/>
                  </a:moveTo>
                  <a:cubicBezTo>
                    <a:pt x="152195" y="126388"/>
                    <a:pt x="75613" y="118388"/>
                    <a:pt x="0" y="105421"/>
                  </a:cubicBezTo>
                  <a:cubicBezTo>
                    <a:pt x="97420" y="87808"/>
                    <a:pt x="197614" y="81679"/>
                    <a:pt x="291550" y="48581"/>
                  </a:cubicBezTo>
                  <a:cubicBezTo>
                    <a:pt x="355421" y="29678"/>
                    <a:pt x="418711" y="4968"/>
                    <a:pt x="485551" y="0"/>
                  </a:cubicBezTo>
                  <a:cubicBezTo>
                    <a:pt x="540003" y="0"/>
                    <a:pt x="600520" y="3033"/>
                    <a:pt x="644778" y="38452"/>
                  </a:cubicBezTo>
                  <a:cubicBezTo>
                    <a:pt x="691616" y="76001"/>
                    <a:pt x="681488" y="158065"/>
                    <a:pt x="628906" y="185614"/>
                  </a:cubicBezTo>
                  <a:cubicBezTo>
                    <a:pt x="564713" y="220968"/>
                    <a:pt x="485100" y="224388"/>
                    <a:pt x="415745" y="202775"/>
                  </a:cubicBezTo>
                  <a:cubicBezTo>
                    <a:pt x="352131" y="185421"/>
                    <a:pt x="290776" y="160583"/>
                    <a:pt x="227098" y="1432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16"/>
            <p:cNvSpPr/>
            <p:nvPr/>
          </p:nvSpPr>
          <p:spPr>
            <a:xfrm>
              <a:off x="4111720" y="588055"/>
              <a:ext cx="310865" cy="350967"/>
            </a:xfrm>
            <a:custGeom>
              <a:avLst/>
              <a:gdLst/>
              <a:ahLst/>
              <a:cxnLst/>
              <a:rect l="l" t="t" r="r" b="b"/>
              <a:pathLst>
                <a:path w="310865" h="350967" extrusionOk="0">
                  <a:moveTo>
                    <a:pt x="27577" y="148386"/>
                  </a:moveTo>
                  <a:cubicBezTo>
                    <a:pt x="77576" y="195742"/>
                    <a:pt x="150545" y="203484"/>
                    <a:pt x="205836" y="242516"/>
                  </a:cubicBezTo>
                  <a:cubicBezTo>
                    <a:pt x="247320" y="270322"/>
                    <a:pt x="279706" y="309291"/>
                    <a:pt x="306481" y="350968"/>
                  </a:cubicBezTo>
                  <a:cubicBezTo>
                    <a:pt x="317063" y="314322"/>
                    <a:pt x="306676" y="276451"/>
                    <a:pt x="294546" y="241677"/>
                  </a:cubicBezTo>
                  <a:cubicBezTo>
                    <a:pt x="273514" y="183741"/>
                    <a:pt x="243514" y="128967"/>
                    <a:pt x="205062" y="80774"/>
                  </a:cubicBezTo>
                  <a:cubicBezTo>
                    <a:pt x="178610" y="49096"/>
                    <a:pt x="147643" y="18322"/>
                    <a:pt x="107642" y="5031"/>
                  </a:cubicBezTo>
                  <a:cubicBezTo>
                    <a:pt x="81320" y="-4452"/>
                    <a:pt x="49771" y="-840"/>
                    <a:pt x="28804" y="18515"/>
                  </a:cubicBezTo>
                  <a:cubicBezTo>
                    <a:pt x="-9068" y="50450"/>
                    <a:pt x="-9714" y="115677"/>
                    <a:pt x="27577" y="1483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16"/>
            <p:cNvSpPr/>
            <p:nvPr/>
          </p:nvSpPr>
          <p:spPr>
            <a:xfrm>
              <a:off x="4847753" y="1364191"/>
              <a:ext cx="350967" cy="310865"/>
            </a:xfrm>
            <a:custGeom>
              <a:avLst/>
              <a:gdLst/>
              <a:ahLst/>
              <a:cxnLst/>
              <a:rect l="l" t="t" r="r" b="b"/>
              <a:pathLst>
                <a:path w="350967" h="310865" extrusionOk="0">
                  <a:moveTo>
                    <a:pt x="202581" y="283289"/>
                  </a:moveTo>
                  <a:cubicBezTo>
                    <a:pt x="155226" y="233289"/>
                    <a:pt x="147484" y="160321"/>
                    <a:pt x="108452" y="105030"/>
                  </a:cubicBezTo>
                  <a:cubicBezTo>
                    <a:pt x="80645" y="63545"/>
                    <a:pt x="41677" y="31159"/>
                    <a:pt x="0" y="4385"/>
                  </a:cubicBezTo>
                  <a:cubicBezTo>
                    <a:pt x="36646" y="-6197"/>
                    <a:pt x="74516" y="4190"/>
                    <a:pt x="109291" y="16319"/>
                  </a:cubicBezTo>
                  <a:cubicBezTo>
                    <a:pt x="167226" y="37351"/>
                    <a:pt x="222001" y="67352"/>
                    <a:pt x="270194" y="105804"/>
                  </a:cubicBezTo>
                  <a:cubicBezTo>
                    <a:pt x="301871" y="132255"/>
                    <a:pt x="332645" y="163224"/>
                    <a:pt x="345936" y="203224"/>
                  </a:cubicBezTo>
                  <a:cubicBezTo>
                    <a:pt x="355419" y="229546"/>
                    <a:pt x="351807" y="261094"/>
                    <a:pt x="332452" y="282062"/>
                  </a:cubicBezTo>
                  <a:cubicBezTo>
                    <a:pt x="300517" y="319933"/>
                    <a:pt x="235290" y="320579"/>
                    <a:pt x="202581" y="2832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16"/>
            <p:cNvSpPr/>
            <p:nvPr/>
          </p:nvSpPr>
          <p:spPr>
            <a:xfrm>
              <a:off x="4632491" y="588147"/>
              <a:ext cx="310704" cy="350939"/>
            </a:xfrm>
            <a:custGeom>
              <a:avLst/>
              <a:gdLst/>
              <a:ahLst/>
              <a:cxnLst/>
              <a:rect l="l" t="t" r="r" b="b"/>
              <a:pathLst>
                <a:path w="310704" h="350939" extrusionOk="0">
                  <a:moveTo>
                    <a:pt x="3647" y="350940"/>
                  </a:moveTo>
                  <a:cubicBezTo>
                    <a:pt x="23646" y="322682"/>
                    <a:pt x="43195" y="293391"/>
                    <a:pt x="70164" y="271133"/>
                  </a:cubicBezTo>
                  <a:cubicBezTo>
                    <a:pt x="125776" y="222102"/>
                    <a:pt x="201003" y="206359"/>
                    <a:pt x="261970" y="165907"/>
                  </a:cubicBezTo>
                  <a:cubicBezTo>
                    <a:pt x="288487" y="148165"/>
                    <a:pt x="311520" y="119972"/>
                    <a:pt x="310552" y="86488"/>
                  </a:cubicBezTo>
                  <a:cubicBezTo>
                    <a:pt x="313003" y="47778"/>
                    <a:pt x="285778" y="8165"/>
                    <a:pt x="246745" y="1197"/>
                  </a:cubicBezTo>
                  <a:cubicBezTo>
                    <a:pt x="209712" y="-5126"/>
                    <a:pt x="174164" y="14552"/>
                    <a:pt x="146937" y="37907"/>
                  </a:cubicBezTo>
                  <a:cubicBezTo>
                    <a:pt x="93904" y="84488"/>
                    <a:pt x="56873" y="146552"/>
                    <a:pt x="28421" y="210488"/>
                  </a:cubicBezTo>
                  <a:cubicBezTo>
                    <a:pt x="10292" y="254553"/>
                    <a:pt x="-7966" y="302682"/>
                    <a:pt x="3647" y="350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16"/>
            <p:cNvSpPr/>
            <p:nvPr/>
          </p:nvSpPr>
          <p:spPr>
            <a:xfrm>
              <a:off x="4847688" y="843581"/>
              <a:ext cx="350940" cy="310704"/>
            </a:xfrm>
            <a:custGeom>
              <a:avLst/>
              <a:gdLst/>
              <a:ahLst/>
              <a:cxnLst/>
              <a:rect l="l" t="t" r="r" b="b"/>
              <a:pathLst>
                <a:path w="350940" h="310704" extrusionOk="0">
                  <a:moveTo>
                    <a:pt x="0" y="307058"/>
                  </a:moveTo>
                  <a:cubicBezTo>
                    <a:pt x="28258" y="287058"/>
                    <a:pt x="57549" y="267510"/>
                    <a:pt x="79807" y="240541"/>
                  </a:cubicBezTo>
                  <a:cubicBezTo>
                    <a:pt x="128839" y="184929"/>
                    <a:pt x="144581" y="109702"/>
                    <a:pt x="185033" y="48734"/>
                  </a:cubicBezTo>
                  <a:cubicBezTo>
                    <a:pt x="202776" y="22218"/>
                    <a:pt x="230968" y="-815"/>
                    <a:pt x="264452" y="153"/>
                  </a:cubicBezTo>
                  <a:cubicBezTo>
                    <a:pt x="303162" y="-2298"/>
                    <a:pt x="342775" y="24927"/>
                    <a:pt x="349743" y="63960"/>
                  </a:cubicBezTo>
                  <a:cubicBezTo>
                    <a:pt x="356066" y="100993"/>
                    <a:pt x="336389" y="136541"/>
                    <a:pt x="313034" y="163768"/>
                  </a:cubicBezTo>
                  <a:cubicBezTo>
                    <a:pt x="266453" y="216801"/>
                    <a:pt x="204388" y="253832"/>
                    <a:pt x="140452" y="282284"/>
                  </a:cubicBezTo>
                  <a:cubicBezTo>
                    <a:pt x="96388" y="300412"/>
                    <a:pt x="48258" y="318670"/>
                    <a:pt x="0" y="3070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16"/>
            <p:cNvSpPr/>
            <p:nvPr/>
          </p:nvSpPr>
          <p:spPr>
            <a:xfrm>
              <a:off x="4266225" y="1247321"/>
              <a:ext cx="273229" cy="273229"/>
            </a:xfrm>
            <a:custGeom>
              <a:avLst/>
              <a:gdLst/>
              <a:ahLst/>
              <a:cxnLst/>
              <a:rect l="l" t="t" r="r" b="b"/>
              <a:pathLst>
                <a:path w="273229" h="273229" extrusionOk="0">
                  <a:moveTo>
                    <a:pt x="92553" y="180676"/>
                  </a:moveTo>
                  <a:cubicBezTo>
                    <a:pt x="87570" y="179467"/>
                    <a:pt x="82689" y="177798"/>
                    <a:pt x="77975" y="175640"/>
                  </a:cubicBezTo>
                  <a:cubicBezTo>
                    <a:pt x="50168" y="163317"/>
                    <a:pt x="40169" y="127769"/>
                    <a:pt x="48427" y="100349"/>
                  </a:cubicBezTo>
                  <a:cubicBezTo>
                    <a:pt x="53525" y="84607"/>
                    <a:pt x="67718" y="74866"/>
                    <a:pt x="80878" y="66284"/>
                  </a:cubicBezTo>
                  <a:cubicBezTo>
                    <a:pt x="84492" y="86865"/>
                    <a:pt x="96686" y="118219"/>
                    <a:pt x="123523" y="110671"/>
                  </a:cubicBezTo>
                  <a:cubicBezTo>
                    <a:pt x="166621" y="96091"/>
                    <a:pt x="165007" y="29833"/>
                    <a:pt x="127846" y="8865"/>
                  </a:cubicBezTo>
                  <a:cubicBezTo>
                    <a:pt x="98234" y="-9845"/>
                    <a:pt x="60556" y="3768"/>
                    <a:pt x="36103" y="24607"/>
                  </a:cubicBezTo>
                  <a:cubicBezTo>
                    <a:pt x="-20775" y="72999"/>
                    <a:pt x="-8941" y="182207"/>
                    <a:pt x="60988" y="212242"/>
                  </a:cubicBezTo>
                  <a:cubicBezTo>
                    <a:pt x="91023" y="282170"/>
                    <a:pt x="200231" y="294005"/>
                    <a:pt x="248623" y="237126"/>
                  </a:cubicBezTo>
                  <a:cubicBezTo>
                    <a:pt x="269462" y="212674"/>
                    <a:pt x="283074" y="174996"/>
                    <a:pt x="264364" y="145384"/>
                  </a:cubicBezTo>
                  <a:cubicBezTo>
                    <a:pt x="243397" y="108222"/>
                    <a:pt x="177139" y="106610"/>
                    <a:pt x="162559" y="149706"/>
                  </a:cubicBezTo>
                  <a:cubicBezTo>
                    <a:pt x="155010" y="176545"/>
                    <a:pt x="186364" y="188738"/>
                    <a:pt x="206946" y="192352"/>
                  </a:cubicBezTo>
                  <a:cubicBezTo>
                    <a:pt x="198365" y="205512"/>
                    <a:pt x="188623" y="219705"/>
                    <a:pt x="172881" y="224803"/>
                  </a:cubicBezTo>
                  <a:cubicBezTo>
                    <a:pt x="145461" y="233061"/>
                    <a:pt x="109912" y="223061"/>
                    <a:pt x="97590" y="195255"/>
                  </a:cubicBezTo>
                  <a:cubicBezTo>
                    <a:pt x="95431" y="190541"/>
                    <a:pt x="93763" y="185660"/>
                    <a:pt x="92553" y="180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16"/>
            <p:cNvSpPr/>
            <p:nvPr/>
          </p:nvSpPr>
          <p:spPr>
            <a:xfrm>
              <a:off x="3147602" y="649319"/>
              <a:ext cx="1989853" cy="1989852"/>
            </a:xfrm>
            <a:custGeom>
              <a:avLst/>
              <a:gdLst/>
              <a:ahLst/>
              <a:cxnLst/>
              <a:rect l="l" t="t" r="r" b="b"/>
              <a:pathLst>
                <a:path w="1989853" h="1989852" extrusionOk="0">
                  <a:moveTo>
                    <a:pt x="1439118" y="550738"/>
                  </a:moveTo>
                  <a:cubicBezTo>
                    <a:pt x="1449244" y="508543"/>
                    <a:pt x="1468173" y="468765"/>
                    <a:pt x="1497245" y="435900"/>
                  </a:cubicBezTo>
                  <a:cubicBezTo>
                    <a:pt x="1536257" y="392137"/>
                    <a:pt x="1588301" y="361234"/>
                    <a:pt x="1644629" y="345226"/>
                  </a:cubicBezTo>
                  <a:cubicBezTo>
                    <a:pt x="1628622" y="401554"/>
                    <a:pt x="1597718" y="453599"/>
                    <a:pt x="1553956" y="492610"/>
                  </a:cubicBezTo>
                  <a:cubicBezTo>
                    <a:pt x="1521090" y="521682"/>
                    <a:pt x="1481313" y="540610"/>
                    <a:pt x="1439118" y="550738"/>
                  </a:cubicBezTo>
                  <a:close/>
                  <a:moveTo>
                    <a:pt x="1712634" y="277221"/>
                  </a:moveTo>
                  <a:cubicBezTo>
                    <a:pt x="1659490" y="279416"/>
                    <a:pt x="1607178" y="294613"/>
                    <a:pt x="1559826" y="318612"/>
                  </a:cubicBezTo>
                  <a:cubicBezTo>
                    <a:pt x="1476019" y="359967"/>
                    <a:pt x="1410856" y="437192"/>
                    <a:pt x="1387179" y="527967"/>
                  </a:cubicBezTo>
                  <a:cubicBezTo>
                    <a:pt x="1370146" y="475709"/>
                    <a:pt x="1344084" y="425838"/>
                    <a:pt x="1305503" y="386289"/>
                  </a:cubicBezTo>
                  <a:cubicBezTo>
                    <a:pt x="1226211" y="304934"/>
                    <a:pt x="1108856" y="259967"/>
                    <a:pt x="995372" y="273773"/>
                  </a:cubicBezTo>
                  <a:cubicBezTo>
                    <a:pt x="888597" y="286224"/>
                    <a:pt x="783758" y="313708"/>
                    <a:pt x="683047" y="351193"/>
                  </a:cubicBezTo>
                  <a:cubicBezTo>
                    <a:pt x="639048" y="364871"/>
                    <a:pt x="591370" y="379064"/>
                    <a:pt x="545563" y="365257"/>
                  </a:cubicBezTo>
                  <a:cubicBezTo>
                    <a:pt x="498789" y="352612"/>
                    <a:pt x="462723" y="312160"/>
                    <a:pt x="450852" y="265837"/>
                  </a:cubicBezTo>
                  <a:cubicBezTo>
                    <a:pt x="437821" y="215644"/>
                    <a:pt x="441369" y="157966"/>
                    <a:pt x="472595" y="114998"/>
                  </a:cubicBezTo>
                  <a:cubicBezTo>
                    <a:pt x="504982" y="68934"/>
                    <a:pt x="567886" y="43966"/>
                    <a:pt x="622338" y="61320"/>
                  </a:cubicBezTo>
                  <a:cubicBezTo>
                    <a:pt x="647628" y="69191"/>
                    <a:pt x="663822" y="91320"/>
                    <a:pt x="676209" y="113449"/>
                  </a:cubicBezTo>
                  <a:cubicBezTo>
                    <a:pt x="657112" y="116417"/>
                    <a:pt x="634145" y="116739"/>
                    <a:pt x="621886" y="134224"/>
                  </a:cubicBezTo>
                  <a:cubicBezTo>
                    <a:pt x="602660" y="161514"/>
                    <a:pt x="604789" y="205449"/>
                    <a:pt x="631821" y="227063"/>
                  </a:cubicBezTo>
                  <a:cubicBezTo>
                    <a:pt x="667628" y="251320"/>
                    <a:pt x="723822" y="236997"/>
                    <a:pt x="742790" y="197707"/>
                  </a:cubicBezTo>
                  <a:cubicBezTo>
                    <a:pt x="760081" y="162030"/>
                    <a:pt x="756791" y="118287"/>
                    <a:pt x="737112" y="84288"/>
                  </a:cubicBezTo>
                  <a:cubicBezTo>
                    <a:pt x="709563" y="33835"/>
                    <a:pt x="653499" y="1255"/>
                    <a:pt x="596273" y="288"/>
                  </a:cubicBezTo>
                  <a:cubicBezTo>
                    <a:pt x="541693" y="-2616"/>
                    <a:pt x="484918" y="16481"/>
                    <a:pt x="447175" y="56869"/>
                  </a:cubicBezTo>
                  <a:cubicBezTo>
                    <a:pt x="412014" y="92804"/>
                    <a:pt x="396401" y="143643"/>
                    <a:pt x="393627" y="192933"/>
                  </a:cubicBezTo>
                  <a:cubicBezTo>
                    <a:pt x="391111" y="244224"/>
                    <a:pt x="399433" y="298159"/>
                    <a:pt x="428529" y="341579"/>
                  </a:cubicBezTo>
                  <a:cubicBezTo>
                    <a:pt x="462917" y="394547"/>
                    <a:pt x="527756" y="422935"/>
                    <a:pt x="589885" y="421386"/>
                  </a:cubicBezTo>
                  <a:cubicBezTo>
                    <a:pt x="633691" y="420096"/>
                    <a:pt x="673756" y="400869"/>
                    <a:pt x="714853" y="387837"/>
                  </a:cubicBezTo>
                  <a:cubicBezTo>
                    <a:pt x="705433" y="406031"/>
                    <a:pt x="689563" y="419450"/>
                    <a:pt x="676015" y="434482"/>
                  </a:cubicBezTo>
                  <a:cubicBezTo>
                    <a:pt x="599369" y="514289"/>
                    <a:pt x="525046" y="596677"/>
                    <a:pt x="441240" y="669257"/>
                  </a:cubicBezTo>
                  <a:cubicBezTo>
                    <a:pt x="392014" y="710935"/>
                    <a:pt x="337433" y="750291"/>
                    <a:pt x="273175" y="763968"/>
                  </a:cubicBezTo>
                  <a:cubicBezTo>
                    <a:pt x="220077" y="775194"/>
                    <a:pt x="159948" y="772290"/>
                    <a:pt x="114851" y="739129"/>
                  </a:cubicBezTo>
                  <a:cubicBezTo>
                    <a:pt x="57690" y="699063"/>
                    <a:pt x="42463" y="617192"/>
                    <a:pt x="66786" y="554418"/>
                  </a:cubicBezTo>
                  <a:cubicBezTo>
                    <a:pt x="82270" y="514160"/>
                    <a:pt x="128916" y="493966"/>
                    <a:pt x="170012" y="499966"/>
                  </a:cubicBezTo>
                  <a:cubicBezTo>
                    <a:pt x="182980" y="502741"/>
                    <a:pt x="191432" y="514160"/>
                    <a:pt x="200851" y="522740"/>
                  </a:cubicBezTo>
                  <a:cubicBezTo>
                    <a:pt x="166271" y="537450"/>
                    <a:pt x="156141" y="583063"/>
                    <a:pt x="175044" y="613773"/>
                  </a:cubicBezTo>
                  <a:cubicBezTo>
                    <a:pt x="195432" y="645322"/>
                    <a:pt x="242593" y="652031"/>
                    <a:pt x="272722" y="630676"/>
                  </a:cubicBezTo>
                  <a:cubicBezTo>
                    <a:pt x="306077" y="608870"/>
                    <a:pt x="315690" y="564224"/>
                    <a:pt x="308593" y="527063"/>
                  </a:cubicBezTo>
                  <a:cubicBezTo>
                    <a:pt x="297560" y="475191"/>
                    <a:pt x="248334" y="436158"/>
                    <a:pt x="196142" y="432676"/>
                  </a:cubicBezTo>
                  <a:cubicBezTo>
                    <a:pt x="157690" y="430224"/>
                    <a:pt x="117689" y="435385"/>
                    <a:pt x="83560" y="454159"/>
                  </a:cubicBezTo>
                  <a:cubicBezTo>
                    <a:pt x="47689" y="473320"/>
                    <a:pt x="21817" y="508288"/>
                    <a:pt x="10204" y="546869"/>
                  </a:cubicBezTo>
                  <a:cubicBezTo>
                    <a:pt x="-11667" y="614934"/>
                    <a:pt x="2204" y="693321"/>
                    <a:pt x="46204" y="749708"/>
                  </a:cubicBezTo>
                  <a:cubicBezTo>
                    <a:pt x="77561" y="789641"/>
                    <a:pt x="127110" y="812092"/>
                    <a:pt x="176852" y="817963"/>
                  </a:cubicBezTo>
                  <a:cubicBezTo>
                    <a:pt x="246465" y="827706"/>
                    <a:pt x="317756" y="809319"/>
                    <a:pt x="378208" y="774673"/>
                  </a:cubicBezTo>
                  <a:cubicBezTo>
                    <a:pt x="515434" y="696930"/>
                    <a:pt x="605822" y="563381"/>
                    <a:pt x="719370" y="458091"/>
                  </a:cubicBezTo>
                  <a:cubicBezTo>
                    <a:pt x="713629" y="490284"/>
                    <a:pt x="701822" y="521317"/>
                    <a:pt x="700209" y="554285"/>
                  </a:cubicBezTo>
                  <a:cubicBezTo>
                    <a:pt x="690274" y="626607"/>
                    <a:pt x="709048" y="704479"/>
                    <a:pt x="758209" y="759575"/>
                  </a:cubicBezTo>
                  <a:cubicBezTo>
                    <a:pt x="829758" y="837963"/>
                    <a:pt x="971242" y="832673"/>
                    <a:pt x="1037049" y="749511"/>
                  </a:cubicBezTo>
                  <a:cubicBezTo>
                    <a:pt x="1062597" y="716543"/>
                    <a:pt x="1081178" y="674220"/>
                    <a:pt x="1074017" y="631769"/>
                  </a:cubicBezTo>
                  <a:cubicBezTo>
                    <a:pt x="1066791" y="579446"/>
                    <a:pt x="1036081" y="526477"/>
                    <a:pt x="985243" y="506413"/>
                  </a:cubicBezTo>
                  <a:cubicBezTo>
                    <a:pt x="944727" y="490929"/>
                    <a:pt x="892338" y="496414"/>
                    <a:pt x="862467" y="530285"/>
                  </a:cubicBezTo>
                  <a:cubicBezTo>
                    <a:pt x="836854" y="557833"/>
                    <a:pt x="837241" y="601188"/>
                    <a:pt x="852209" y="633898"/>
                  </a:cubicBezTo>
                  <a:cubicBezTo>
                    <a:pt x="869499" y="669511"/>
                    <a:pt x="929370" y="668414"/>
                    <a:pt x="945628" y="632479"/>
                  </a:cubicBezTo>
                  <a:cubicBezTo>
                    <a:pt x="956983" y="609253"/>
                    <a:pt x="954144" y="582543"/>
                    <a:pt x="949887" y="558090"/>
                  </a:cubicBezTo>
                  <a:cubicBezTo>
                    <a:pt x="964596" y="562671"/>
                    <a:pt x="980467" y="566284"/>
                    <a:pt x="992661" y="576478"/>
                  </a:cubicBezTo>
                  <a:cubicBezTo>
                    <a:pt x="1023757" y="600931"/>
                    <a:pt x="1030597" y="645962"/>
                    <a:pt x="1020919" y="682414"/>
                  </a:cubicBezTo>
                  <a:cubicBezTo>
                    <a:pt x="1006209" y="734931"/>
                    <a:pt x="952273" y="769705"/>
                    <a:pt x="899047" y="769834"/>
                  </a:cubicBezTo>
                  <a:cubicBezTo>
                    <a:pt x="856466" y="770673"/>
                    <a:pt x="811434" y="755060"/>
                    <a:pt x="784788" y="720609"/>
                  </a:cubicBezTo>
                  <a:cubicBezTo>
                    <a:pt x="755305" y="682931"/>
                    <a:pt x="747756" y="633189"/>
                    <a:pt x="748530" y="586673"/>
                  </a:cubicBezTo>
                  <a:cubicBezTo>
                    <a:pt x="748917" y="522801"/>
                    <a:pt x="767691" y="456027"/>
                    <a:pt x="813177" y="409381"/>
                  </a:cubicBezTo>
                  <a:cubicBezTo>
                    <a:pt x="859176" y="362220"/>
                    <a:pt x="925370" y="341317"/>
                    <a:pt x="989565" y="335316"/>
                  </a:cubicBezTo>
                  <a:cubicBezTo>
                    <a:pt x="1096081" y="321768"/>
                    <a:pt x="1211629" y="360607"/>
                    <a:pt x="1280598" y="444801"/>
                  </a:cubicBezTo>
                  <a:cubicBezTo>
                    <a:pt x="1326825" y="501736"/>
                    <a:pt x="1344110" y="577284"/>
                    <a:pt x="1340227" y="649625"/>
                  </a:cubicBezTo>
                  <a:cubicBezTo>
                    <a:pt x="1412568" y="645742"/>
                    <a:pt x="1488116" y="663028"/>
                    <a:pt x="1545051" y="709254"/>
                  </a:cubicBezTo>
                  <a:cubicBezTo>
                    <a:pt x="1629245" y="778223"/>
                    <a:pt x="1668085" y="893772"/>
                    <a:pt x="1654536" y="1000288"/>
                  </a:cubicBezTo>
                  <a:cubicBezTo>
                    <a:pt x="1648535" y="1064482"/>
                    <a:pt x="1627633" y="1130675"/>
                    <a:pt x="1580471" y="1176675"/>
                  </a:cubicBezTo>
                  <a:cubicBezTo>
                    <a:pt x="1533826" y="1222161"/>
                    <a:pt x="1467051" y="1240935"/>
                    <a:pt x="1403180" y="1241322"/>
                  </a:cubicBezTo>
                  <a:cubicBezTo>
                    <a:pt x="1356663" y="1242096"/>
                    <a:pt x="1306921" y="1234547"/>
                    <a:pt x="1269243" y="1205064"/>
                  </a:cubicBezTo>
                  <a:cubicBezTo>
                    <a:pt x="1234792" y="1178418"/>
                    <a:pt x="1219179" y="1133386"/>
                    <a:pt x="1220018" y="1090805"/>
                  </a:cubicBezTo>
                  <a:cubicBezTo>
                    <a:pt x="1220147" y="1037578"/>
                    <a:pt x="1254921" y="983643"/>
                    <a:pt x="1307438" y="968933"/>
                  </a:cubicBezTo>
                  <a:cubicBezTo>
                    <a:pt x="1343890" y="959255"/>
                    <a:pt x="1388921" y="966095"/>
                    <a:pt x="1413374" y="997191"/>
                  </a:cubicBezTo>
                  <a:cubicBezTo>
                    <a:pt x="1423567" y="1009385"/>
                    <a:pt x="1427180" y="1025256"/>
                    <a:pt x="1431761" y="1039966"/>
                  </a:cubicBezTo>
                  <a:cubicBezTo>
                    <a:pt x="1407308" y="1035708"/>
                    <a:pt x="1380599" y="1032869"/>
                    <a:pt x="1357373" y="1044224"/>
                  </a:cubicBezTo>
                  <a:cubicBezTo>
                    <a:pt x="1321438" y="1060482"/>
                    <a:pt x="1320341" y="1120353"/>
                    <a:pt x="1355954" y="1137643"/>
                  </a:cubicBezTo>
                  <a:cubicBezTo>
                    <a:pt x="1388664" y="1152611"/>
                    <a:pt x="1432020" y="1152998"/>
                    <a:pt x="1459567" y="1127385"/>
                  </a:cubicBezTo>
                  <a:cubicBezTo>
                    <a:pt x="1493438" y="1097514"/>
                    <a:pt x="1498923" y="1045126"/>
                    <a:pt x="1483439" y="1004610"/>
                  </a:cubicBezTo>
                  <a:cubicBezTo>
                    <a:pt x="1463375" y="953771"/>
                    <a:pt x="1410406" y="923061"/>
                    <a:pt x="1358083" y="915836"/>
                  </a:cubicBezTo>
                  <a:cubicBezTo>
                    <a:pt x="1315632" y="908675"/>
                    <a:pt x="1273309" y="927255"/>
                    <a:pt x="1240341" y="952803"/>
                  </a:cubicBezTo>
                  <a:cubicBezTo>
                    <a:pt x="1157179" y="1018610"/>
                    <a:pt x="1151889" y="1160095"/>
                    <a:pt x="1230277" y="1231643"/>
                  </a:cubicBezTo>
                  <a:cubicBezTo>
                    <a:pt x="1285374" y="1280805"/>
                    <a:pt x="1363245" y="1299579"/>
                    <a:pt x="1435568" y="1289643"/>
                  </a:cubicBezTo>
                  <a:cubicBezTo>
                    <a:pt x="1468536" y="1288030"/>
                    <a:pt x="1499568" y="1276223"/>
                    <a:pt x="1531762" y="1270481"/>
                  </a:cubicBezTo>
                  <a:cubicBezTo>
                    <a:pt x="1426472" y="1384030"/>
                    <a:pt x="1292922" y="1474418"/>
                    <a:pt x="1215181" y="1611644"/>
                  </a:cubicBezTo>
                  <a:cubicBezTo>
                    <a:pt x="1180534" y="1672096"/>
                    <a:pt x="1162148" y="1743387"/>
                    <a:pt x="1171890" y="1813001"/>
                  </a:cubicBezTo>
                  <a:cubicBezTo>
                    <a:pt x="1177761" y="1862743"/>
                    <a:pt x="1200212" y="1912292"/>
                    <a:pt x="1240145" y="1943649"/>
                  </a:cubicBezTo>
                  <a:cubicBezTo>
                    <a:pt x="1296532" y="1987648"/>
                    <a:pt x="1374919" y="2001520"/>
                    <a:pt x="1442985" y="1979649"/>
                  </a:cubicBezTo>
                  <a:cubicBezTo>
                    <a:pt x="1481565" y="1968035"/>
                    <a:pt x="1516533" y="1942164"/>
                    <a:pt x="1535694" y="1906293"/>
                  </a:cubicBezTo>
                  <a:cubicBezTo>
                    <a:pt x="1554468" y="1872164"/>
                    <a:pt x="1559630" y="1832163"/>
                    <a:pt x="1557178" y="1793712"/>
                  </a:cubicBezTo>
                  <a:cubicBezTo>
                    <a:pt x="1553695" y="1741518"/>
                    <a:pt x="1514662" y="1692293"/>
                    <a:pt x="1462790" y="1681260"/>
                  </a:cubicBezTo>
                  <a:cubicBezTo>
                    <a:pt x="1425630" y="1674163"/>
                    <a:pt x="1380983" y="1683777"/>
                    <a:pt x="1359177" y="1717131"/>
                  </a:cubicBezTo>
                  <a:cubicBezTo>
                    <a:pt x="1337822" y="1747260"/>
                    <a:pt x="1344532" y="1794422"/>
                    <a:pt x="1376080" y="1814809"/>
                  </a:cubicBezTo>
                  <a:cubicBezTo>
                    <a:pt x="1406790" y="1833712"/>
                    <a:pt x="1452403" y="1823583"/>
                    <a:pt x="1467113" y="1789002"/>
                  </a:cubicBezTo>
                  <a:cubicBezTo>
                    <a:pt x="1475693" y="1798421"/>
                    <a:pt x="1487113" y="1806873"/>
                    <a:pt x="1489887" y="1819841"/>
                  </a:cubicBezTo>
                  <a:cubicBezTo>
                    <a:pt x="1495886" y="1860937"/>
                    <a:pt x="1475693" y="1907582"/>
                    <a:pt x="1435435" y="1923067"/>
                  </a:cubicBezTo>
                  <a:cubicBezTo>
                    <a:pt x="1372661" y="1947389"/>
                    <a:pt x="1290790" y="1932162"/>
                    <a:pt x="1250725" y="1875002"/>
                  </a:cubicBezTo>
                  <a:cubicBezTo>
                    <a:pt x="1217564" y="1829905"/>
                    <a:pt x="1214660" y="1769775"/>
                    <a:pt x="1225886" y="1716678"/>
                  </a:cubicBezTo>
                  <a:cubicBezTo>
                    <a:pt x="1239563" y="1652421"/>
                    <a:pt x="1278918" y="1597839"/>
                    <a:pt x="1320597" y="1548613"/>
                  </a:cubicBezTo>
                  <a:cubicBezTo>
                    <a:pt x="1393177" y="1464807"/>
                    <a:pt x="1475564" y="1390484"/>
                    <a:pt x="1555371" y="1313838"/>
                  </a:cubicBezTo>
                  <a:cubicBezTo>
                    <a:pt x="1570404" y="1300290"/>
                    <a:pt x="1583822" y="1284419"/>
                    <a:pt x="1602017" y="1274999"/>
                  </a:cubicBezTo>
                  <a:cubicBezTo>
                    <a:pt x="1588985" y="1316096"/>
                    <a:pt x="1569758" y="1356161"/>
                    <a:pt x="1568467" y="1399967"/>
                  </a:cubicBezTo>
                  <a:cubicBezTo>
                    <a:pt x="1566919" y="1462096"/>
                    <a:pt x="1595307" y="1526935"/>
                    <a:pt x="1648274" y="1561322"/>
                  </a:cubicBezTo>
                  <a:cubicBezTo>
                    <a:pt x="1691695" y="1590419"/>
                    <a:pt x="1745630" y="1598741"/>
                    <a:pt x="1796920" y="1596225"/>
                  </a:cubicBezTo>
                  <a:cubicBezTo>
                    <a:pt x="1846211" y="1593451"/>
                    <a:pt x="1897050" y="1577838"/>
                    <a:pt x="1932985" y="1542677"/>
                  </a:cubicBezTo>
                  <a:cubicBezTo>
                    <a:pt x="1973372" y="1504935"/>
                    <a:pt x="1992470" y="1448160"/>
                    <a:pt x="1989566" y="1393579"/>
                  </a:cubicBezTo>
                  <a:cubicBezTo>
                    <a:pt x="1988599" y="1336353"/>
                    <a:pt x="1956019" y="1280289"/>
                    <a:pt x="1905566" y="1252740"/>
                  </a:cubicBezTo>
                  <a:cubicBezTo>
                    <a:pt x="1871567" y="1233062"/>
                    <a:pt x="1827824" y="1229771"/>
                    <a:pt x="1792147" y="1247062"/>
                  </a:cubicBezTo>
                  <a:cubicBezTo>
                    <a:pt x="1752857" y="1266030"/>
                    <a:pt x="1738535" y="1322224"/>
                    <a:pt x="1762792" y="1358031"/>
                  </a:cubicBezTo>
                  <a:cubicBezTo>
                    <a:pt x="1784405" y="1385064"/>
                    <a:pt x="1828340" y="1387193"/>
                    <a:pt x="1855631" y="1367966"/>
                  </a:cubicBezTo>
                  <a:cubicBezTo>
                    <a:pt x="1873116" y="1355708"/>
                    <a:pt x="1873437" y="1332739"/>
                    <a:pt x="1876405" y="1313643"/>
                  </a:cubicBezTo>
                  <a:cubicBezTo>
                    <a:pt x="1898534" y="1326030"/>
                    <a:pt x="1920664" y="1342225"/>
                    <a:pt x="1928535" y="1367514"/>
                  </a:cubicBezTo>
                  <a:cubicBezTo>
                    <a:pt x="1945889" y="1421966"/>
                    <a:pt x="1920921" y="1484870"/>
                    <a:pt x="1874857" y="1517257"/>
                  </a:cubicBezTo>
                  <a:cubicBezTo>
                    <a:pt x="1831889" y="1548483"/>
                    <a:pt x="1774211" y="1552031"/>
                    <a:pt x="1724017" y="1539000"/>
                  </a:cubicBezTo>
                  <a:cubicBezTo>
                    <a:pt x="1677695" y="1527129"/>
                    <a:pt x="1637243" y="1491063"/>
                    <a:pt x="1624598" y="1444289"/>
                  </a:cubicBezTo>
                  <a:cubicBezTo>
                    <a:pt x="1610791" y="1398483"/>
                    <a:pt x="1624984" y="1350805"/>
                    <a:pt x="1638662" y="1306805"/>
                  </a:cubicBezTo>
                  <a:cubicBezTo>
                    <a:pt x="1676146" y="1206095"/>
                    <a:pt x="1703630" y="1101255"/>
                    <a:pt x="1716081" y="994481"/>
                  </a:cubicBezTo>
                  <a:cubicBezTo>
                    <a:pt x="1729888" y="880996"/>
                    <a:pt x="1684921" y="763641"/>
                    <a:pt x="1603565" y="684350"/>
                  </a:cubicBezTo>
                  <a:cubicBezTo>
                    <a:pt x="1564017" y="645769"/>
                    <a:pt x="1514146" y="619705"/>
                    <a:pt x="1461888" y="602673"/>
                  </a:cubicBezTo>
                  <a:cubicBezTo>
                    <a:pt x="1552662" y="578996"/>
                    <a:pt x="1629888" y="513834"/>
                    <a:pt x="1671243" y="430026"/>
                  </a:cubicBezTo>
                  <a:cubicBezTo>
                    <a:pt x="1695242" y="382677"/>
                    <a:pt x="1710439" y="330365"/>
                    <a:pt x="1712634" y="2772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0" name="Google Shape;2460;p16"/>
          <p:cNvSpPr txBox="1">
            <a:spLocks noGrp="1"/>
          </p:cNvSpPr>
          <p:nvPr>
            <p:ph type="subTitle" idx="1"/>
          </p:nvPr>
        </p:nvSpPr>
        <p:spPr>
          <a:xfrm>
            <a:off x="1547102" y="3563475"/>
            <a:ext cx="2658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461" name="Google Shape;2461;p16"/>
          <p:cNvSpPr txBox="1">
            <a:spLocks noGrp="1"/>
          </p:cNvSpPr>
          <p:nvPr>
            <p:ph type="subTitle" idx="2"/>
          </p:nvPr>
        </p:nvSpPr>
        <p:spPr>
          <a:xfrm>
            <a:off x="4766552" y="3563475"/>
            <a:ext cx="2658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462" name="Google Shape;2462;p16"/>
          <p:cNvSpPr txBox="1">
            <a:spLocks noGrp="1"/>
          </p:cNvSpPr>
          <p:nvPr>
            <p:ph type="subTitle" idx="3"/>
          </p:nvPr>
        </p:nvSpPr>
        <p:spPr>
          <a:xfrm>
            <a:off x="7986002" y="3563475"/>
            <a:ext cx="2658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463" name="Google Shape;2463;p16"/>
          <p:cNvSpPr txBox="1">
            <a:spLocks noGrp="1"/>
          </p:cNvSpPr>
          <p:nvPr>
            <p:ph type="title"/>
          </p:nvPr>
        </p:nvSpPr>
        <p:spPr>
          <a:xfrm>
            <a:off x="1242300" y="898175"/>
            <a:ext cx="9707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464" name="Google Shape;2464;p16"/>
          <p:cNvSpPr txBox="1">
            <a:spLocks noGrp="1"/>
          </p:cNvSpPr>
          <p:nvPr>
            <p:ph type="body" idx="4"/>
          </p:nvPr>
        </p:nvSpPr>
        <p:spPr>
          <a:xfrm>
            <a:off x="1547100" y="4001425"/>
            <a:ext cx="26589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465" name="Google Shape;2465;p16"/>
          <p:cNvSpPr txBox="1">
            <a:spLocks noGrp="1"/>
          </p:cNvSpPr>
          <p:nvPr>
            <p:ph type="body" idx="5"/>
          </p:nvPr>
        </p:nvSpPr>
        <p:spPr>
          <a:xfrm>
            <a:off x="4766550" y="3989996"/>
            <a:ext cx="2658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466" name="Google Shape;2466;p16"/>
          <p:cNvSpPr txBox="1">
            <a:spLocks noGrp="1"/>
          </p:cNvSpPr>
          <p:nvPr>
            <p:ph type="body" idx="6"/>
          </p:nvPr>
        </p:nvSpPr>
        <p:spPr>
          <a:xfrm>
            <a:off x="7986000" y="3976767"/>
            <a:ext cx="2658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2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7" name="Google Shape;2817;p20"/>
          <p:cNvSpPr/>
          <p:nvPr/>
        </p:nvSpPr>
        <p:spPr>
          <a:xfrm rot="-811390">
            <a:off x="320900" y="3297851"/>
            <a:ext cx="48752" cy="2233907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C18B65"/>
              </a:gs>
              <a:gs pos="56000">
                <a:srgbClr val="FBF4E2"/>
              </a:gs>
              <a:gs pos="100000">
                <a:srgbClr val="C18B65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36A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8" name="Google Shape;2818;p20"/>
          <p:cNvSpPr txBox="1">
            <a:spLocks noGrp="1"/>
          </p:cNvSpPr>
          <p:nvPr>
            <p:ph type="subTitle" idx="1"/>
          </p:nvPr>
        </p:nvSpPr>
        <p:spPr>
          <a:xfrm>
            <a:off x="3845275" y="2577575"/>
            <a:ext cx="55815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accent5"/>
                </a:solidFill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819" name="Google Shape;2819;p20"/>
          <p:cNvSpPr txBox="1">
            <a:spLocks noGrp="1"/>
          </p:cNvSpPr>
          <p:nvPr>
            <p:ph type="title"/>
          </p:nvPr>
        </p:nvSpPr>
        <p:spPr>
          <a:xfrm>
            <a:off x="3845275" y="1339925"/>
            <a:ext cx="5581500" cy="13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marR="0"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820" name="Google Shape;2820;p20"/>
          <p:cNvSpPr txBox="1">
            <a:spLocks noGrp="1"/>
          </p:cNvSpPr>
          <p:nvPr>
            <p:ph type="body" idx="2"/>
          </p:nvPr>
        </p:nvSpPr>
        <p:spPr>
          <a:xfrm>
            <a:off x="3845275" y="2985175"/>
            <a:ext cx="5581500" cy="13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2821" name="Google Shape;2821;p20"/>
          <p:cNvGrpSpPr/>
          <p:nvPr/>
        </p:nvGrpSpPr>
        <p:grpSpPr>
          <a:xfrm>
            <a:off x="1486576" y="5193182"/>
            <a:ext cx="1764206" cy="1337519"/>
            <a:chOff x="3699722" y="1806532"/>
            <a:chExt cx="3341299" cy="2533180"/>
          </a:xfrm>
        </p:grpSpPr>
        <p:grpSp>
          <p:nvGrpSpPr>
            <p:cNvPr id="2822" name="Google Shape;2822;p20"/>
            <p:cNvGrpSpPr/>
            <p:nvPr/>
          </p:nvGrpSpPr>
          <p:grpSpPr>
            <a:xfrm>
              <a:off x="3751786" y="2225114"/>
              <a:ext cx="3226900" cy="1986512"/>
              <a:chOff x="4296925" y="2658508"/>
              <a:chExt cx="3226900" cy="1986512"/>
            </a:xfrm>
          </p:grpSpPr>
          <p:grpSp>
            <p:nvGrpSpPr>
              <p:cNvPr id="2823" name="Google Shape;2823;p20"/>
              <p:cNvGrpSpPr/>
              <p:nvPr/>
            </p:nvGrpSpPr>
            <p:grpSpPr>
              <a:xfrm>
                <a:off x="4296925" y="2720530"/>
                <a:ext cx="1136973" cy="1924490"/>
                <a:chOff x="4323505" y="2715214"/>
                <a:chExt cx="1136973" cy="1924490"/>
              </a:xfrm>
            </p:grpSpPr>
            <p:sp>
              <p:nvSpPr>
                <p:cNvPr id="2824" name="Google Shape;2824;p20"/>
                <p:cNvSpPr/>
                <p:nvPr/>
              </p:nvSpPr>
              <p:spPr>
                <a:xfrm rot="9840178" flipH="1">
                  <a:off x="4876115" y="2725577"/>
                  <a:ext cx="335980" cy="1843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914" h="2427501" extrusionOk="0">
                      <a:moveTo>
                        <a:pt x="19199" y="2424869"/>
                      </a:moveTo>
                      <a:cubicBezTo>
                        <a:pt x="114529" y="2457441"/>
                        <a:pt x="199750" y="2176976"/>
                        <a:pt x="268643" y="2176976"/>
                      </a:cubicBezTo>
                      <a:cubicBezTo>
                        <a:pt x="342128" y="2176976"/>
                        <a:pt x="312122" y="2453136"/>
                        <a:pt x="440914" y="2414005"/>
                      </a:cubicBezTo>
                      <a:lnTo>
                        <a:pt x="350892" y="41069"/>
                      </a:lnTo>
                      <a:lnTo>
                        <a:pt x="307991" y="31806"/>
                      </a:lnTo>
                      <a:cubicBezTo>
                        <a:pt x="255286" y="21850"/>
                        <a:pt x="200685" y="12918"/>
                        <a:pt x="144130" y="5019"/>
                      </a:cubicBezTo>
                      <a:lnTo>
                        <a:pt x="91581" y="0"/>
                      </a:lnTo>
                      <a:lnTo>
                        <a:pt x="0" y="2414005"/>
                      </a:lnTo>
                      <a:cubicBezTo>
                        <a:pt x="6443" y="2419135"/>
                        <a:pt x="12843" y="2422698"/>
                        <a:pt x="19199" y="242486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5" name="Google Shape;2825;p20"/>
                <p:cNvSpPr/>
                <p:nvPr/>
              </p:nvSpPr>
              <p:spPr>
                <a:xfrm rot="9420981">
                  <a:off x="4669344" y="2806326"/>
                  <a:ext cx="347227" cy="1838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914" h="2417625" extrusionOk="0">
                      <a:moveTo>
                        <a:pt x="38128" y="2417509"/>
                      </a:moveTo>
                      <a:cubicBezTo>
                        <a:pt x="25601" y="2418380"/>
                        <a:pt x="12887" y="2414389"/>
                        <a:pt x="0" y="2404129"/>
                      </a:cubicBezTo>
                      <a:lnTo>
                        <a:pt x="18187" y="0"/>
                      </a:lnTo>
                      <a:lnTo>
                        <a:pt x="74452" y="1187"/>
                      </a:lnTo>
                      <a:lnTo>
                        <a:pt x="351038" y="35049"/>
                      </a:lnTo>
                      <a:lnTo>
                        <a:pt x="440914" y="2404129"/>
                      </a:lnTo>
                      <a:cubicBezTo>
                        <a:pt x="312122" y="2443260"/>
                        <a:pt x="342128" y="2167100"/>
                        <a:pt x="268643" y="2167100"/>
                      </a:cubicBezTo>
                      <a:cubicBezTo>
                        <a:pt x="204343" y="2167100"/>
                        <a:pt x="125819" y="2411416"/>
                        <a:pt x="38128" y="241750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E9B69"/>
                    </a:gs>
                    <a:gs pos="55000">
                      <a:srgbClr val="D6C8B7"/>
                    </a:gs>
                    <a:gs pos="96740">
                      <a:srgbClr val="BE9B69"/>
                    </a:gs>
                    <a:gs pos="100000">
                      <a:srgbClr val="BE9B69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826" name="Google Shape;2826;p20"/>
              <p:cNvSpPr/>
              <p:nvPr/>
            </p:nvSpPr>
            <p:spPr>
              <a:xfrm rot="-9840178">
                <a:off x="6635234" y="2668871"/>
                <a:ext cx="335980" cy="1843942"/>
              </a:xfrm>
              <a:custGeom>
                <a:avLst/>
                <a:gdLst/>
                <a:ahLst/>
                <a:cxnLst/>
                <a:rect l="l" t="t" r="r" b="b"/>
                <a:pathLst>
                  <a:path w="440914" h="2427501" extrusionOk="0">
                    <a:moveTo>
                      <a:pt x="19199" y="2424869"/>
                    </a:moveTo>
                    <a:cubicBezTo>
                      <a:pt x="114529" y="2457441"/>
                      <a:pt x="199750" y="2176976"/>
                      <a:pt x="268643" y="2176976"/>
                    </a:cubicBezTo>
                    <a:cubicBezTo>
                      <a:pt x="342128" y="2176976"/>
                      <a:pt x="312122" y="2453136"/>
                      <a:pt x="440914" y="2414005"/>
                    </a:cubicBezTo>
                    <a:lnTo>
                      <a:pt x="350892" y="41069"/>
                    </a:lnTo>
                    <a:lnTo>
                      <a:pt x="307991" y="31806"/>
                    </a:lnTo>
                    <a:cubicBezTo>
                      <a:pt x="255286" y="21850"/>
                      <a:pt x="200685" y="12918"/>
                      <a:pt x="144130" y="5019"/>
                    </a:cubicBezTo>
                    <a:lnTo>
                      <a:pt x="91581" y="0"/>
                    </a:lnTo>
                    <a:lnTo>
                      <a:pt x="0" y="2414005"/>
                    </a:lnTo>
                    <a:cubicBezTo>
                      <a:pt x="6443" y="2419135"/>
                      <a:pt x="12843" y="2422698"/>
                      <a:pt x="19199" y="2424869"/>
                    </a:cubicBezTo>
                    <a:close/>
                  </a:path>
                </a:pathLst>
              </a:custGeom>
              <a:gradFill>
                <a:gsLst>
                  <a:gs pos="0">
                    <a:srgbClr val="BE9B69"/>
                  </a:gs>
                  <a:gs pos="55000">
                    <a:srgbClr val="D6C8B7"/>
                  </a:gs>
                  <a:gs pos="96740">
                    <a:srgbClr val="BE9B69"/>
                  </a:gs>
                  <a:gs pos="100000">
                    <a:srgbClr val="BE9B69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7" name="Google Shape;2827;p20"/>
              <p:cNvSpPr/>
              <p:nvPr/>
            </p:nvSpPr>
            <p:spPr>
              <a:xfrm rot="-9420981" flipH="1">
                <a:off x="6830758" y="2749620"/>
                <a:ext cx="347227" cy="1838836"/>
              </a:xfrm>
              <a:custGeom>
                <a:avLst/>
                <a:gdLst/>
                <a:ahLst/>
                <a:cxnLst/>
                <a:rect l="l" t="t" r="r" b="b"/>
                <a:pathLst>
                  <a:path w="440914" h="2417625" extrusionOk="0">
                    <a:moveTo>
                      <a:pt x="38128" y="2417509"/>
                    </a:moveTo>
                    <a:cubicBezTo>
                      <a:pt x="25601" y="2418380"/>
                      <a:pt x="12887" y="2414389"/>
                      <a:pt x="0" y="2404129"/>
                    </a:cubicBezTo>
                    <a:lnTo>
                      <a:pt x="18187" y="0"/>
                    </a:lnTo>
                    <a:lnTo>
                      <a:pt x="74452" y="1187"/>
                    </a:lnTo>
                    <a:lnTo>
                      <a:pt x="351038" y="35049"/>
                    </a:lnTo>
                    <a:lnTo>
                      <a:pt x="440914" y="2404129"/>
                    </a:lnTo>
                    <a:cubicBezTo>
                      <a:pt x="312122" y="2443260"/>
                      <a:pt x="342128" y="2167100"/>
                      <a:pt x="268643" y="2167100"/>
                    </a:cubicBezTo>
                    <a:cubicBezTo>
                      <a:pt x="204343" y="2167100"/>
                      <a:pt x="125819" y="2411416"/>
                      <a:pt x="38128" y="24175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BE9B69"/>
                  </a:gs>
                  <a:gs pos="55000">
                    <a:srgbClr val="D6C8B7"/>
                  </a:gs>
                  <a:gs pos="96740">
                    <a:srgbClr val="BE9B69"/>
                  </a:gs>
                  <a:gs pos="100000">
                    <a:srgbClr val="BE9B69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28" name="Google Shape;2828;p20"/>
            <p:cNvSpPr/>
            <p:nvPr/>
          </p:nvSpPr>
          <p:spPr>
            <a:xfrm>
              <a:off x="4319256" y="3571876"/>
              <a:ext cx="2126400" cy="736800"/>
            </a:xfrm>
            <a:prstGeom prst="ellipse">
              <a:avLst/>
            </a:prstGeom>
            <a:noFill/>
            <a:ln w="57150" cap="flat" cmpd="sng">
              <a:solidFill>
                <a:srgbClr val="D6C8B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29" name="Google Shape;2829;p20"/>
            <p:cNvGrpSpPr/>
            <p:nvPr/>
          </p:nvGrpSpPr>
          <p:grpSpPr>
            <a:xfrm>
              <a:off x="3814899" y="1806532"/>
              <a:ext cx="3149697" cy="1638549"/>
              <a:chOff x="8088522" y="1876646"/>
              <a:chExt cx="3149697" cy="1638549"/>
            </a:xfrm>
          </p:grpSpPr>
          <p:sp>
            <p:nvSpPr>
              <p:cNvPr id="2830" name="Google Shape;2830;p20"/>
              <p:cNvSpPr/>
              <p:nvPr/>
            </p:nvSpPr>
            <p:spPr>
              <a:xfrm>
                <a:off x="8088522" y="1876646"/>
                <a:ext cx="3149697" cy="1638549"/>
              </a:xfrm>
              <a:custGeom>
                <a:avLst/>
                <a:gdLst/>
                <a:ahLst/>
                <a:cxnLst/>
                <a:rect l="l" t="t" r="r" b="b"/>
                <a:pathLst>
                  <a:path w="3852840" h="2436504" extrusionOk="0">
                    <a:moveTo>
                      <a:pt x="1837314" y="70"/>
                    </a:moveTo>
                    <a:cubicBezTo>
                      <a:pt x="3052170" y="7159"/>
                      <a:pt x="3852840" y="700133"/>
                      <a:pt x="3852840" y="1084592"/>
                    </a:cubicBezTo>
                    <a:lnTo>
                      <a:pt x="3395056" y="2436504"/>
                    </a:lnTo>
                    <a:lnTo>
                      <a:pt x="399345" y="2436504"/>
                    </a:lnTo>
                    <a:lnTo>
                      <a:pt x="0" y="914471"/>
                    </a:lnTo>
                    <a:cubicBezTo>
                      <a:pt x="0" y="530012"/>
                      <a:pt x="622458" y="-7019"/>
                      <a:pt x="1837314" y="70"/>
                    </a:cubicBezTo>
                    <a:close/>
                  </a:path>
                </a:pathLst>
              </a:custGeom>
              <a:solidFill>
                <a:srgbClr val="C18B6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831" name="Google Shape;2831;p20" descr="A black and white image of a mountain&#10;&#10;Description automatically generated with low confidence"/>
              <p:cNvPicPr preferRelativeResize="0"/>
              <p:nvPr/>
            </p:nvPicPr>
            <p:blipFill rotWithShape="1">
              <a:blip r:embed="rId2">
                <a:alphaModFix amt="8000"/>
              </a:blip>
              <a:srcRect/>
              <a:stretch/>
            </p:blipFill>
            <p:spPr>
              <a:xfrm>
                <a:off x="8150226" y="2365317"/>
                <a:ext cx="2985089" cy="4699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32" name="Google Shape;2832;p20"/>
            <p:cNvGrpSpPr/>
            <p:nvPr/>
          </p:nvGrpSpPr>
          <p:grpSpPr>
            <a:xfrm>
              <a:off x="3699722" y="2477000"/>
              <a:ext cx="3341299" cy="1862712"/>
              <a:chOff x="4244861" y="2910394"/>
              <a:chExt cx="3341299" cy="1862712"/>
            </a:xfrm>
          </p:grpSpPr>
          <p:sp>
            <p:nvSpPr>
              <p:cNvPr id="2833" name="Google Shape;2833;p20"/>
              <p:cNvSpPr/>
              <p:nvPr/>
            </p:nvSpPr>
            <p:spPr>
              <a:xfrm rot="10567725" flipH="1">
                <a:off x="5655430" y="3173630"/>
                <a:ext cx="347210" cy="1574264"/>
              </a:xfrm>
              <a:custGeom>
                <a:avLst/>
                <a:gdLst/>
                <a:ahLst/>
                <a:cxnLst/>
                <a:rect l="l" t="t" r="r" b="b"/>
                <a:pathLst>
                  <a:path w="347286" h="1570690" extrusionOk="0">
                    <a:moveTo>
                      <a:pt x="347286" y="1559218"/>
                    </a:moveTo>
                    <a:lnTo>
                      <a:pt x="285925" y="0"/>
                    </a:lnTo>
                    <a:lnTo>
                      <a:pt x="185682" y="1126"/>
                    </a:lnTo>
                    <a:cubicBezTo>
                      <a:pt x="175408" y="1405"/>
                      <a:pt x="165213" y="1817"/>
                      <a:pt x="155086" y="2225"/>
                    </a:cubicBezTo>
                    <a:lnTo>
                      <a:pt x="24330" y="10649"/>
                    </a:lnTo>
                    <a:lnTo>
                      <a:pt x="0" y="1559218"/>
                    </a:lnTo>
                    <a:cubicBezTo>
                      <a:pt x="10150" y="1567007"/>
                      <a:pt x="19368" y="1570513"/>
                      <a:pt x="27841" y="1570684"/>
                    </a:cubicBezTo>
                    <a:cubicBezTo>
                      <a:pt x="87153" y="1571877"/>
                      <a:pt x="109974" y="1409646"/>
                      <a:pt x="160620" y="1409645"/>
                    </a:cubicBezTo>
                    <a:cubicBezTo>
                      <a:pt x="218501" y="1409645"/>
                      <a:pt x="245842" y="1588930"/>
                      <a:pt x="347286" y="1559218"/>
                    </a:cubicBezTo>
                    <a:close/>
                  </a:path>
                </a:pathLst>
              </a:custGeom>
              <a:gradFill>
                <a:gsLst>
                  <a:gs pos="0">
                    <a:srgbClr val="BE9B69"/>
                  </a:gs>
                  <a:gs pos="55000">
                    <a:srgbClr val="D6C8B7"/>
                  </a:gs>
                  <a:gs pos="96740">
                    <a:srgbClr val="BE9B69"/>
                  </a:gs>
                  <a:gs pos="100000">
                    <a:srgbClr val="BE9B69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4" name="Google Shape;2834;p20"/>
              <p:cNvSpPr/>
              <p:nvPr/>
            </p:nvSpPr>
            <p:spPr>
              <a:xfrm rot="-10679728" flipH="1">
                <a:off x="5920846" y="3171361"/>
                <a:ext cx="336637" cy="1573827"/>
              </a:xfrm>
              <a:custGeom>
                <a:avLst/>
                <a:gdLst/>
                <a:ahLst/>
                <a:cxnLst/>
                <a:rect l="l" t="t" r="r" b="b"/>
                <a:pathLst>
                  <a:path w="336431" h="1572864" extrusionOk="0">
                    <a:moveTo>
                      <a:pt x="14650" y="1570866"/>
                    </a:moveTo>
                    <a:cubicBezTo>
                      <a:pt x="87389" y="1595598"/>
                      <a:pt x="152415" y="1382640"/>
                      <a:pt x="204983" y="1382640"/>
                    </a:cubicBezTo>
                    <a:cubicBezTo>
                      <a:pt x="261054" y="1382640"/>
                      <a:pt x="238159" y="1592329"/>
                      <a:pt x="336431" y="1562617"/>
                    </a:cubicBezTo>
                    <a:lnTo>
                      <a:pt x="277770" y="23880"/>
                    </a:lnTo>
                    <a:lnTo>
                      <a:pt x="180229" y="10908"/>
                    </a:lnTo>
                    <a:lnTo>
                      <a:pt x="59573" y="0"/>
                    </a:lnTo>
                    <a:lnTo>
                      <a:pt x="0" y="1562616"/>
                    </a:lnTo>
                    <a:cubicBezTo>
                      <a:pt x="4916" y="1566512"/>
                      <a:pt x="9799" y="1569217"/>
                      <a:pt x="14650" y="1570866"/>
                    </a:cubicBezTo>
                    <a:close/>
                  </a:path>
                </a:pathLst>
              </a:custGeom>
              <a:gradFill>
                <a:gsLst>
                  <a:gs pos="0">
                    <a:srgbClr val="BE9B69"/>
                  </a:gs>
                  <a:gs pos="55000">
                    <a:srgbClr val="D6C8B7"/>
                  </a:gs>
                  <a:gs pos="96740">
                    <a:srgbClr val="BE9B69"/>
                  </a:gs>
                  <a:gs pos="100000">
                    <a:srgbClr val="BE9B69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5" name="Google Shape;2835;p20"/>
              <p:cNvSpPr/>
              <p:nvPr/>
            </p:nvSpPr>
            <p:spPr>
              <a:xfrm rot="-10593467" flipH="1">
                <a:off x="6178205" y="3079429"/>
                <a:ext cx="324361" cy="1660407"/>
              </a:xfrm>
              <a:custGeom>
                <a:avLst/>
                <a:gdLst/>
                <a:ahLst/>
                <a:cxnLst/>
                <a:rect l="l" t="t" r="r" b="b"/>
                <a:pathLst>
                  <a:path w="324587" h="1661565" extrusionOk="0">
                    <a:moveTo>
                      <a:pt x="324587" y="1661565"/>
                    </a:moveTo>
                    <a:lnTo>
                      <a:pt x="237759" y="44454"/>
                    </a:lnTo>
                    <a:lnTo>
                      <a:pt x="104481" y="16732"/>
                    </a:lnTo>
                    <a:lnTo>
                      <a:pt x="0" y="0"/>
                    </a:lnTo>
                    <a:lnTo>
                      <a:pt x="36291" y="1537114"/>
                    </a:lnTo>
                    <a:cubicBezTo>
                      <a:pt x="114954" y="1599435"/>
                      <a:pt x="191402" y="1362253"/>
                      <a:pt x="239451" y="1382994"/>
                    </a:cubicBezTo>
                    <a:cubicBezTo>
                      <a:pt x="287500" y="1403736"/>
                      <a:pt x="304473" y="1643568"/>
                      <a:pt x="324587" y="1661565"/>
                    </a:cubicBezTo>
                    <a:close/>
                  </a:path>
                </a:pathLst>
              </a:custGeom>
              <a:gradFill>
                <a:gsLst>
                  <a:gs pos="0">
                    <a:srgbClr val="BE9B69"/>
                  </a:gs>
                  <a:gs pos="55000">
                    <a:srgbClr val="D6C8B7"/>
                  </a:gs>
                  <a:gs pos="96740">
                    <a:srgbClr val="BE9B69"/>
                  </a:gs>
                  <a:gs pos="100000">
                    <a:srgbClr val="BE9B69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6" name="Google Shape;2836;p20"/>
              <p:cNvSpPr/>
              <p:nvPr/>
            </p:nvSpPr>
            <p:spPr>
              <a:xfrm rot="10722664" flipH="1">
                <a:off x="6593274" y="3082537"/>
                <a:ext cx="524914" cy="1555682"/>
              </a:xfrm>
              <a:custGeom>
                <a:avLst/>
                <a:gdLst/>
                <a:ahLst/>
                <a:cxnLst/>
                <a:rect l="l" t="t" r="r" b="b"/>
                <a:pathLst>
                  <a:path w="524781" h="1555288" extrusionOk="0">
                    <a:moveTo>
                      <a:pt x="524781" y="1552457"/>
                    </a:moveTo>
                    <a:lnTo>
                      <a:pt x="233650" y="87285"/>
                    </a:lnTo>
                    <a:lnTo>
                      <a:pt x="230046" y="85263"/>
                    </a:lnTo>
                    <a:cubicBezTo>
                      <a:pt x="190800" y="65246"/>
                      <a:pt x="143616" y="45111"/>
                      <a:pt x="86976" y="26054"/>
                    </a:cubicBezTo>
                    <a:lnTo>
                      <a:pt x="0" y="0"/>
                    </a:lnTo>
                    <a:lnTo>
                      <a:pt x="240211" y="1542070"/>
                    </a:lnTo>
                    <a:cubicBezTo>
                      <a:pt x="250362" y="1549861"/>
                      <a:pt x="260294" y="1552933"/>
                      <a:pt x="269997" y="1552349"/>
                    </a:cubicBezTo>
                    <a:cubicBezTo>
                      <a:pt x="337919" y="1548265"/>
                      <a:pt x="394608" y="1365016"/>
                      <a:pt x="436108" y="1366530"/>
                    </a:cubicBezTo>
                    <a:cubicBezTo>
                      <a:pt x="483536" y="1368262"/>
                      <a:pt x="423338" y="1582169"/>
                      <a:pt x="524781" y="155245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E9B69"/>
                  </a:gs>
                  <a:gs pos="26000">
                    <a:srgbClr val="BE9B69"/>
                  </a:gs>
                  <a:gs pos="51000">
                    <a:srgbClr val="D6C8B7"/>
                  </a:gs>
                  <a:gs pos="81000">
                    <a:srgbClr val="BE9B69"/>
                  </a:gs>
                  <a:gs pos="100000">
                    <a:srgbClr val="BE9B69"/>
                  </a:gs>
                </a:gsLst>
                <a:lin ang="10200138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7" name="Google Shape;2837;p20"/>
              <p:cNvSpPr/>
              <p:nvPr/>
            </p:nvSpPr>
            <p:spPr>
              <a:xfrm rot="10725637" flipH="1">
                <a:off x="6342815" y="3079417"/>
                <a:ext cx="524321" cy="1614706"/>
              </a:xfrm>
              <a:custGeom>
                <a:avLst/>
                <a:gdLst/>
                <a:ahLst/>
                <a:cxnLst/>
                <a:rect l="l" t="t" r="r" b="b"/>
                <a:pathLst>
                  <a:path w="504037" h="1614297" extrusionOk="0">
                    <a:moveTo>
                      <a:pt x="214612" y="1613150"/>
                    </a:moveTo>
                    <a:cubicBezTo>
                      <a:pt x="282530" y="1633234"/>
                      <a:pt x="360562" y="1383094"/>
                      <a:pt x="407885" y="1383094"/>
                    </a:cubicBezTo>
                    <a:cubicBezTo>
                      <a:pt x="458360" y="1383094"/>
                      <a:pt x="415570" y="1635088"/>
                      <a:pt x="504037" y="1605376"/>
                    </a:cubicBezTo>
                    <a:lnTo>
                      <a:pt x="259869" y="52937"/>
                    </a:lnTo>
                    <a:lnTo>
                      <a:pt x="245021" y="48489"/>
                    </a:lnTo>
                    <a:cubicBezTo>
                      <a:pt x="178547" y="30807"/>
                      <a:pt x="101860" y="14797"/>
                      <a:pt x="13443" y="1653"/>
                    </a:cubicBezTo>
                    <a:lnTo>
                      <a:pt x="0" y="0"/>
                    </a:lnTo>
                    <a:lnTo>
                      <a:pt x="201175" y="1605376"/>
                    </a:lnTo>
                    <a:cubicBezTo>
                      <a:pt x="205601" y="1609271"/>
                      <a:pt x="210084" y="1611811"/>
                      <a:pt x="214612" y="161315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E9B69"/>
                  </a:gs>
                  <a:gs pos="26000">
                    <a:srgbClr val="BE9B69"/>
                  </a:gs>
                  <a:gs pos="51000">
                    <a:srgbClr val="D6C8B7"/>
                  </a:gs>
                  <a:gs pos="81000">
                    <a:srgbClr val="BE9B69"/>
                  </a:gs>
                  <a:gs pos="100000">
                    <a:srgbClr val="BE9B69"/>
                  </a:gs>
                </a:gsLst>
                <a:lin ang="10200138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8" name="Google Shape;2838;p20"/>
              <p:cNvSpPr/>
              <p:nvPr/>
            </p:nvSpPr>
            <p:spPr>
              <a:xfrm rot="10722664" flipH="1">
                <a:off x="6999950" y="2916616"/>
                <a:ext cx="569760" cy="1468992"/>
              </a:xfrm>
              <a:custGeom>
                <a:avLst/>
                <a:gdLst/>
                <a:ahLst/>
                <a:cxnLst/>
                <a:rect l="l" t="t" r="r" b="b"/>
                <a:pathLst>
                  <a:path w="569616" h="1468620" extrusionOk="0">
                    <a:moveTo>
                      <a:pt x="538552" y="1468620"/>
                    </a:moveTo>
                    <a:lnTo>
                      <a:pt x="569616" y="1465714"/>
                    </a:lnTo>
                    <a:lnTo>
                      <a:pt x="5748" y="584"/>
                    </a:lnTo>
                    <a:cubicBezTo>
                      <a:pt x="-41937" y="-28932"/>
                      <a:pt x="220922" y="1070767"/>
                      <a:pt x="283506" y="1288616"/>
                    </a:cubicBezTo>
                    <a:cubicBezTo>
                      <a:pt x="367849" y="1354249"/>
                      <a:pt x="332647" y="1278249"/>
                      <a:pt x="381253" y="1307679"/>
                    </a:cubicBezTo>
                    <a:cubicBezTo>
                      <a:pt x="423783" y="1333430"/>
                      <a:pt x="459659" y="1458674"/>
                      <a:pt x="538552" y="146862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E9B69"/>
                  </a:gs>
                  <a:gs pos="41000">
                    <a:srgbClr val="BE9B69"/>
                  </a:gs>
                  <a:gs pos="51000">
                    <a:srgbClr val="D6C8B7"/>
                  </a:gs>
                  <a:gs pos="69000">
                    <a:srgbClr val="BE9B69"/>
                  </a:gs>
                  <a:gs pos="100000">
                    <a:srgbClr val="BE9B69"/>
                  </a:gs>
                </a:gsLst>
                <a:lin ang="9599908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9" name="Google Shape;2839;p20"/>
              <p:cNvSpPr/>
              <p:nvPr/>
            </p:nvSpPr>
            <p:spPr>
              <a:xfrm rot="10722664" flipH="1">
                <a:off x="6792441" y="3036281"/>
                <a:ext cx="538734" cy="1525674"/>
              </a:xfrm>
              <a:custGeom>
                <a:avLst/>
                <a:gdLst/>
                <a:ahLst/>
                <a:cxnLst/>
                <a:rect l="l" t="t" r="r" b="b"/>
                <a:pathLst>
                  <a:path w="538598" h="1525288" extrusionOk="0">
                    <a:moveTo>
                      <a:pt x="505776" y="1525287"/>
                    </a:moveTo>
                    <a:cubicBezTo>
                      <a:pt x="507634" y="1525243"/>
                      <a:pt x="509459" y="1524348"/>
                      <a:pt x="511247" y="1522491"/>
                    </a:cubicBezTo>
                    <a:cubicBezTo>
                      <a:pt x="602964" y="1542043"/>
                      <a:pt x="447596" y="975582"/>
                      <a:pt x="288367" y="399964"/>
                    </a:cubicBezTo>
                    <a:lnTo>
                      <a:pt x="239811" y="224011"/>
                    </a:lnTo>
                    <a:lnTo>
                      <a:pt x="216505" y="171906"/>
                    </a:lnTo>
                    <a:cubicBezTo>
                      <a:pt x="216505" y="171906"/>
                      <a:pt x="186542" y="93696"/>
                      <a:pt x="29561" y="13625"/>
                    </a:cubicBezTo>
                    <a:lnTo>
                      <a:pt x="0" y="0"/>
                    </a:lnTo>
                    <a:lnTo>
                      <a:pt x="296719" y="1465362"/>
                    </a:lnTo>
                    <a:cubicBezTo>
                      <a:pt x="382847" y="1527684"/>
                      <a:pt x="373124" y="1316657"/>
                      <a:pt x="408879" y="1326178"/>
                    </a:cubicBezTo>
                    <a:cubicBezTo>
                      <a:pt x="442398" y="1335104"/>
                      <a:pt x="477899" y="1525949"/>
                      <a:pt x="505776" y="15252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D6C8B7"/>
                  </a:gs>
                  <a:gs pos="44000">
                    <a:srgbClr val="D6C8B7"/>
                  </a:gs>
                  <a:gs pos="68000">
                    <a:srgbClr val="BE9B69"/>
                  </a:gs>
                  <a:gs pos="100000">
                    <a:srgbClr val="BE9B69"/>
                  </a:gs>
                </a:gsLst>
                <a:lin ang="9599908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0" name="Google Shape;2840;p20"/>
              <p:cNvSpPr/>
              <p:nvPr/>
            </p:nvSpPr>
            <p:spPr>
              <a:xfrm rot="10516321">
                <a:off x="5367570" y="3201394"/>
                <a:ext cx="347625" cy="1560040"/>
              </a:xfrm>
              <a:custGeom>
                <a:avLst/>
                <a:gdLst/>
                <a:ahLst/>
                <a:cxnLst/>
                <a:rect l="l" t="t" r="r" b="b"/>
                <a:pathLst>
                  <a:path w="347310" h="1558628" extrusionOk="0">
                    <a:moveTo>
                      <a:pt x="30034" y="1558540"/>
                    </a:moveTo>
                    <a:cubicBezTo>
                      <a:pt x="20166" y="1559201"/>
                      <a:pt x="10151" y="1556171"/>
                      <a:pt x="0" y="1548381"/>
                    </a:cubicBezTo>
                    <a:lnTo>
                      <a:pt x="12151" y="0"/>
                    </a:lnTo>
                    <a:lnTo>
                      <a:pt x="63011" y="4038"/>
                    </a:lnTo>
                    <a:cubicBezTo>
                      <a:pt x="117092" y="9726"/>
                      <a:pt x="168598" y="16740"/>
                      <a:pt x="217640" y="24894"/>
                    </a:cubicBezTo>
                    <a:lnTo>
                      <a:pt x="287899" y="38805"/>
                    </a:lnTo>
                    <a:lnTo>
                      <a:pt x="347310" y="1548380"/>
                    </a:lnTo>
                    <a:cubicBezTo>
                      <a:pt x="245860" y="1578093"/>
                      <a:pt x="269496" y="1368404"/>
                      <a:pt x="211611" y="1368404"/>
                    </a:cubicBezTo>
                    <a:cubicBezTo>
                      <a:pt x="160962" y="1368404"/>
                      <a:pt x="99108" y="1553913"/>
                      <a:pt x="30034" y="15585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E9B69"/>
                  </a:gs>
                  <a:gs pos="55000">
                    <a:srgbClr val="D6C8B7"/>
                  </a:gs>
                  <a:gs pos="96740">
                    <a:srgbClr val="BE9B69"/>
                  </a:gs>
                  <a:gs pos="100000">
                    <a:srgbClr val="BE9B69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1" name="Google Shape;2841;p20"/>
              <p:cNvSpPr/>
              <p:nvPr/>
            </p:nvSpPr>
            <p:spPr>
              <a:xfrm rot="10400396">
                <a:off x="5153224" y="3130171"/>
                <a:ext cx="283903" cy="1617956"/>
              </a:xfrm>
              <a:custGeom>
                <a:avLst/>
                <a:gdLst/>
                <a:ahLst/>
                <a:cxnLst/>
                <a:rect l="l" t="t" r="r" b="b"/>
                <a:pathLst>
                  <a:path w="337709" h="1619348" extrusionOk="0">
                    <a:moveTo>
                      <a:pt x="40556" y="1515753"/>
                    </a:moveTo>
                    <a:cubicBezTo>
                      <a:pt x="27019" y="1516190"/>
                      <a:pt x="13459" y="1513022"/>
                      <a:pt x="0" y="1505161"/>
                    </a:cubicBezTo>
                    <a:lnTo>
                      <a:pt x="33604" y="0"/>
                    </a:lnTo>
                    <a:lnTo>
                      <a:pt x="108981" y="17520"/>
                    </a:lnTo>
                    <a:cubicBezTo>
                      <a:pt x="152844" y="29212"/>
                      <a:pt x="194323" y="41778"/>
                      <a:pt x="233535" y="55032"/>
                    </a:cubicBezTo>
                    <a:lnTo>
                      <a:pt x="271934" y="69444"/>
                    </a:lnTo>
                    <a:lnTo>
                      <a:pt x="326729" y="1365441"/>
                    </a:lnTo>
                    <a:lnTo>
                      <a:pt x="322009" y="1357752"/>
                    </a:lnTo>
                    <a:cubicBezTo>
                      <a:pt x="313022" y="1350849"/>
                      <a:pt x="299173" y="1356793"/>
                      <a:pt x="278082" y="1349657"/>
                    </a:cubicBezTo>
                    <a:cubicBezTo>
                      <a:pt x="228868" y="1333004"/>
                      <a:pt x="135310" y="1512696"/>
                      <a:pt x="40556" y="1515753"/>
                    </a:cubicBezTo>
                    <a:close/>
                    <a:moveTo>
                      <a:pt x="337464" y="1619348"/>
                    </a:moveTo>
                    <a:lnTo>
                      <a:pt x="326729" y="1365441"/>
                    </a:lnTo>
                    <a:lnTo>
                      <a:pt x="329464" y="1369897"/>
                    </a:lnTo>
                    <a:cubicBezTo>
                      <a:pt x="337479" y="1394360"/>
                      <a:pt x="338264" y="1457025"/>
                      <a:pt x="337464" y="1619348"/>
                    </a:cubicBezTo>
                    <a:close/>
                  </a:path>
                </a:pathLst>
              </a:custGeom>
              <a:gradFill>
                <a:gsLst>
                  <a:gs pos="0">
                    <a:srgbClr val="BE9B69"/>
                  </a:gs>
                  <a:gs pos="55000">
                    <a:srgbClr val="D6C8B7"/>
                  </a:gs>
                  <a:gs pos="96740">
                    <a:srgbClr val="BE9B69"/>
                  </a:gs>
                  <a:gs pos="100000">
                    <a:srgbClr val="BE9B69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2" name="Google Shape;2842;p20"/>
              <p:cNvSpPr/>
              <p:nvPr/>
            </p:nvSpPr>
            <p:spPr>
              <a:xfrm rot="10727254">
                <a:off x="4834084" y="3160141"/>
                <a:ext cx="471170" cy="1538873"/>
              </a:xfrm>
              <a:custGeom>
                <a:avLst/>
                <a:gdLst/>
                <a:ahLst/>
                <a:cxnLst/>
                <a:rect l="l" t="t" r="r" b="b"/>
                <a:pathLst>
                  <a:path w="498481" h="1569952" extrusionOk="0">
                    <a:moveTo>
                      <a:pt x="222762" y="1569373"/>
                    </a:moveTo>
                    <a:cubicBezTo>
                      <a:pt x="213551" y="1571191"/>
                      <a:pt x="204471" y="1568821"/>
                      <a:pt x="195620" y="1561031"/>
                    </a:cubicBezTo>
                    <a:lnTo>
                      <a:pt x="0" y="0"/>
                    </a:lnTo>
                    <a:lnTo>
                      <a:pt x="99494" y="27105"/>
                    </a:lnTo>
                    <a:cubicBezTo>
                      <a:pt x="135481" y="38254"/>
                      <a:pt x="169374" y="50106"/>
                      <a:pt x="201272" y="62465"/>
                    </a:cubicBezTo>
                    <a:lnTo>
                      <a:pt x="267221" y="90667"/>
                    </a:lnTo>
                    <a:lnTo>
                      <a:pt x="498481" y="1561031"/>
                    </a:lnTo>
                    <a:cubicBezTo>
                      <a:pt x="492952" y="1562888"/>
                      <a:pt x="487935" y="1563645"/>
                      <a:pt x="483377" y="1563431"/>
                    </a:cubicBezTo>
                    <a:cubicBezTo>
                      <a:pt x="414998" y="1560228"/>
                      <a:pt x="449650" y="1338749"/>
                      <a:pt x="402328" y="1338749"/>
                    </a:cubicBezTo>
                    <a:cubicBezTo>
                      <a:pt x="358160" y="1338749"/>
                      <a:pt x="287242" y="1556649"/>
                      <a:pt x="222762" y="1569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BE9B69"/>
                  </a:gs>
                  <a:gs pos="26000">
                    <a:srgbClr val="BE9B69"/>
                  </a:gs>
                  <a:gs pos="51000">
                    <a:srgbClr val="D6C8B7"/>
                  </a:gs>
                  <a:gs pos="81000">
                    <a:srgbClr val="BE9B69"/>
                  </a:gs>
                  <a:gs pos="100000">
                    <a:srgbClr val="BE9B69"/>
                  </a:gs>
                </a:gsLst>
                <a:lin ang="10200138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3" name="Google Shape;2843;p20"/>
              <p:cNvSpPr/>
              <p:nvPr/>
            </p:nvSpPr>
            <p:spPr>
              <a:xfrm rot="-10722060">
                <a:off x="4260972" y="2975405"/>
                <a:ext cx="618363" cy="1479117"/>
              </a:xfrm>
              <a:custGeom>
                <a:avLst/>
                <a:gdLst/>
                <a:ahLst/>
                <a:cxnLst/>
                <a:rect l="l" t="t" r="r" b="b"/>
                <a:pathLst>
                  <a:path w="560729" h="1439185" extrusionOk="0">
                    <a:moveTo>
                      <a:pt x="529665" y="1439185"/>
                    </a:moveTo>
                    <a:lnTo>
                      <a:pt x="560729" y="1436279"/>
                    </a:lnTo>
                    <a:lnTo>
                      <a:pt x="0" y="0"/>
                    </a:lnTo>
                    <a:lnTo>
                      <a:pt x="274619" y="1259181"/>
                    </a:lnTo>
                    <a:cubicBezTo>
                      <a:pt x="358962" y="1324814"/>
                      <a:pt x="323760" y="1248814"/>
                      <a:pt x="372366" y="1278244"/>
                    </a:cubicBezTo>
                    <a:cubicBezTo>
                      <a:pt x="414896" y="1303995"/>
                      <a:pt x="450772" y="1429239"/>
                      <a:pt x="529665" y="1439185"/>
                    </a:cubicBezTo>
                    <a:close/>
                  </a:path>
                </a:pathLst>
              </a:custGeom>
              <a:gradFill>
                <a:gsLst>
                  <a:gs pos="0">
                    <a:srgbClr val="BE9B69"/>
                  </a:gs>
                  <a:gs pos="41000">
                    <a:srgbClr val="BE9B69"/>
                  </a:gs>
                  <a:gs pos="51000">
                    <a:srgbClr val="D6C8B7"/>
                  </a:gs>
                  <a:gs pos="69000">
                    <a:srgbClr val="BE9B69"/>
                  </a:gs>
                  <a:gs pos="100000">
                    <a:srgbClr val="BE9B69"/>
                  </a:gs>
                </a:gsLst>
                <a:lin ang="9599908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4" name="Google Shape;2844;p20"/>
              <p:cNvSpPr/>
              <p:nvPr/>
            </p:nvSpPr>
            <p:spPr>
              <a:xfrm rot="10721705">
                <a:off x="4561721" y="3159261"/>
                <a:ext cx="563614" cy="1471547"/>
              </a:xfrm>
              <a:custGeom>
                <a:avLst/>
                <a:gdLst/>
                <a:ahLst/>
                <a:cxnLst/>
                <a:rect l="l" t="t" r="r" b="b"/>
                <a:pathLst>
                  <a:path w="513410" h="1482286" extrusionOk="0">
                    <a:moveTo>
                      <a:pt x="258626" y="1479348"/>
                    </a:moveTo>
                    <a:cubicBezTo>
                      <a:pt x="248923" y="1479931"/>
                      <a:pt x="238990" y="1476858"/>
                      <a:pt x="228840" y="1469068"/>
                    </a:cubicBezTo>
                    <a:lnTo>
                      <a:pt x="0" y="0"/>
                    </a:lnTo>
                    <a:lnTo>
                      <a:pt x="25127" y="10745"/>
                    </a:lnTo>
                    <a:cubicBezTo>
                      <a:pt x="81141" y="37104"/>
                      <a:pt x="129571" y="64714"/>
                      <a:pt x="171211" y="92022"/>
                    </a:cubicBezTo>
                    <a:lnTo>
                      <a:pt x="249453" y="151039"/>
                    </a:lnTo>
                    <a:lnTo>
                      <a:pt x="513410" y="1479455"/>
                    </a:lnTo>
                    <a:cubicBezTo>
                      <a:pt x="411967" y="1509167"/>
                      <a:pt x="472165" y="1295260"/>
                      <a:pt x="424737" y="1293529"/>
                    </a:cubicBezTo>
                    <a:cubicBezTo>
                      <a:pt x="383238" y="1292014"/>
                      <a:pt x="326548" y="1475263"/>
                      <a:pt x="258626" y="1479348"/>
                    </a:cubicBezTo>
                    <a:close/>
                  </a:path>
                </a:pathLst>
              </a:custGeom>
              <a:gradFill>
                <a:gsLst>
                  <a:gs pos="0">
                    <a:srgbClr val="BE9B69"/>
                  </a:gs>
                  <a:gs pos="26000">
                    <a:srgbClr val="BE9B69"/>
                  </a:gs>
                  <a:gs pos="51000">
                    <a:srgbClr val="D6C8B7"/>
                  </a:gs>
                  <a:gs pos="81000">
                    <a:srgbClr val="BE9B69"/>
                  </a:gs>
                  <a:gs pos="100000">
                    <a:srgbClr val="BE9B69"/>
                  </a:gs>
                </a:gsLst>
                <a:lin ang="10200138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45" name="Google Shape;2845;p20"/>
          <p:cNvGrpSpPr/>
          <p:nvPr/>
        </p:nvGrpSpPr>
        <p:grpSpPr>
          <a:xfrm>
            <a:off x="1514269" y="4334345"/>
            <a:ext cx="1616102" cy="1303233"/>
            <a:chOff x="5624511" y="3048014"/>
            <a:chExt cx="947638" cy="764180"/>
          </a:xfrm>
        </p:grpSpPr>
        <p:sp>
          <p:nvSpPr>
            <p:cNvPr id="2846" name="Google Shape;2846;p20"/>
            <p:cNvSpPr/>
            <p:nvPr/>
          </p:nvSpPr>
          <p:spPr>
            <a:xfrm>
              <a:off x="5823054" y="3204054"/>
              <a:ext cx="349222" cy="219702"/>
            </a:xfrm>
            <a:custGeom>
              <a:avLst/>
              <a:gdLst/>
              <a:ahLst/>
              <a:cxnLst/>
              <a:rect l="l" t="t" r="r" b="b"/>
              <a:pathLst>
                <a:path w="349222" h="219702" extrusionOk="0">
                  <a:moveTo>
                    <a:pt x="346573" y="66355"/>
                  </a:moveTo>
                  <a:cubicBezTo>
                    <a:pt x="365051" y="122076"/>
                    <a:pt x="284089" y="211420"/>
                    <a:pt x="190363" y="219136"/>
                  </a:cubicBezTo>
                  <a:cubicBezTo>
                    <a:pt x="110543" y="225708"/>
                    <a:pt x="9388" y="174082"/>
                    <a:pt x="625" y="119409"/>
                  </a:cubicBezTo>
                  <a:cubicBezTo>
                    <a:pt x="-7852" y="66545"/>
                    <a:pt x="71777" y="21682"/>
                    <a:pt x="127593" y="7490"/>
                  </a:cubicBezTo>
                  <a:cubicBezTo>
                    <a:pt x="210556" y="-13560"/>
                    <a:pt x="328190" y="10919"/>
                    <a:pt x="346573" y="66355"/>
                  </a:cubicBezTo>
                  <a:close/>
                </a:path>
              </a:pathLst>
            </a:custGeom>
            <a:solidFill>
              <a:srgbClr val="4E26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7" name="Google Shape;2847;p20"/>
            <p:cNvSpPr/>
            <p:nvPr/>
          </p:nvSpPr>
          <p:spPr>
            <a:xfrm>
              <a:off x="5641466" y="3324847"/>
              <a:ext cx="869525" cy="340667"/>
            </a:xfrm>
            <a:custGeom>
              <a:avLst/>
              <a:gdLst/>
              <a:ahLst/>
              <a:cxnLst/>
              <a:rect l="l" t="t" r="r" b="b"/>
              <a:pathLst>
                <a:path w="869525" h="340667" extrusionOk="0">
                  <a:moveTo>
                    <a:pt x="0" y="230073"/>
                  </a:moveTo>
                  <a:cubicBezTo>
                    <a:pt x="22098" y="229501"/>
                    <a:pt x="55436" y="230549"/>
                    <a:pt x="94298" y="239503"/>
                  </a:cubicBezTo>
                  <a:cubicBezTo>
                    <a:pt x="166021" y="256171"/>
                    <a:pt x="198025" y="286651"/>
                    <a:pt x="246507" y="309892"/>
                  </a:cubicBezTo>
                  <a:cubicBezTo>
                    <a:pt x="320802" y="345421"/>
                    <a:pt x="388525" y="342373"/>
                    <a:pt x="479489" y="338277"/>
                  </a:cubicBezTo>
                  <a:cubicBezTo>
                    <a:pt x="610553" y="332371"/>
                    <a:pt x="701612" y="292271"/>
                    <a:pt x="732758" y="277412"/>
                  </a:cubicBezTo>
                  <a:cubicBezTo>
                    <a:pt x="798290" y="246170"/>
                    <a:pt x="852107" y="219500"/>
                    <a:pt x="866108" y="163779"/>
                  </a:cubicBezTo>
                  <a:cubicBezTo>
                    <a:pt x="875443" y="126631"/>
                    <a:pt x="865251" y="83102"/>
                    <a:pt x="840486" y="51479"/>
                  </a:cubicBezTo>
                  <a:cubicBezTo>
                    <a:pt x="810768" y="13474"/>
                    <a:pt x="768858" y="3854"/>
                    <a:pt x="755618" y="1377"/>
                  </a:cubicBezTo>
                  <a:cubicBezTo>
                    <a:pt x="739616" y="-1575"/>
                    <a:pt x="689420" y="-7766"/>
                    <a:pt x="556260" y="81197"/>
                  </a:cubicBezTo>
                  <a:cubicBezTo>
                    <a:pt x="450914" y="151587"/>
                    <a:pt x="458819" y="171304"/>
                    <a:pt x="402717" y="188068"/>
                  </a:cubicBezTo>
                  <a:cubicBezTo>
                    <a:pt x="349853" y="203879"/>
                    <a:pt x="304609" y="196354"/>
                    <a:pt x="214122" y="181305"/>
                  </a:cubicBezTo>
                  <a:cubicBezTo>
                    <a:pt x="172879" y="174447"/>
                    <a:pt x="148114" y="166636"/>
                    <a:pt x="142780" y="148824"/>
                  </a:cubicBezTo>
                  <a:cubicBezTo>
                    <a:pt x="137827" y="132156"/>
                    <a:pt x="151829" y="113677"/>
                    <a:pt x="160306" y="104152"/>
                  </a:cubicBezTo>
                  <a:cubicBezTo>
                    <a:pt x="158306" y="103200"/>
                    <a:pt x="128778" y="89579"/>
                    <a:pt x="101060" y="106819"/>
                  </a:cubicBezTo>
                  <a:cubicBezTo>
                    <a:pt x="80867" y="119392"/>
                    <a:pt x="69723" y="143300"/>
                    <a:pt x="72771" y="167684"/>
                  </a:cubicBezTo>
                  <a:cubicBezTo>
                    <a:pt x="68771" y="167494"/>
                    <a:pt x="36005" y="166255"/>
                    <a:pt x="14859" y="192068"/>
                  </a:cubicBezTo>
                  <a:cubicBezTo>
                    <a:pt x="2762" y="206832"/>
                    <a:pt x="572" y="223024"/>
                    <a:pt x="0" y="229978"/>
                  </a:cubicBezTo>
                  <a:close/>
                </a:path>
              </a:pathLst>
            </a:custGeom>
            <a:solidFill>
              <a:srgbClr val="4E26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8" name="Google Shape;2848;p20"/>
            <p:cNvSpPr/>
            <p:nvPr/>
          </p:nvSpPr>
          <p:spPr>
            <a:xfrm>
              <a:off x="5624511" y="3429190"/>
              <a:ext cx="947638" cy="383004"/>
            </a:xfrm>
            <a:custGeom>
              <a:avLst/>
              <a:gdLst/>
              <a:ahLst/>
              <a:cxnLst/>
              <a:rect l="l" t="t" r="r" b="b"/>
              <a:pathLst>
                <a:path w="947638" h="383004" extrusionOk="0">
                  <a:moveTo>
                    <a:pt x="881921" y="0"/>
                  </a:moveTo>
                  <a:cubicBezTo>
                    <a:pt x="864585" y="39148"/>
                    <a:pt x="831153" y="99441"/>
                    <a:pt x="768097" y="148304"/>
                  </a:cubicBezTo>
                  <a:cubicBezTo>
                    <a:pt x="630651" y="254603"/>
                    <a:pt x="454915" y="227171"/>
                    <a:pt x="407957" y="219837"/>
                  </a:cubicBezTo>
                  <a:cubicBezTo>
                    <a:pt x="373476" y="214408"/>
                    <a:pt x="281846" y="196691"/>
                    <a:pt x="174975" y="153638"/>
                  </a:cubicBezTo>
                  <a:cubicBezTo>
                    <a:pt x="99442" y="123253"/>
                    <a:pt x="43911" y="91345"/>
                    <a:pt x="16098" y="113919"/>
                  </a:cubicBezTo>
                  <a:cubicBezTo>
                    <a:pt x="-6095" y="131921"/>
                    <a:pt x="-856" y="176213"/>
                    <a:pt x="5525" y="198692"/>
                  </a:cubicBezTo>
                  <a:cubicBezTo>
                    <a:pt x="48007" y="348806"/>
                    <a:pt x="396717" y="423958"/>
                    <a:pt x="672752" y="360235"/>
                  </a:cubicBezTo>
                  <a:cubicBezTo>
                    <a:pt x="746094" y="343281"/>
                    <a:pt x="880492" y="310324"/>
                    <a:pt x="926974" y="206693"/>
                  </a:cubicBezTo>
                  <a:cubicBezTo>
                    <a:pt x="935261" y="188309"/>
                    <a:pt x="964026" y="124111"/>
                    <a:pt x="934880" y="61055"/>
                  </a:cubicBezTo>
                  <a:cubicBezTo>
                    <a:pt x="920211" y="29242"/>
                    <a:pt x="896399" y="10001"/>
                    <a:pt x="881921" y="191"/>
                  </a:cubicBezTo>
                  <a:close/>
                </a:path>
              </a:pathLst>
            </a:custGeom>
            <a:solidFill>
              <a:srgbClr val="5C38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9" name="Google Shape;2849;p20"/>
            <p:cNvSpPr/>
            <p:nvPr/>
          </p:nvSpPr>
          <p:spPr>
            <a:xfrm>
              <a:off x="5726346" y="3557873"/>
              <a:ext cx="736923" cy="221180"/>
            </a:xfrm>
            <a:custGeom>
              <a:avLst/>
              <a:gdLst/>
              <a:ahLst/>
              <a:cxnLst/>
              <a:rect l="l" t="t" r="r" b="b"/>
              <a:pathLst>
                <a:path w="736923" h="221180" extrusionOk="0">
                  <a:moveTo>
                    <a:pt x="13990" y="157544"/>
                  </a:moveTo>
                  <a:cubicBezTo>
                    <a:pt x="8751" y="150114"/>
                    <a:pt x="4655" y="142113"/>
                    <a:pt x="2084" y="133350"/>
                  </a:cubicBezTo>
                  <a:cubicBezTo>
                    <a:pt x="-393" y="125063"/>
                    <a:pt x="-1250" y="115729"/>
                    <a:pt x="2846" y="108109"/>
                  </a:cubicBezTo>
                  <a:cubicBezTo>
                    <a:pt x="5132" y="103918"/>
                    <a:pt x="8751" y="100584"/>
                    <a:pt x="12656" y="97822"/>
                  </a:cubicBezTo>
                  <a:cubicBezTo>
                    <a:pt x="41041" y="78010"/>
                    <a:pt x="79522" y="87440"/>
                    <a:pt x="113336" y="95345"/>
                  </a:cubicBezTo>
                  <a:cubicBezTo>
                    <a:pt x="228779" y="122396"/>
                    <a:pt x="349079" y="121444"/>
                    <a:pt x="466999" y="109728"/>
                  </a:cubicBezTo>
                  <a:cubicBezTo>
                    <a:pt x="515005" y="104966"/>
                    <a:pt x="563106" y="98393"/>
                    <a:pt x="608922" y="83153"/>
                  </a:cubicBezTo>
                  <a:cubicBezTo>
                    <a:pt x="657880" y="66866"/>
                    <a:pt x="704267" y="40100"/>
                    <a:pt x="736842" y="0"/>
                  </a:cubicBezTo>
                  <a:cubicBezTo>
                    <a:pt x="738462" y="29528"/>
                    <a:pt x="715602" y="52864"/>
                    <a:pt x="694361" y="72581"/>
                  </a:cubicBezTo>
                  <a:cubicBezTo>
                    <a:pt x="674549" y="90964"/>
                    <a:pt x="654737" y="109538"/>
                    <a:pt x="632353" y="124682"/>
                  </a:cubicBezTo>
                  <a:cubicBezTo>
                    <a:pt x="581299" y="159448"/>
                    <a:pt x="519863" y="175355"/>
                    <a:pt x="459379" y="187928"/>
                  </a:cubicBezTo>
                  <a:cubicBezTo>
                    <a:pt x="381845" y="204025"/>
                    <a:pt x="303359" y="215741"/>
                    <a:pt x="224302" y="220027"/>
                  </a:cubicBezTo>
                  <a:cubicBezTo>
                    <a:pt x="164961" y="223266"/>
                    <a:pt x="102191" y="221456"/>
                    <a:pt x="51233" y="190881"/>
                  </a:cubicBezTo>
                  <a:cubicBezTo>
                    <a:pt x="36945" y="182309"/>
                    <a:pt x="23610" y="171069"/>
                    <a:pt x="13990" y="157544"/>
                  </a:cubicBezTo>
                  <a:close/>
                </a:path>
              </a:pathLst>
            </a:custGeom>
            <a:solidFill>
              <a:srgbClr val="ECC7A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0" name="Google Shape;2850;p20"/>
            <p:cNvSpPr/>
            <p:nvPr/>
          </p:nvSpPr>
          <p:spPr>
            <a:xfrm>
              <a:off x="5738954" y="3557682"/>
              <a:ext cx="724073" cy="190779"/>
            </a:xfrm>
            <a:custGeom>
              <a:avLst/>
              <a:gdLst/>
              <a:ahLst/>
              <a:cxnLst/>
              <a:rect l="l" t="t" r="r" b="b"/>
              <a:pathLst>
                <a:path w="724073" h="190779" extrusionOk="0">
                  <a:moveTo>
                    <a:pt x="10811" y="142208"/>
                  </a:moveTo>
                  <a:cubicBezTo>
                    <a:pt x="7001" y="137541"/>
                    <a:pt x="3953" y="132588"/>
                    <a:pt x="1953" y="127254"/>
                  </a:cubicBezTo>
                  <a:cubicBezTo>
                    <a:pt x="-333" y="121253"/>
                    <a:pt x="-1190" y="114491"/>
                    <a:pt x="2620" y="108966"/>
                  </a:cubicBezTo>
                  <a:cubicBezTo>
                    <a:pt x="4715" y="105918"/>
                    <a:pt x="8144" y="103537"/>
                    <a:pt x="11859" y="101537"/>
                  </a:cubicBezTo>
                  <a:cubicBezTo>
                    <a:pt x="38434" y="87154"/>
                    <a:pt x="74438" y="94012"/>
                    <a:pt x="105966" y="99727"/>
                  </a:cubicBezTo>
                  <a:cubicBezTo>
                    <a:pt x="213884" y="119348"/>
                    <a:pt x="326470" y="118682"/>
                    <a:pt x="436769" y="110109"/>
                  </a:cubicBezTo>
                  <a:cubicBezTo>
                    <a:pt x="481632" y="106680"/>
                    <a:pt x="526685" y="101822"/>
                    <a:pt x="569453" y="90773"/>
                  </a:cubicBezTo>
                  <a:cubicBezTo>
                    <a:pt x="615173" y="78962"/>
                    <a:pt x="693563" y="29147"/>
                    <a:pt x="724043" y="0"/>
                  </a:cubicBezTo>
                  <a:cubicBezTo>
                    <a:pt x="725567" y="21431"/>
                    <a:pt x="669275" y="68771"/>
                    <a:pt x="649367" y="83058"/>
                  </a:cubicBezTo>
                  <a:cubicBezTo>
                    <a:pt x="630889" y="96393"/>
                    <a:pt x="612315" y="109823"/>
                    <a:pt x="591360" y="120872"/>
                  </a:cubicBezTo>
                  <a:cubicBezTo>
                    <a:pt x="543545" y="146114"/>
                    <a:pt x="486109" y="157639"/>
                    <a:pt x="429530" y="166688"/>
                  </a:cubicBezTo>
                  <a:cubicBezTo>
                    <a:pt x="357045" y="178308"/>
                    <a:pt x="283607" y="186785"/>
                    <a:pt x="209598" y="189928"/>
                  </a:cubicBezTo>
                  <a:cubicBezTo>
                    <a:pt x="154067" y="192310"/>
                    <a:pt x="95393" y="190976"/>
                    <a:pt x="47673" y="168878"/>
                  </a:cubicBezTo>
                  <a:cubicBezTo>
                    <a:pt x="33100" y="162116"/>
                    <a:pt x="19670" y="153067"/>
                    <a:pt x="10621" y="142113"/>
                  </a:cubicBezTo>
                  <a:close/>
                </a:path>
              </a:pathLst>
            </a:custGeom>
            <a:solidFill>
              <a:srgbClr val="FADB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1" name="Google Shape;2851;p20"/>
            <p:cNvSpPr/>
            <p:nvPr/>
          </p:nvSpPr>
          <p:spPr>
            <a:xfrm>
              <a:off x="5887830" y="3639312"/>
              <a:ext cx="478209" cy="84862"/>
            </a:xfrm>
            <a:custGeom>
              <a:avLst/>
              <a:gdLst/>
              <a:ahLst/>
              <a:cxnLst/>
              <a:rect l="l" t="t" r="r" b="b"/>
              <a:pathLst>
                <a:path w="478209" h="84862" extrusionOk="0">
                  <a:moveTo>
                    <a:pt x="5286" y="62294"/>
                  </a:moveTo>
                  <a:cubicBezTo>
                    <a:pt x="3572" y="60579"/>
                    <a:pt x="2143" y="58769"/>
                    <a:pt x="1191" y="56864"/>
                  </a:cubicBezTo>
                  <a:cubicBezTo>
                    <a:pt x="-238" y="54197"/>
                    <a:pt x="-714" y="51244"/>
                    <a:pt x="1667" y="48768"/>
                  </a:cubicBezTo>
                  <a:cubicBezTo>
                    <a:pt x="3000" y="47434"/>
                    <a:pt x="5096" y="46387"/>
                    <a:pt x="7287" y="45434"/>
                  </a:cubicBezTo>
                  <a:cubicBezTo>
                    <a:pt x="23479" y="39052"/>
                    <a:pt x="45482" y="42100"/>
                    <a:pt x="64722" y="44672"/>
                  </a:cubicBezTo>
                  <a:cubicBezTo>
                    <a:pt x="130635" y="53340"/>
                    <a:pt x="199406" y="54007"/>
                    <a:pt x="266748" y="49244"/>
                  </a:cubicBezTo>
                  <a:cubicBezTo>
                    <a:pt x="363617" y="42386"/>
                    <a:pt x="459534" y="12859"/>
                    <a:pt x="478203" y="0"/>
                  </a:cubicBezTo>
                  <a:cubicBezTo>
                    <a:pt x="479155" y="9430"/>
                    <a:pt x="373999" y="49149"/>
                    <a:pt x="361236" y="54007"/>
                  </a:cubicBezTo>
                  <a:cubicBezTo>
                    <a:pt x="332089" y="65151"/>
                    <a:pt x="297037" y="70199"/>
                    <a:pt x="262461" y="74200"/>
                  </a:cubicBezTo>
                  <a:cubicBezTo>
                    <a:pt x="218170" y="79343"/>
                    <a:pt x="173307" y="83058"/>
                    <a:pt x="128159" y="84487"/>
                  </a:cubicBezTo>
                  <a:cubicBezTo>
                    <a:pt x="94250" y="85534"/>
                    <a:pt x="58436" y="84963"/>
                    <a:pt x="29289" y="75152"/>
                  </a:cubicBezTo>
                  <a:cubicBezTo>
                    <a:pt x="19669" y="71914"/>
                    <a:pt x="10811" y="67532"/>
                    <a:pt x="5382" y="62103"/>
                  </a:cubicBezTo>
                  <a:close/>
                </a:path>
              </a:pathLst>
            </a:custGeom>
            <a:solidFill>
              <a:srgbClr val="FBF4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2" name="Google Shape;2852;p20"/>
            <p:cNvSpPr/>
            <p:nvPr/>
          </p:nvSpPr>
          <p:spPr>
            <a:xfrm>
              <a:off x="6266020" y="3462051"/>
              <a:ext cx="293400" cy="286531"/>
            </a:xfrm>
            <a:custGeom>
              <a:avLst/>
              <a:gdLst/>
              <a:ahLst/>
              <a:cxnLst/>
              <a:rect l="l" t="t" r="r" b="b"/>
              <a:pathLst>
                <a:path w="293400" h="286531" extrusionOk="0">
                  <a:moveTo>
                    <a:pt x="183166" y="248507"/>
                  </a:moveTo>
                  <a:cubicBezTo>
                    <a:pt x="107347" y="290608"/>
                    <a:pt x="20002" y="287084"/>
                    <a:pt x="0" y="285940"/>
                  </a:cubicBezTo>
                  <a:cubicBezTo>
                    <a:pt x="45720" y="278035"/>
                    <a:pt x="130397" y="256508"/>
                    <a:pt x="197263" y="190595"/>
                  </a:cubicBezTo>
                  <a:cubicBezTo>
                    <a:pt x="233934" y="154495"/>
                    <a:pt x="245554" y="124492"/>
                    <a:pt x="248888" y="115157"/>
                  </a:cubicBezTo>
                  <a:cubicBezTo>
                    <a:pt x="266700" y="65342"/>
                    <a:pt x="257175" y="20193"/>
                    <a:pt x="251555" y="0"/>
                  </a:cubicBezTo>
                  <a:cubicBezTo>
                    <a:pt x="263366" y="11620"/>
                    <a:pt x="287846" y="39148"/>
                    <a:pt x="292608" y="79439"/>
                  </a:cubicBezTo>
                  <a:cubicBezTo>
                    <a:pt x="299180" y="135255"/>
                    <a:pt x="263271" y="177165"/>
                    <a:pt x="244983" y="198596"/>
                  </a:cubicBezTo>
                  <a:cubicBezTo>
                    <a:pt x="226695" y="219932"/>
                    <a:pt x="205454" y="236220"/>
                    <a:pt x="183261" y="248507"/>
                  </a:cubicBezTo>
                </a:path>
              </a:pathLst>
            </a:custGeom>
            <a:solidFill>
              <a:srgbClr val="9068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3" name="Google Shape;2853;p20"/>
            <p:cNvSpPr/>
            <p:nvPr/>
          </p:nvSpPr>
          <p:spPr>
            <a:xfrm>
              <a:off x="5712360" y="3048014"/>
              <a:ext cx="682142" cy="526496"/>
            </a:xfrm>
            <a:custGeom>
              <a:avLst/>
              <a:gdLst/>
              <a:ahLst/>
              <a:cxnLst/>
              <a:rect l="l" t="t" r="r" b="b"/>
              <a:pathLst>
                <a:path w="682142" h="526496" extrusionOk="0">
                  <a:moveTo>
                    <a:pt x="76268" y="374127"/>
                  </a:moveTo>
                  <a:cubicBezTo>
                    <a:pt x="73029" y="372984"/>
                    <a:pt x="44168" y="362888"/>
                    <a:pt x="21499" y="379461"/>
                  </a:cubicBezTo>
                  <a:cubicBezTo>
                    <a:pt x="4068" y="392130"/>
                    <a:pt x="-1552" y="414704"/>
                    <a:pt x="353" y="428896"/>
                  </a:cubicBezTo>
                  <a:cubicBezTo>
                    <a:pt x="7021" y="480903"/>
                    <a:pt x="124178" y="505287"/>
                    <a:pt x="164564" y="513669"/>
                  </a:cubicBezTo>
                  <a:cubicBezTo>
                    <a:pt x="314202" y="544720"/>
                    <a:pt x="433550" y="511859"/>
                    <a:pt x="494701" y="494238"/>
                  </a:cubicBezTo>
                  <a:cubicBezTo>
                    <a:pt x="621193" y="457757"/>
                    <a:pt x="649577" y="416133"/>
                    <a:pt x="657102" y="404226"/>
                  </a:cubicBezTo>
                  <a:cubicBezTo>
                    <a:pt x="694154" y="345267"/>
                    <a:pt x="679486" y="280497"/>
                    <a:pt x="678248" y="275353"/>
                  </a:cubicBezTo>
                  <a:cubicBezTo>
                    <a:pt x="662436" y="209821"/>
                    <a:pt x="610525" y="175912"/>
                    <a:pt x="600619" y="169435"/>
                  </a:cubicBezTo>
                  <a:cubicBezTo>
                    <a:pt x="548231" y="135240"/>
                    <a:pt x="459649" y="117524"/>
                    <a:pt x="454124" y="116476"/>
                  </a:cubicBezTo>
                  <a:cubicBezTo>
                    <a:pt x="436598" y="113047"/>
                    <a:pt x="412595" y="109428"/>
                    <a:pt x="397641" y="89997"/>
                  </a:cubicBezTo>
                  <a:cubicBezTo>
                    <a:pt x="387735" y="77138"/>
                    <a:pt x="377448" y="51611"/>
                    <a:pt x="390593" y="37038"/>
                  </a:cubicBezTo>
                  <a:cubicBezTo>
                    <a:pt x="399737" y="26941"/>
                    <a:pt x="417548" y="24846"/>
                    <a:pt x="434693" y="31704"/>
                  </a:cubicBezTo>
                  <a:cubicBezTo>
                    <a:pt x="432503" y="26560"/>
                    <a:pt x="425073" y="10844"/>
                    <a:pt x="408214" y="3414"/>
                  </a:cubicBezTo>
                  <a:cubicBezTo>
                    <a:pt x="379734" y="-9063"/>
                    <a:pt x="349254" y="16178"/>
                    <a:pt x="341158" y="22845"/>
                  </a:cubicBezTo>
                  <a:cubicBezTo>
                    <a:pt x="336300" y="26846"/>
                    <a:pt x="304296" y="53992"/>
                    <a:pt x="305820" y="96950"/>
                  </a:cubicBezTo>
                  <a:cubicBezTo>
                    <a:pt x="306106" y="105332"/>
                    <a:pt x="307154" y="133526"/>
                    <a:pt x="326966" y="149909"/>
                  </a:cubicBezTo>
                  <a:cubicBezTo>
                    <a:pt x="347921" y="167244"/>
                    <a:pt x="368876" y="154195"/>
                    <a:pt x="408214" y="162291"/>
                  </a:cubicBezTo>
                  <a:cubicBezTo>
                    <a:pt x="415167" y="163720"/>
                    <a:pt x="463268" y="174102"/>
                    <a:pt x="489462" y="208202"/>
                  </a:cubicBezTo>
                  <a:cubicBezTo>
                    <a:pt x="522800" y="251541"/>
                    <a:pt x="508703" y="317835"/>
                    <a:pt x="489462" y="356506"/>
                  </a:cubicBezTo>
                  <a:cubicBezTo>
                    <a:pt x="455553" y="424610"/>
                    <a:pt x="385354" y="447470"/>
                    <a:pt x="344682" y="460614"/>
                  </a:cubicBezTo>
                  <a:cubicBezTo>
                    <a:pt x="271530" y="484427"/>
                    <a:pt x="213142" y="472806"/>
                    <a:pt x="152277" y="460614"/>
                  </a:cubicBezTo>
                  <a:cubicBezTo>
                    <a:pt x="74458" y="445089"/>
                    <a:pt x="65981" y="423753"/>
                    <a:pt x="63980" y="416514"/>
                  </a:cubicBezTo>
                  <a:cubicBezTo>
                    <a:pt x="59789" y="400988"/>
                    <a:pt x="68457" y="384986"/>
                    <a:pt x="76363" y="374127"/>
                  </a:cubicBezTo>
                  <a:close/>
                </a:path>
              </a:pathLst>
            </a:custGeom>
            <a:solidFill>
              <a:srgbClr val="FBD5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4" name="Google Shape;2854;p20"/>
            <p:cNvSpPr/>
            <p:nvPr/>
          </p:nvSpPr>
          <p:spPr>
            <a:xfrm>
              <a:off x="5815290" y="3061049"/>
              <a:ext cx="566679" cy="500274"/>
            </a:xfrm>
            <a:custGeom>
              <a:avLst/>
              <a:gdLst/>
              <a:ahLst/>
              <a:cxnLst/>
              <a:rect l="l" t="t" r="r" b="b"/>
              <a:pathLst>
                <a:path w="566679" h="500274" extrusionOk="0">
                  <a:moveTo>
                    <a:pt x="266231" y="0"/>
                  </a:moveTo>
                  <a:cubicBezTo>
                    <a:pt x="236132" y="9049"/>
                    <a:pt x="215749" y="29718"/>
                    <a:pt x="216797" y="47625"/>
                  </a:cubicBezTo>
                  <a:cubicBezTo>
                    <a:pt x="218130" y="70009"/>
                    <a:pt x="252611" y="86297"/>
                    <a:pt x="267946" y="93535"/>
                  </a:cubicBezTo>
                  <a:cubicBezTo>
                    <a:pt x="271661" y="95250"/>
                    <a:pt x="278328" y="98203"/>
                    <a:pt x="285948" y="100965"/>
                  </a:cubicBezTo>
                  <a:cubicBezTo>
                    <a:pt x="298902" y="105823"/>
                    <a:pt x="308332" y="108204"/>
                    <a:pt x="318809" y="110966"/>
                  </a:cubicBezTo>
                  <a:cubicBezTo>
                    <a:pt x="369768" y="124301"/>
                    <a:pt x="387389" y="130588"/>
                    <a:pt x="396819" y="134112"/>
                  </a:cubicBezTo>
                  <a:cubicBezTo>
                    <a:pt x="400439" y="135446"/>
                    <a:pt x="403201" y="136493"/>
                    <a:pt x="406725" y="137922"/>
                  </a:cubicBezTo>
                  <a:cubicBezTo>
                    <a:pt x="411202" y="139732"/>
                    <a:pt x="461113" y="160496"/>
                    <a:pt x="483306" y="187071"/>
                  </a:cubicBezTo>
                  <a:cubicBezTo>
                    <a:pt x="513881" y="223552"/>
                    <a:pt x="507214" y="282607"/>
                    <a:pt x="486545" y="322612"/>
                  </a:cubicBezTo>
                  <a:cubicBezTo>
                    <a:pt x="440158" y="412718"/>
                    <a:pt x="297378" y="456819"/>
                    <a:pt x="203462" y="465392"/>
                  </a:cubicBezTo>
                  <a:cubicBezTo>
                    <a:pt x="147074" y="470535"/>
                    <a:pt x="83256" y="467773"/>
                    <a:pt x="29249" y="452628"/>
                  </a:cubicBezTo>
                  <a:cubicBezTo>
                    <a:pt x="23915" y="451104"/>
                    <a:pt x="8866" y="446723"/>
                    <a:pt x="4484" y="452628"/>
                  </a:cubicBezTo>
                  <a:cubicBezTo>
                    <a:pt x="-20947" y="487871"/>
                    <a:pt x="69254" y="491014"/>
                    <a:pt x="88019" y="494348"/>
                  </a:cubicBezTo>
                  <a:cubicBezTo>
                    <a:pt x="151550" y="505682"/>
                    <a:pt x="217178" y="498348"/>
                    <a:pt x="280900" y="492252"/>
                  </a:cubicBezTo>
                  <a:cubicBezTo>
                    <a:pt x="341384" y="486442"/>
                    <a:pt x="402153" y="475012"/>
                    <a:pt x="457017" y="447961"/>
                  </a:cubicBezTo>
                  <a:cubicBezTo>
                    <a:pt x="509214" y="422243"/>
                    <a:pt x="554172" y="374618"/>
                    <a:pt x="564364" y="315944"/>
                  </a:cubicBezTo>
                  <a:cubicBezTo>
                    <a:pt x="565983" y="306705"/>
                    <a:pt x="575032" y="250126"/>
                    <a:pt x="541409" y="199454"/>
                  </a:cubicBezTo>
                  <a:cubicBezTo>
                    <a:pt x="504547" y="143732"/>
                    <a:pt x="436824" y="126111"/>
                    <a:pt x="400153" y="116491"/>
                  </a:cubicBezTo>
                  <a:cubicBezTo>
                    <a:pt x="369768" y="108585"/>
                    <a:pt x="337097" y="104870"/>
                    <a:pt x="288901" y="82963"/>
                  </a:cubicBezTo>
                  <a:cubicBezTo>
                    <a:pt x="259183" y="69437"/>
                    <a:pt x="245372" y="58960"/>
                    <a:pt x="242990" y="44101"/>
                  </a:cubicBezTo>
                  <a:cubicBezTo>
                    <a:pt x="239657" y="23241"/>
                    <a:pt x="260707" y="4477"/>
                    <a:pt x="265946" y="0"/>
                  </a:cubicBezTo>
                  <a:close/>
                </a:path>
              </a:pathLst>
            </a:custGeom>
            <a:solidFill>
              <a:srgbClr val="FFF2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5" name="Google Shape;2855;p20"/>
            <p:cNvSpPr/>
            <p:nvPr/>
          </p:nvSpPr>
          <p:spPr>
            <a:xfrm>
              <a:off x="5739088" y="3048952"/>
              <a:ext cx="526997" cy="475260"/>
            </a:xfrm>
            <a:custGeom>
              <a:avLst/>
              <a:gdLst/>
              <a:ahLst/>
              <a:cxnLst/>
              <a:rect l="l" t="t" r="r" b="b"/>
              <a:pathLst>
                <a:path w="526997" h="475260" extrusionOk="0">
                  <a:moveTo>
                    <a:pt x="355673" y="0"/>
                  </a:moveTo>
                  <a:cubicBezTo>
                    <a:pt x="349767" y="4286"/>
                    <a:pt x="273186" y="46673"/>
                    <a:pt x="283759" y="88678"/>
                  </a:cubicBezTo>
                  <a:cubicBezTo>
                    <a:pt x="286045" y="97822"/>
                    <a:pt x="293570" y="114681"/>
                    <a:pt x="353958" y="142780"/>
                  </a:cubicBezTo>
                  <a:cubicBezTo>
                    <a:pt x="414347" y="170879"/>
                    <a:pt x="517598" y="167069"/>
                    <a:pt x="526170" y="247555"/>
                  </a:cubicBezTo>
                  <a:cubicBezTo>
                    <a:pt x="531123" y="294418"/>
                    <a:pt x="513407" y="345948"/>
                    <a:pt x="484641" y="383572"/>
                  </a:cubicBezTo>
                  <a:cubicBezTo>
                    <a:pt x="433206" y="450914"/>
                    <a:pt x="349672" y="461296"/>
                    <a:pt x="283854" y="469487"/>
                  </a:cubicBezTo>
                  <a:cubicBezTo>
                    <a:pt x="242135" y="474631"/>
                    <a:pt x="80305" y="494729"/>
                    <a:pt x="22583" y="409766"/>
                  </a:cubicBezTo>
                  <a:cubicBezTo>
                    <a:pt x="2676" y="380429"/>
                    <a:pt x="-13516" y="325850"/>
                    <a:pt x="16773" y="295847"/>
                  </a:cubicBezTo>
                  <a:cubicBezTo>
                    <a:pt x="66875" y="246126"/>
                    <a:pt x="161648" y="252127"/>
                    <a:pt x="216798" y="262223"/>
                  </a:cubicBezTo>
                  <a:cubicBezTo>
                    <a:pt x="337956" y="284321"/>
                    <a:pt x="390915" y="200692"/>
                    <a:pt x="365769" y="180118"/>
                  </a:cubicBezTo>
                  <a:cubicBezTo>
                    <a:pt x="329860" y="150686"/>
                    <a:pt x="280711" y="184976"/>
                    <a:pt x="244897" y="154019"/>
                  </a:cubicBezTo>
                  <a:cubicBezTo>
                    <a:pt x="216322" y="129254"/>
                    <a:pt x="222989" y="85820"/>
                    <a:pt x="223466" y="83058"/>
                  </a:cubicBezTo>
                  <a:cubicBezTo>
                    <a:pt x="230800" y="38862"/>
                    <a:pt x="295094" y="2858"/>
                    <a:pt x="355673" y="0"/>
                  </a:cubicBezTo>
                  <a:close/>
                </a:path>
              </a:pathLst>
            </a:custGeom>
            <a:solidFill>
              <a:srgbClr val="5C38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6" name="Google Shape;2856;p20"/>
            <p:cNvSpPr/>
            <p:nvPr/>
          </p:nvSpPr>
          <p:spPr>
            <a:xfrm>
              <a:off x="5794448" y="3212678"/>
              <a:ext cx="406416" cy="273411"/>
            </a:xfrm>
            <a:custGeom>
              <a:avLst/>
              <a:gdLst/>
              <a:ahLst/>
              <a:cxnLst/>
              <a:rect l="l" t="t" r="r" b="b"/>
              <a:pathLst>
                <a:path w="406416" h="273411" extrusionOk="0">
                  <a:moveTo>
                    <a:pt x="403850" y="65350"/>
                  </a:moveTo>
                  <a:cubicBezTo>
                    <a:pt x="392324" y="26964"/>
                    <a:pt x="342890" y="-563"/>
                    <a:pt x="280977" y="9"/>
                  </a:cubicBezTo>
                  <a:cubicBezTo>
                    <a:pt x="206206" y="675"/>
                    <a:pt x="95240" y="43062"/>
                    <a:pt x="71237" y="82495"/>
                  </a:cubicBezTo>
                  <a:cubicBezTo>
                    <a:pt x="116861" y="63826"/>
                    <a:pt x="176964" y="43443"/>
                    <a:pt x="243163" y="52682"/>
                  </a:cubicBezTo>
                  <a:cubicBezTo>
                    <a:pt x="254783" y="54301"/>
                    <a:pt x="273929" y="56397"/>
                    <a:pt x="283358" y="63255"/>
                  </a:cubicBezTo>
                  <a:cubicBezTo>
                    <a:pt x="294788" y="71541"/>
                    <a:pt x="297741" y="81733"/>
                    <a:pt x="294788" y="95449"/>
                  </a:cubicBezTo>
                  <a:cubicBezTo>
                    <a:pt x="290597" y="114690"/>
                    <a:pt x="277739" y="118119"/>
                    <a:pt x="261451" y="129168"/>
                  </a:cubicBezTo>
                  <a:cubicBezTo>
                    <a:pt x="210111" y="163934"/>
                    <a:pt x="142579" y="157647"/>
                    <a:pt x="84000" y="157076"/>
                  </a:cubicBezTo>
                  <a:cubicBezTo>
                    <a:pt x="61235" y="156790"/>
                    <a:pt x="8753" y="154599"/>
                    <a:pt x="1133" y="184317"/>
                  </a:cubicBezTo>
                  <a:cubicBezTo>
                    <a:pt x="-2677" y="199176"/>
                    <a:pt x="3609" y="214988"/>
                    <a:pt x="12753" y="227370"/>
                  </a:cubicBezTo>
                  <a:cubicBezTo>
                    <a:pt x="41233" y="265661"/>
                    <a:pt x="94382" y="277662"/>
                    <a:pt x="141722" y="272138"/>
                  </a:cubicBezTo>
                  <a:cubicBezTo>
                    <a:pt x="220970" y="262804"/>
                    <a:pt x="318315" y="229275"/>
                    <a:pt x="368512" y="164124"/>
                  </a:cubicBezTo>
                  <a:cubicBezTo>
                    <a:pt x="385847" y="141645"/>
                    <a:pt x="415280" y="103545"/>
                    <a:pt x="403850" y="65255"/>
                  </a:cubicBezTo>
                  <a:close/>
                </a:path>
              </a:pathLst>
            </a:custGeom>
            <a:solidFill>
              <a:srgbClr val="4E26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7" name="Google Shape;2857;p20"/>
            <p:cNvSpPr/>
            <p:nvPr/>
          </p:nvSpPr>
          <p:spPr>
            <a:xfrm>
              <a:off x="5849699" y="3251263"/>
              <a:ext cx="295943" cy="206427"/>
            </a:xfrm>
            <a:custGeom>
              <a:avLst/>
              <a:gdLst/>
              <a:ahLst/>
              <a:cxnLst/>
              <a:rect l="l" t="t" r="r" b="b"/>
              <a:pathLst>
                <a:path w="295943" h="206427" extrusionOk="0">
                  <a:moveTo>
                    <a:pt x="273065" y="0"/>
                  </a:moveTo>
                  <a:cubicBezTo>
                    <a:pt x="273065" y="0"/>
                    <a:pt x="300878" y="58293"/>
                    <a:pt x="258683" y="94679"/>
                  </a:cubicBezTo>
                  <a:cubicBezTo>
                    <a:pt x="210105" y="136589"/>
                    <a:pt x="145240" y="145066"/>
                    <a:pt x="86185" y="145733"/>
                  </a:cubicBezTo>
                  <a:cubicBezTo>
                    <a:pt x="70088" y="145923"/>
                    <a:pt x="53705" y="145828"/>
                    <a:pt x="37893" y="149543"/>
                  </a:cubicBezTo>
                  <a:cubicBezTo>
                    <a:pt x="21129" y="153448"/>
                    <a:pt x="-15161" y="171450"/>
                    <a:pt x="6937" y="192119"/>
                  </a:cubicBezTo>
                  <a:cubicBezTo>
                    <a:pt x="20177" y="204502"/>
                    <a:pt x="42084" y="204597"/>
                    <a:pt x="59039" y="205930"/>
                  </a:cubicBezTo>
                  <a:cubicBezTo>
                    <a:pt x="79041" y="207454"/>
                    <a:pt x="99329" y="205359"/>
                    <a:pt x="118951" y="201168"/>
                  </a:cubicBezTo>
                  <a:cubicBezTo>
                    <a:pt x="156956" y="192881"/>
                    <a:pt x="192865" y="175736"/>
                    <a:pt x="226107" y="155639"/>
                  </a:cubicBezTo>
                  <a:cubicBezTo>
                    <a:pt x="348218" y="81725"/>
                    <a:pt x="273065" y="95"/>
                    <a:pt x="273065" y="95"/>
                  </a:cubicBezTo>
                  <a:close/>
                </a:path>
              </a:pathLst>
            </a:custGeom>
            <a:solidFill>
              <a:srgbClr val="9068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8" name="Google Shape;2858;p20"/>
            <p:cNvSpPr/>
            <p:nvPr/>
          </p:nvSpPr>
          <p:spPr>
            <a:xfrm>
              <a:off x="5936074" y="3228854"/>
              <a:ext cx="143463" cy="31743"/>
            </a:xfrm>
            <a:custGeom>
              <a:avLst/>
              <a:gdLst/>
              <a:ahLst/>
              <a:cxnLst/>
              <a:rect l="l" t="t" r="r" b="b"/>
              <a:pathLst>
                <a:path w="143463" h="31743" extrusionOk="0">
                  <a:moveTo>
                    <a:pt x="0" y="31744"/>
                  </a:moveTo>
                  <a:cubicBezTo>
                    <a:pt x="43339" y="10122"/>
                    <a:pt x="70676" y="4598"/>
                    <a:pt x="96679" y="1264"/>
                  </a:cubicBezTo>
                  <a:cubicBezTo>
                    <a:pt x="114300" y="-1022"/>
                    <a:pt x="140589" y="-736"/>
                    <a:pt x="142970" y="6598"/>
                  </a:cubicBezTo>
                  <a:cubicBezTo>
                    <a:pt x="148304" y="22505"/>
                    <a:pt x="108871" y="19076"/>
                    <a:pt x="95441" y="19361"/>
                  </a:cubicBezTo>
                  <a:cubicBezTo>
                    <a:pt x="47530" y="20504"/>
                    <a:pt x="51721" y="20695"/>
                    <a:pt x="0" y="31744"/>
                  </a:cubicBezTo>
                  <a:close/>
                </a:path>
              </a:pathLst>
            </a:custGeom>
            <a:solidFill>
              <a:srgbClr val="9068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9" name="Google Shape;2859;p20"/>
          <p:cNvGrpSpPr/>
          <p:nvPr/>
        </p:nvGrpSpPr>
        <p:grpSpPr>
          <a:xfrm>
            <a:off x="2788243" y="4673768"/>
            <a:ext cx="2858341" cy="2117582"/>
            <a:chOff x="6122956" y="4863620"/>
            <a:chExt cx="2691216" cy="1993769"/>
          </a:xfrm>
        </p:grpSpPr>
        <p:grpSp>
          <p:nvGrpSpPr>
            <p:cNvPr id="2860" name="Google Shape;2860;p20"/>
            <p:cNvGrpSpPr/>
            <p:nvPr/>
          </p:nvGrpSpPr>
          <p:grpSpPr>
            <a:xfrm>
              <a:off x="6122956" y="4863620"/>
              <a:ext cx="2691216" cy="1993769"/>
              <a:chOff x="4629309" y="4201403"/>
              <a:chExt cx="3322899" cy="2461747"/>
            </a:xfrm>
          </p:grpSpPr>
          <p:grpSp>
            <p:nvGrpSpPr>
              <p:cNvPr id="2861" name="Google Shape;2861;p20"/>
              <p:cNvGrpSpPr/>
              <p:nvPr/>
            </p:nvGrpSpPr>
            <p:grpSpPr>
              <a:xfrm>
                <a:off x="4629309" y="5834981"/>
                <a:ext cx="3012258" cy="828170"/>
                <a:chOff x="2291005" y="4750768"/>
                <a:chExt cx="2572820" cy="707354"/>
              </a:xfrm>
            </p:grpSpPr>
            <p:sp>
              <p:nvSpPr>
                <p:cNvPr id="2862" name="Google Shape;2862;p20"/>
                <p:cNvSpPr/>
                <p:nvPr/>
              </p:nvSpPr>
              <p:spPr>
                <a:xfrm>
                  <a:off x="2919548" y="5131377"/>
                  <a:ext cx="1327415" cy="326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4353" h="837806" extrusionOk="0">
                      <a:moveTo>
                        <a:pt x="4084298" y="418166"/>
                      </a:moveTo>
                      <a:cubicBezTo>
                        <a:pt x="4084298" y="649520"/>
                        <a:pt x="3169970" y="837069"/>
                        <a:pt x="2042122" y="837069"/>
                      </a:cubicBezTo>
                      <a:cubicBezTo>
                        <a:pt x="914273" y="837069"/>
                        <a:pt x="-55" y="649520"/>
                        <a:pt x="-55" y="418166"/>
                      </a:cubicBezTo>
                      <a:cubicBezTo>
                        <a:pt x="-55" y="186813"/>
                        <a:pt x="914273" y="-737"/>
                        <a:pt x="2042122" y="-737"/>
                      </a:cubicBezTo>
                      <a:cubicBezTo>
                        <a:pt x="3169970" y="-737"/>
                        <a:pt x="4084298" y="186813"/>
                        <a:pt x="4084298" y="418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E6E6E6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63500" sx="102000" sy="102000" algn="c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863" name="Google Shape;2863;p20"/>
                <p:cNvGrpSpPr/>
                <p:nvPr/>
              </p:nvGrpSpPr>
              <p:grpSpPr>
                <a:xfrm>
                  <a:off x="2307678" y="4750768"/>
                  <a:ext cx="2556147" cy="652281"/>
                  <a:chOff x="2667889" y="2329024"/>
                  <a:chExt cx="6545831" cy="1670373"/>
                </a:xfrm>
              </p:grpSpPr>
              <p:sp>
                <p:nvSpPr>
                  <p:cNvPr id="2864" name="Google Shape;2864;p20"/>
                  <p:cNvSpPr/>
                  <p:nvPr/>
                </p:nvSpPr>
                <p:spPr>
                  <a:xfrm>
                    <a:off x="2667889" y="2383633"/>
                    <a:ext cx="6545828" cy="1615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89142" h="1615764" extrusionOk="0">
                        <a:moveTo>
                          <a:pt x="6089083" y="807147"/>
                        </a:moveTo>
                        <a:cubicBezTo>
                          <a:pt x="6089083" y="1253327"/>
                          <a:pt x="4725960" y="1615029"/>
                          <a:pt x="3044512" y="1615029"/>
                        </a:cubicBezTo>
                        <a:cubicBezTo>
                          <a:pt x="1363063" y="1615029"/>
                          <a:pt x="-60" y="1253327"/>
                          <a:pt x="-60" y="807147"/>
                        </a:cubicBezTo>
                        <a:cubicBezTo>
                          <a:pt x="-60" y="360967"/>
                          <a:pt x="1363063" y="-735"/>
                          <a:pt x="3044512" y="-735"/>
                        </a:cubicBezTo>
                        <a:cubicBezTo>
                          <a:pt x="4725960" y="-735"/>
                          <a:pt x="6089083" y="360967"/>
                          <a:pt x="6089083" y="807147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36A7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5" name="Google Shape;2865;p20"/>
                  <p:cNvSpPr/>
                  <p:nvPr/>
                </p:nvSpPr>
                <p:spPr>
                  <a:xfrm>
                    <a:off x="2667892" y="2329024"/>
                    <a:ext cx="6545828" cy="1615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89142" h="1615764" extrusionOk="0">
                        <a:moveTo>
                          <a:pt x="6089084" y="807141"/>
                        </a:moveTo>
                        <a:cubicBezTo>
                          <a:pt x="6089084" y="1253321"/>
                          <a:pt x="4725961" y="1615023"/>
                          <a:pt x="3044513" y="1615023"/>
                        </a:cubicBezTo>
                        <a:cubicBezTo>
                          <a:pt x="1363065" y="1615023"/>
                          <a:pt x="-58" y="1253321"/>
                          <a:pt x="-58" y="807141"/>
                        </a:cubicBezTo>
                        <a:cubicBezTo>
                          <a:pt x="-58" y="360961"/>
                          <a:pt x="1363065" y="-741"/>
                          <a:pt x="3044513" y="-741"/>
                        </a:cubicBezTo>
                        <a:cubicBezTo>
                          <a:pt x="4725961" y="-741"/>
                          <a:pt x="6089084" y="360961"/>
                          <a:pt x="6089084" y="80714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100000">
                        <a:srgbClr val="E6E6E6"/>
                      </a:gs>
                    </a:gsLst>
                    <a:lin ang="10800025" scaled="0"/>
                  </a:gradFill>
                  <a:ln>
                    <a:noFill/>
                  </a:ln>
                  <a:effectLst>
                    <a:outerShdw blurRad="57150" dist="47625" dir="5400000" algn="bl" rotWithShape="0">
                      <a:srgbClr val="000000">
                        <a:alpha val="15690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36A7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6" name="Google Shape;2866;p20"/>
                  <p:cNvSpPr/>
                  <p:nvPr/>
                </p:nvSpPr>
                <p:spPr>
                  <a:xfrm>
                    <a:off x="3777418" y="2762888"/>
                    <a:ext cx="4390679" cy="10325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84353" h="837806" extrusionOk="0">
                        <a:moveTo>
                          <a:pt x="4084298" y="418166"/>
                        </a:moveTo>
                        <a:cubicBezTo>
                          <a:pt x="4084298" y="649520"/>
                          <a:pt x="3169970" y="837069"/>
                          <a:pt x="2042122" y="837069"/>
                        </a:cubicBezTo>
                        <a:cubicBezTo>
                          <a:pt x="914273" y="837069"/>
                          <a:pt x="-55" y="649520"/>
                          <a:pt x="-55" y="418166"/>
                        </a:cubicBezTo>
                        <a:cubicBezTo>
                          <a:pt x="-55" y="186813"/>
                          <a:pt x="914273" y="-737"/>
                          <a:pt x="2042122" y="-737"/>
                        </a:cubicBezTo>
                        <a:cubicBezTo>
                          <a:pt x="3169970" y="-737"/>
                          <a:pt x="4084298" y="186813"/>
                          <a:pt x="4084298" y="41816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100000">
                        <a:srgbClr val="E6E6E6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36A7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867" name="Google Shape;2867;p20"/>
                <p:cNvSpPr/>
                <p:nvPr/>
              </p:nvSpPr>
              <p:spPr>
                <a:xfrm>
                  <a:off x="2291005" y="4758147"/>
                  <a:ext cx="2563800" cy="600900"/>
                </a:xfrm>
                <a:prstGeom prst="donut">
                  <a:avLst>
                    <a:gd name="adj" fmla="val 3141"/>
                  </a:avLst>
                </a:prstGeom>
                <a:gradFill>
                  <a:gsLst>
                    <a:gs pos="0">
                      <a:srgbClr val="B3811F"/>
                    </a:gs>
                    <a:gs pos="17000">
                      <a:srgbClr val="BE9C6A"/>
                    </a:gs>
                    <a:gs pos="34000">
                      <a:srgbClr val="F3ECAF"/>
                    </a:gs>
                    <a:gs pos="47100">
                      <a:srgbClr val="BE9C6A"/>
                    </a:gs>
                    <a:gs pos="63000">
                      <a:srgbClr val="B98F45"/>
                    </a:gs>
                    <a:gs pos="77000">
                      <a:srgbClr val="F3ECAF"/>
                    </a:gs>
                    <a:gs pos="91299">
                      <a:srgbClr val="B3811F"/>
                    </a:gs>
                    <a:gs pos="100000">
                      <a:srgbClr val="B3811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68" name="Google Shape;2868;p20"/>
              <p:cNvGrpSpPr/>
              <p:nvPr/>
            </p:nvGrpSpPr>
            <p:grpSpPr>
              <a:xfrm>
                <a:off x="4931938" y="4201403"/>
                <a:ext cx="3020270" cy="2297167"/>
                <a:chOff x="5649972" y="4456864"/>
                <a:chExt cx="2579663" cy="1962049"/>
              </a:xfrm>
            </p:grpSpPr>
            <p:sp>
              <p:nvSpPr>
                <p:cNvPr id="2869" name="Google Shape;2869;p20"/>
                <p:cNvSpPr/>
                <p:nvPr/>
              </p:nvSpPr>
              <p:spPr>
                <a:xfrm>
                  <a:off x="7179402" y="4840250"/>
                  <a:ext cx="1050233" cy="1064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877" h="1356157" extrusionOk="0">
                      <a:moveTo>
                        <a:pt x="474431" y="386369"/>
                      </a:moveTo>
                      <a:cubicBezTo>
                        <a:pt x="566824" y="292167"/>
                        <a:pt x="701698" y="279022"/>
                        <a:pt x="790375" y="173771"/>
                      </a:cubicBezTo>
                      <a:cubicBezTo>
                        <a:pt x="861337" y="89475"/>
                        <a:pt x="942871" y="-3966"/>
                        <a:pt x="1062695" y="130"/>
                      </a:cubicBezTo>
                      <a:cubicBezTo>
                        <a:pt x="1171471" y="3940"/>
                        <a:pt x="1265768" y="79188"/>
                        <a:pt x="1307583" y="177581"/>
                      </a:cubicBezTo>
                      <a:cubicBezTo>
                        <a:pt x="1349207" y="275593"/>
                        <a:pt x="1343683" y="388179"/>
                        <a:pt x="1316632" y="491144"/>
                      </a:cubicBezTo>
                      <a:cubicBezTo>
                        <a:pt x="1258815" y="711457"/>
                        <a:pt x="1102033" y="894623"/>
                        <a:pt x="908104" y="1009590"/>
                      </a:cubicBezTo>
                      <a:cubicBezTo>
                        <a:pt x="759991" y="1097410"/>
                        <a:pt x="605876" y="1136653"/>
                        <a:pt x="434426" y="1140273"/>
                      </a:cubicBezTo>
                      <a:cubicBezTo>
                        <a:pt x="398898" y="1141035"/>
                        <a:pt x="362893" y="1141320"/>
                        <a:pt x="328413" y="1149893"/>
                      </a:cubicBezTo>
                      <a:cubicBezTo>
                        <a:pt x="216494" y="1177896"/>
                        <a:pt x="218875" y="1311151"/>
                        <a:pt x="120006" y="1347251"/>
                      </a:cubicBezTo>
                      <a:cubicBezTo>
                        <a:pt x="110957" y="1350585"/>
                        <a:pt x="65904" y="1366968"/>
                        <a:pt x="33805" y="1344584"/>
                      </a:cubicBezTo>
                      <a:cubicBezTo>
                        <a:pt x="-4105" y="1318104"/>
                        <a:pt x="-8582" y="1251906"/>
                        <a:pt x="12659" y="1208567"/>
                      </a:cubicBezTo>
                      <a:cubicBezTo>
                        <a:pt x="34376" y="1164181"/>
                        <a:pt x="81334" y="1147131"/>
                        <a:pt x="134484" y="1130652"/>
                      </a:cubicBezTo>
                      <a:cubicBezTo>
                        <a:pt x="289741" y="1082646"/>
                        <a:pt x="416805" y="1065025"/>
                        <a:pt x="434712" y="1062549"/>
                      </a:cubicBezTo>
                      <a:cubicBezTo>
                        <a:pt x="493481" y="1054262"/>
                        <a:pt x="638261" y="1033878"/>
                        <a:pt x="779612" y="971394"/>
                      </a:cubicBezTo>
                      <a:cubicBezTo>
                        <a:pt x="919058" y="909768"/>
                        <a:pt x="1046407" y="805564"/>
                        <a:pt x="1139372" y="684882"/>
                      </a:cubicBezTo>
                      <a:cubicBezTo>
                        <a:pt x="1229383" y="567915"/>
                        <a:pt x="1277865" y="425612"/>
                        <a:pt x="1246242" y="279022"/>
                      </a:cubicBezTo>
                      <a:cubicBezTo>
                        <a:pt x="1222049" y="166818"/>
                        <a:pt x="1148992" y="58614"/>
                        <a:pt x="1019737" y="88332"/>
                      </a:cubicBezTo>
                      <a:cubicBezTo>
                        <a:pt x="980114" y="97476"/>
                        <a:pt x="948014" y="126241"/>
                        <a:pt x="921535" y="157102"/>
                      </a:cubicBezTo>
                      <a:cubicBezTo>
                        <a:pt x="857527" y="231778"/>
                        <a:pt x="787994" y="303406"/>
                        <a:pt x="731225" y="383988"/>
                      </a:cubicBezTo>
                      <a:cubicBezTo>
                        <a:pt x="659026" y="486381"/>
                        <a:pt x="667312" y="506003"/>
                        <a:pt x="615211" y="568201"/>
                      </a:cubicBezTo>
                      <a:cubicBezTo>
                        <a:pt x="565871" y="626970"/>
                        <a:pt x="460906" y="725744"/>
                        <a:pt x="416138" y="700980"/>
                      </a:cubicBezTo>
                      <a:cubicBezTo>
                        <a:pt x="366799" y="673738"/>
                        <a:pt x="374895" y="487905"/>
                        <a:pt x="474431" y="386464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  <a:effectLst>
                  <a:outerShdw blurRad="101600" algn="bl" rotWithShape="0">
                    <a:srgbClr val="000000">
                      <a:alpha val="902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0" name="Google Shape;2870;p20"/>
                <p:cNvSpPr/>
                <p:nvPr/>
              </p:nvSpPr>
              <p:spPr>
                <a:xfrm>
                  <a:off x="5650709" y="4639978"/>
                  <a:ext cx="2108960" cy="1778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6573" h="2265997" extrusionOk="0">
                      <a:moveTo>
                        <a:pt x="43829" y="2417"/>
                      </a:moveTo>
                      <a:cubicBezTo>
                        <a:pt x="22493" y="-6347"/>
                        <a:pt x="-653" y="9846"/>
                        <a:pt x="14" y="32896"/>
                      </a:cubicBezTo>
                      <a:cubicBezTo>
                        <a:pt x="2395" y="112906"/>
                        <a:pt x="10301" y="215395"/>
                        <a:pt x="31923" y="332458"/>
                      </a:cubicBezTo>
                      <a:cubicBezTo>
                        <a:pt x="83263" y="609826"/>
                        <a:pt x="181846" y="807755"/>
                        <a:pt x="242235" y="926818"/>
                      </a:cubicBezTo>
                      <a:cubicBezTo>
                        <a:pt x="316244" y="1072741"/>
                        <a:pt x="385586" y="1209234"/>
                        <a:pt x="511888" y="1351156"/>
                      </a:cubicBezTo>
                      <a:cubicBezTo>
                        <a:pt x="699435" y="1561849"/>
                        <a:pt x="562846" y="1413640"/>
                        <a:pt x="710389" y="1593663"/>
                      </a:cubicBezTo>
                      <a:cubicBezTo>
                        <a:pt x="786017" y="1685865"/>
                        <a:pt x="811639" y="1716917"/>
                        <a:pt x="817354" y="1764637"/>
                      </a:cubicBezTo>
                      <a:cubicBezTo>
                        <a:pt x="829261" y="1862935"/>
                        <a:pt x="746774" y="1951231"/>
                        <a:pt x="689815" y="2000380"/>
                      </a:cubicBezTo>
                      <a:cubicBezTo>
                        <a:pt x="674384" y="2013620"/>
                        <a:pt x="675146" y="2037719"/>
                        <a:pt x="691339" y="2049910"/>
                      </a:cubicBezTo>
                      <a:cubicBezTo>
                        <a:pt x="788589" y="2122872"/>
                        <a:pt x="1023475" y="2271462"/>
                        <a:pt x="1350850" y="2265842"/>
                      </a:cubicBezTo>
                      <a:cubicBezTo>
                        <a:pt x="1642505" y="2260889"/>
                        <a:pt x="1853293" y="2136112"/>
                        <a:pt x="1949210" y="2068103"/>
                      </a:cubicBezTo>
                      <a:cubicBezTo>
                        <a:pt x="1965498" y="2056483"/>
                        <a:pt x="1967212" y="2032956"/>
                        <a:pt x="1952639" y="2019145"/>
                      </a:cubicBezTo>
                      <a:cubicBezTo>
                        <a:pt x="1891489" y="1961233"/>
                        <a:pt x="1821480" y="1874079"/>
                        <a:pt x="1832338" y="1778257"/>
                      </a:cubicBezTo>
                      <a:cubicBezTo>
                        <a:pt x="1841578" y="1696438"/>
                        <a:pt x="1905586" y="1645288"/>
                        <a:pt x="1964069" y="1591663"/>
                      </a:cubicBezTo>
                      <a:cubicBezTo>
                        <a:pt x="1964069" y="1591663"/>
                        <a:pt x="2057795" y="1505747"/>
                        <a:pt x="2305636" y="1168753"/>
                      </a:cubicBezTo>
                      <a:cubicBezTo>
                        <a:pt x="2483182" y="927294"/>
                        <a:pt x="2552333" y="690407"/>
                        <a:pt x="2598148" y="533721"/>
                      </a:cubicBezTo>
                      <a:cubicBezTo>
                        <a:pt x="2648440" y="361604"/>
                        <a:pt x="2675301" y="157102"/>
                        <a:pt x="2686445" y="36326"/>
                      </a:cubicBezTo>
                      <a:cubicBezTo>
                        <a:pt x="2688636" y="13085"/>
                        <a:pt x="2662442" y="46898"/>
                        <a:pt x="2640535" y="54804"/>
                      </a:cubicBezTo>
                      <a:cubicBezTo>
                        <a:pt x="2350594" y="159960"/>
                        <a:pt x="1882059" y="287881"/>
                        <a:pt x="1297700" y="269688"/>
                      </a:cubicBezTo>
                      <a:cubicBezTo>
                        <a:pt x="753251" y="252734"/>
                        <a:pt x="320054" y="115573"/>
                        <a:pt x="43829" y="251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1" name="Google Shape;2871;p20"/>
                <p:cNvSpPr/>
                <p:nvPr/>
              </p:nvSpPr>
              <p:spPr>
                <a:xfrm>
                  <a:off x="6161219" y="6107370"/>
                  <a:ext cx="1036748" cy="31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3898" h="396776" extrusionOk="0">
                      <a:moveTo>
                        <a:pt x="1270627" y="198882"/>
                      </a:moveTo>
                      <a:cubicBezTo>
                        <a:pt x="1174710" y="266891"/>
                        <a:pt x="963922" y="391668"/>
                        <a:pt x="672266" y="396621"/>
                      </a:cubicBezTo>
                      <a:cubicBezTo>
                        <a:pt x="344892" y="402241"/>
                        <a:pt x="110005" y="253555"/>
                        <a:pt x="12755" y="180690"/>
                      </a:cubicBezTo>
                      <a:cubicBezTo>
                        <a:pt x="-3628" y="168497"/>
                        <a:pt x="-4295" y="144399"/>
                        <a:pt x="11136" y="131064"/>
                      </a:cubicBezTo>
                      <a:cubicBezTo>
                        <a:pt x="46759" y="100394"/>
                        <a:pt x="92384" y="54293"/>
                        <a:pt x="118768" y="0"/>
                      </a:cubicBezTo>
                      <a:cubicBezTo>
                        <a:pt x="230116" y="51721"/>
                        <a:pt x="415758" y="117824"/>
                        <a:pt x="651502" y="117158"/>
                      </a:cubicBezTo>
                      <a:cubicBezTo>
                        <a:pt x="884959" y="116396"/>
                        <a:pt x="1065934" y="50387"/>
                        <a:pt x="1167661" y="4286"/>
                      </a:cubicBezTo>
                      <a:cubicBezTo>
                        <a:pt x="1190045" y="61436"/>
                        <a:pt x="1233860" y="112014"/>
                        <a:pt x="1273960" y="149924"/>
                      </a:cubicBezTo>
                      <a:cubicBezTo>
                        <a:pt x="1288534" y="163639"/>
                        <a:pt x="1286819" y="187262"/>
                        <a:pt x="1270531" y="198882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2" name="Google Shape;2872;p20"/>
                <p:cNvSpPr/>
                <p:nvPr/>
              </p:nvSpPr>
              <p:spPr>
                <a:xfrm>
                  <a:off x="6147922" y="6240425"/>
                  <a:ext cx="1074877" cy="178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2926" h="262483" extrusionOk="0">
                      <a:moveTo>
                        <a:pt x="671487" y="262484"/>
                      </a:moveTo>
                      <a:cubicBezTo>
                        <a:pt x="354686" y="262484"/>
                        <a:pt x="121704" y="125800"/>
                        <a:pt x="9690" y="43028"/>
                      </a:cubicBezTo>
                      <a:cubicBezTo>
                        <a:pt x="-882" y="35218"/>
                        <a:pt x="-3168" y="20263"/>
                        <a:pt x="4642" y="9690"/>
                      </a:cubicBezTo>
                      <a:cubicBezTo>
                        <a:pt x="12453" y="-882"/>
                        <a:pt x="27407" y="-3168"/>
                        <a:pt x="37980" y="4642"/>
                      </a:cubicBezTo>
                      <a:cubicBezTo>
                        <a:pt x="147612" y="85605"/>
                        <a:pt x="378117" y="220478"/>
                        <a:pt x="691585" y="214573"/>
                      </a:cubicBezTo>
                      <a:cubicBezTo>
                        <a:pt x="974001" y="209239"/>
                        <a:pt x="1184885" y="90272"/>
                        <a:pt x="1285469" y="19787"/>
                      </a:cubicBezTo>
                      <a:cubicBezTo>
                        <a:pt x="1296232" y="12262"/>
                        <a:pt x="1311091" y="14834"/>
                        <a:pt x="1318616" y="25597"/>
                      </a:cubicBezTo>
                      <a:cubicBezTo>
                        <a:pt x="1326141" y="36361"/>
                        <a:pt x="1323569" y="51220"/>
                        <a:pt x="1312806" y="58744"/>
                      </a:cubicBezTo>
                      <a:cubicBezTo>
                        <a:pt x="1207840" y="132277"/>
                        <a:pt x="987622" y="256579"/>
                        <a:pt x="692538" y="262103"/>
                      </a:cubicBezTo>
                      <a:cubicBezTo>
                        <a:pt x="685489" y="262198"/>
                        <a:pt x="678536" y="262293"/>
                        <a:pt x="671583" y="26229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3811F"/>
                    </a:gs>
                    <a:gs pos="17000">
                      <a:srgbClr val="BE9C6A"/>
                    </a:gs>
                    <a:gs pos="34000">
                      <a:srgbClr val="F3ECAF"/>
                    </a:gs>
                    <a:gs pos="47100">
                      <a:srgbClr val="BE9C6A"/>
                    </a:gs>
                    <a:gs pos="63000">
                      <a:srgbClr val="B98F45"/>
                    </a:gs>
                    <a:gs pos="77000">
                      <a:srgbClr val="F3ECAF"/>
                    </a:gs>
                    <a:gs pos="91299">
                      <a:srgbClr val="B3811F"/>
                    </a:gs>
                    <a:gs pos="100000">
                      <a:srgbClr val="B3811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3" name="Google Shape;2873;p20"/>
                <p:cNvSpPr/>
                <p:nvPr/>
              </p:nvSpPr>
              <p:spPr>
                <a:xfrm>
                  <a:off x="6274848" y="6088678"/>
                  <a:ext cx="830950" cy="131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8535" h="167729" extrusionOk="0">
                      <a:moveTo>
                        <a:pt x="541014" y="167729"/>
                      </a:moveTo>
                      <a:lnTo>
                        <a:pt x="537871" y="167729"/>
                      </a:lnTo>
                      <a:cubicBezTo>
                        <a:pt x="311271" y="166967"/>
                        <a:pt x="127629" y="100769"/>
                        <a:pt x="13424" y="45238"/>
                      </a:cubicBezTo>
                      <a:cubicBezTo>
                        <a:pt x="1613" y="39523"/>
                        <a:pt x="-3340" y="25235"/>
                        <a:pt x="2375" y="13424"/>
                      </a:cubicBezTo>
                      <a:cubicBezTo>
                        <a:pt x="8090" y="1613"/>
                        <a:pt x="22378" y="-3340"/>
                        <a:pt x="34189" y="2375"/>
                      </a:cubicBezTo>
                      <a:cubicBezTo>
                        <a:pt x="143917" y="55715"/>
                        <a:pt x="320415" y="119342"/>
                        <a:pt x="537966" y="120009"/>
                      </a:cubicBezTo>
                      <a:lnTo>
                        <a:pt x="541014" y="120009"/>
                      </a:lnTo>
                      <a:cubicBezTo>
                        <a:pt x="708368" y="120009"/>
                        <a:pt x="871055" y="83814"/>
                        <a:pt x="1024694" y="12377"/>
                      </a:cubicBezTo>
                      <a:cubicBezTo>
                        <a:pt x="1036600" y="6852"/>
                        <a:pt x="1050792" y="11995"/>
                        <a:pt x="1056317" y="23902"/>
                      </a:cubicBezTo>
                      <a:cubicBezTo>
                        <a:pt x="1061841" y="35808"/>
                        <a:pt x="1056698" y="50000"/>
                        <a:pt x="1044791" y="55525"/>
                      </a:cubicBezTo>
                      <a:cubicBezTo>
                        <a:pt x="884867" y="129915"/>
                        <a:pt x="715322" y="167634"/>
                        <a:pt x="541014" y="1676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3811F"/>
                    </a:gs>
                    <a:gs pos="17000">
                      <a:srgbClr val="BE9C6A"/>
                    </a:gs>
                    <a:gs pos="34000">
                      <a:srgbClr val="F3ECAF"/>
                    </a:gs>
                    <a:gs pos="47100">
                      <a:srgbClr val="BE9C6A"/>
                    </a:gs>
                    <a:gs pos="63000">
                      <a:srgbClr val="B98F45"/>
                    </a:gs>
                    <a:gs pos="77000">
                      <a:srgbClr val="F3ECAF"/>
                    </a:gs>
                    <a:gs pos="91299">
                      <a:srgbClr val="B3811F"/>
                    </a:gs>
                    <a:gs pos="100000">
                      <a:srgbClr val="B3811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4" name="Google Shape;2874;p20"/>
                <p:cNvSpPr/>
                <p:nvPr/>
              </p:nvSpPr>
              <p:spPr>
                <a:xfrm rot="-573150">
                  <a:off x="5918461" y="4770692"/>
                  <a:ext cx="1683215" cy="1263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8706" h="1612425" extrusionOk="0">
                      <a:moveTo>
                        <a:pt x="858716" y="1503267"/>
                      </a:moveTo>
                      <a:cubicBezTo>
                        <a:pt x="881705" y="1503267"/>
                        <a:pt x="900340" y="1527702"/>
                        <a:pt x="900339" y="1557845"/>
                      </a:cubicBezTo>
                      <a:cubicBezTo>
                        <a:pt x="900339" y="1587988"/>
                        <a:pt x="881704" y="1612424"/>
                        <a:pt x="858715" y="1612425"/>
                      </a:cubicBezTo>
                      <a:cubicBezTo>
                        <a:pt x="835728" y="1612424"/>
                        <a:pt x="817091" y="1587989"/>
                        <a:pt x="817092" y="1557846"/>
                      </a:cubicBezTo>
                      <a:cubicBezTo>
                        <a:pt x="817091" y="1527704"/>
                        <a:pt x="835728" y="1503267"/>
                        <a:pt x="858716" y="1503267"/>
                      </a:cubicBezTo>
                      <a:close/>
                      <a:moveTo>
                        <a:pt x="468765" y="1407835"/>
                      </a:moveTo>
                      <a:cubicBezTo>
                        <a:pt x="483599" y="1407835"/>
                        <a:pt x="495625" y="1423571"/>
                        <a:pt x="495625" y="1442983"/>
                      </a:cubicBezTo>
                      <a:cubicBezTo>
                        <a:pt x="495625" y="1462395"/>
                        <a:pt x="483599" y="1478131"/>
                        <a:pt x="468765" y="1478131"/>
                      </a:cubicBezTo>
                      <a:cubicBezTo>
                        <a:pt x="453930" y="1478130"/>
                        <a:pt x="441904" y="1462394"/>
                        <a:pt x="441904" y="1442982"/>
                      </a:cubicBezTo>
                      <a:cubicBezTo>
                        <a:pt x="441904" y="1423571"/>
                        <a:pt x="453930" y="1407835"/>
                        <a:pt x="468765" y="1407835"/>
                      </a:cubicBezTo>
                      <a:close/>
                      <a:moveTo>
                        <a:pt x="1270274" y="1535639"/>
                      </a:moveTo>
                      <a:cubicBezTo>
                        <a:pt x="1283529" y="1537316"/>
                        <a:pt x="1292209" y="1555007"/>
                        <a:pt x="1289661" y="1575152"/>
                      </a:cubicBezTo>
                      <a:cubicBezTo>
                        <a:pt x="1287112" y="1595296"/>
                        <a:pt x="1274300" y="1610268"/>
                        <a:pt x="1261045" y="1608591"/>
                      </a:cubicBezTo>
                      <a:cubicBezTo>
                        <a:pt x="1247788" y="1606914"/>
                        <a:pt x="1239108" y="1589223"/>
                        <a:pt x="1241656" y="1569079"/>
                      </a:cubicBezTo>
                      <a:cubicBezTo>
                        <a:pt x="1244205" y="1548934"/>
                        <a:pt x="1257017" y="1533962"/>
                        <a:pt x="1270274" y="1535639"/>
                      </a:cubicBezTo>
                      <a:close/>
                      <a:moveTo>
                        <a:pt x="702331" y="1266304"/>
                      </a:moveTo>
                      <a:cubicBezTo>
                        <a:pt x="725320" y="1266304"/>
                        <a:pt x="743956" y="1290740"/>
                        <a:pt x="743956" y="1320883"/>
                      </a:cubicBezTo>
                      <a:cubicBezTo>
                        <a:pt x="743956" y="1351026"/>
                        <a:pt x="725320" y="1375461"/>
                        <a:pt x="702331" y="1375462"/>
                      </a:cubicBezTo>
                      <a:cubicBezTo>
                        <a:pt x="679343" y="1375461"/>
                        <a:pt x="660707" y="1351026"/>
                        <a:pt x="660707" y="1320883"/>
                      </a:cubicBezTo>
                      <a:cubicBezTo>
                        <a:pt x="660707" y="1290741"/>
                        <a:pt x="679343" y="1266304"/>
                        <a:pt x="702331" y="1266304"/>
                      </a:cubicBezTo>
                      <a:close/>
                      <a:moveTo>
                        <a:pt x="1069779" y="1311713"/>
                      </a:moveTo>
                      <a:cubicBezTo>
                        <a:pt x="1092768" y="1311713"/>
                        <a:pt x="1111403" y="1336148"/>
                        <a:pt x="1111403" y="1366291"/>
                      </a:cubicBezTo>
                      <a:cubicBezTo>
                        <a:pt x="1111403" y="1396434"/>
                        <a:pt x="1092768" y="1420870"/>
                        <a:pt x="1069779" y="1420871"/>
                      </a:cubicBezTo>
                      <a:cubicBezTo>
                        <a:pt x="1046791" y="1420870"/>
                        <a:pt x="1028155" y="1396434"/>
                        <a:pt x="1028155" y="1366291"/>
                      </a:cubicBezTo>
                      <a:cubicBezTo>
                        <a:pt x="1028155" y="1336149"/>
                        <a:pt x="1046791" y="1311713"/>
                        <a:pt x="1069779" y="1311713"/>
                      </a:cubicBezTo>
                      <a:close/>
                      <a:moveTo>
                        <a:pt x="347101" y="1157225"/>
                      </a:moveTo>
                      <a:cubicBezTo>
                        <a:pt x="361935" y="1157225"/>
                        <a:pt x="373961" y="1172960"/>
                        <a:pt x="373961" y="1192372"/>
                      </a:cubicBezTo>
                      <a:cubicBezTo>
                        <a:pt x="373961" y="1211784"/>
                        <a:pt x="361935" y="1227520"/>
                        <a:pt x="347101" y="1227520"/>
                      </a:cubicBezTo>
                      <a:cubicBezTo>
                        <a:pt x="332266" y="1227520"/>
                        <a:pt x="320240" y="1211783"/>
                        <a:pt x="320240" y="1192372"/>
                      </a:cubicBezTo>
                      <a:cubicBezTo>
                        <a:pt x="320240" y="1172961"/>
                        <a:pt x="332266" y="1157225"/>
                        <a:pt x="347101" y="1157225"/>
                      </a:cubicBezTo>
                      <a:close/>
                      <a:moveTo>
                        <a:pt x="1458583" y="1330000"/>
                      </a:moveTo>
                      <a:cubicBezTo>
                        <a:pt x="1471838" y="1331676"/>
                        <a:pt x="1480519" y="1349367"/>
                        <a:pt x="1477970" y="1369512"/>
                      </a:cubicBezTo>
                      <a:cubicBezTo>
                        <a:pt x="1475422" y="1389657"/>
                        <a:pt x="1462610" y="1404628"/>
                        <a:pt x="1449354" y="1402951"/>
                      </a:cubicBezTo>
                      <a:cubicBezTo>
                        <a:pt x="1436098" y="1401274"/>
                        <a:pt x="1427417" y="1383584"/>
                        <a:pt x="1429966" y="1363440"/>
                      </a:cubicBezTo>
                      <a:cubicBezTo>
                        <a:pt x="1432514" y="1343294"/>
                        <a:pt x="1445327" y="1328323"/>
                        <a:pt x="1458583" y="1330000"/>
                      </a:cubicBezTo>
                      <a:close/>
                      <a:moveTo>
                        <a:pt x="955232" y="985630"/>
                      </a:moveTo>
                      <a:cubicBezTo>
                        <a:pt x="978221" y="985630"/>
                        <a:pt x="996856" y="1010065"/>
                        <a:pt x="996856" y="1040208"/>
                      </a:cubicBezTo>
                      <a:cubicBezTo>
                        <a:pt x="996856" y="1070351"/>
                        <a:pt x="978221" y="1094787"/>
                        <a:pt x="955232" y="1094787"/>
                      </a:cubicBezTo>
                      <a:cubicBezTo>
                        <a:pt x="932244" y="1094787"/>
                        <a:pt x="913608" y="1070351"/>
                        <a:pt x="913608" y="1040208"/>
                      </a:cubicBezTo>
                      <a:cubicBezTo>
                        <a:pt x="913608" y="1010066"/>
                        <a:pt x="932244" y="985630"/>
                        <a:pt x="955232" y="985630"/>
                      </a:cubicBezTo>
                      <a:close/>
                      <a:moveTo>
                        <a:pt x="122853" y="832326"/>
                      </a:moveTo>
                      <a:cubicBezTo>
                        <a:pt x="137687" y="832326"/>
                        <a:pt x="149713" y="848062"/>
                        <a:pt x="149713" y="867473"/>
                      </a:cubicBezTo>
                      <a:cubicBezTo>
                        <a:pt x="149713" y="886885"/>
                        <a:pt x="137687" y="902620"/>
                        <a:pt x="122853" y="902620"/>
                      </a:cubicBezTo>
                      <a:cubicBezTo>
                        <a:pt x="108018" y="902620"/>
                        <a:pt x="95992" y="886885"/>
                        <a:pt x="95992" y="867473"/>
                      </a:cubicBezTo>
                      <a:cubicBezTo>
                        <a:pt x="95992" y="848062"/>
                        <a:pt x="108018" y="832326"/>
                        <a:pt x="122853" y="832326"/>
                      </a:cubicBezTo>
                      <a:close/>
                      <a:moveTo>
                        <a:pt x="1750991" y="1100064"/>
                      </a:moveTo>
                      <a:cubicBezTo>
                        <a:pt x="1764247" y="1101741"/>
                        <a:pt x="1772927" y="1119432"/>
                        <a:pt x="1770379" y="1139577"/>
                      </a:cubicBezTo>
                      <a:cubicBezTo>
                        <a:pt x="1767830" y="1159722"/>
                        <a:pt x="1755018" y="1174693"/>
                        <a:pt x="1741761" y="1173016"/>
                      </a:cubicBezTo>
                      <a:cubicBezTo>
                        <a:pt x="1728506" y="1171339"/>
                        <a:pt x="1719826" y="1153649"/>
                        <a:pt x="1722374" y="1133505"/>
                      </a:cubicBezTo>
                      <a:cubicBezTo>
                        <a:pt x="1724923" y="1113359"/>
                        <a:pt x="1737735" y="1098388"/>
                        <a:pt x="1750991" y="1100064"/>
                      </a:cubicBezTo>
                      <a:close/>
                      <a:moveTo>
                        <a:pt x="1430117" y="1040333"/>
                      </a:moveTo>
                      <a:cubicBezTo>
                        <a:pt x="1453106" y="1040333"/>
                        <a:pt x="1471741" y="1064768"/>
                        <a:pt x="1471741" y="1094911"/>
                      </a:cubicBezTo>
                      <a:cubicBezTo>
                        <a:pt x="1471741" y="1125054"/>
                        <a:pt x="1453106" y="1149490"/>
                        <a:pt x="1430117" y="1149490"/>
                      </a:cubicBezTo>
                      <a:cubicBezTo>
                        <a:pt x="1407129" y="1149490"/>
                        <a:pt x="1388493" y="1125054"/>
                        <a:pt x="1388493" y="1094911"/>
                      </a:cubicBezTo>
                      <a:cubicBezTo>
                        <a:pt x="1388493" y="1064769"/>
                        <a:pt x="1407129" y="1040333"/>
                        <a:pt x="1430117" y="1040333"/>
                      </a:cubicBezTo>
                      <a:close/>
                      <a:moveTo>
                        <a:pt x="468809" y="876475"/>
                      </a:moveTo>
                      <a:cubicBezTo>
                        <a:pt x="491798" y="876476"/>
                        <a:pt x="510433" y="900911"/>
                        <a:pt x="510433" y="931054"/>
                      </a:cubicBezTo>
                      <a:cubicBezTo>
                        <a:pt x="510433" y="961197"/>
                        <a:pt x="491798" y="985633"/>
                        <a:pt x="468809" y="985633"/>
                      </a:cubicBezTo>
                      <a:cubicBezTo>
                        <a:pt x="445821" y="985632"/>
                        <a:pt x="427185" y="961197"/>
                        <a:pt x="427185" y="931054"/>
                      </a:cubicBezTo>
                      <a:cubicBezTo>
                        <a:pt x="427185" y="900912"/>
                        <a:pt x="445821" y="876476"/>
                        <a:pt x="468809" y="876475"/>
                      </a:cubicBezTo>
                      <a:close/>
                      <a:moveTo>
                        <a:pt x="743951" y="609696"/>
                      </a:moveTo>
                      <a:cubicBezTo>
                        <a:pt x="771569" y="609696"/>
                        <a:pt x="793957" y="639036"/>
                        <a:pt x="793957" y="675228"/>
                      </a:cubicBezTo>
                      <a:cubicBezTo>
                        <a:pt x="793957" y="711420"/>
                        <a:pt x="771569" y="740760"/>
                        <a:pt x="743952" y="740760"/>
                      </a:cubicBezTo>
                      <a:cubicBezTo>
                        <a:pt x="716334" y="740760"/>
                        <a:pt x="693945" y="711420"/>
                        <a:pt x="693946" y="675228"/>
                      </a:cubicBezTo>
                      <a:cubicBezTo>
                        <a:pt x="693945" y="639036"/>
                        <a:pt x="716334" y="609696"/>
                        <a:pt x="743951" y="609696"/>
                      </a:cubicBezTo>
                      <a:close/>
                      <a:moveTo>
                        <a:pt x="1241793" y="675154"/>
                      </a:moveTo>
                      <a:cubicBezTo>
                        <a:pt x="1269411" y="675154"/>
                        <a:pt x="1291800" y="704494"/>
                        <a:pt x="1291800" y="740686"/>
                      </a:cubicBezTo>
                      <a:cubicBezTo>
                        <a:pt x="1291800" y="776878"/>
                        <a:pt x="1269411" y="806218"/>
                        <a:pt x="1241793" y="806218"/>
                      </a:cubicBezTo>
                      <a:cubicBezTo>
                        <a:pt x="1214176" y="806218"/>
                        <a:pt x="1191787" y="776878"/>
                        <a:pt x="1191787" y="740686"/>
                      </a:cubicBezTo>
                      <a:cubicBezTo>
                        <a:pt x="1191787" y="704494"/>
                        <a:pt x="1214176" y="675154"/>
                        <a:pt x="1241793" y="675154"/>
                      </a:cubicBezTo>
                      <a:close/>
                      <a:moveTo>
                        <a:pt x="179289" y="486377"/>
                      </a:moveTo>
                      <a:cubicBezTo>
                        <a:pt x="202277" y="486377"/>
                        <a:pt x="220914" y="510812"/>
                        <a:pt x="220913" y="540955"/>
                      </a:cubicBezTo>
                      <a:cubicBezTo>
                        <a:pt x="220913" y="571098"/>
                        <a:pt x="202277" y="595533"/>
                        <a:pt x="179288" y="595533"/>
                      </a:cubicBezTo>
                      <a:cubicBezTo>
                        <a:pt x="156301" y="595533"/>
                        <a:pt x="137664" y="571098"/>
                        <a:pt x="137664" y="540955"/>
                      </a:cubicBezTo>
                      <a:cubicBezTo>
                        <a:pt x="137665" y="510812"/>
                        <a:pt x="156301" y="486377"/>
                        <a:pt x="179289" y="486377"/>
                      </a:cubicBezTo>
                      <a:close/>
                      <a:moveTo>
                        <a:pt x="1817298" y="741309"/>
                      </a:moveTo>
                      <a:cubicBezTo>
                        <a:pt x="1837286" y="743837"/>
                        <a:pt x="1850369" y="770553"/>
                        <a:pt x="1846520" y="800979"/>
                      </a:cubicBezTo>
                      <a:cubicBezTo>
                        <a:pt x="1842671" y="831406"/>
                        <a:pt x="1823347" y="854020"/>
                        <a:pt x="1803359" y="851492"/>
                      </a:cubicBezTo>
                      <a:cubicBezTo>
                        <a:pt x="1783371" y="848963"/>
                        <a:pt x="1770287" y="822249"/>
                        <a:pt x="1774136" y="791822"/>
                      </a:cubicBezTo>
                      <a:cubicBezTo>
                        <a:pt x="1777985" y="761396"/>
                        <a:pt x="1797309" y="738780"/>
                        <a:pt x="1817298" y="741309"/>
                      </a:cubicBezTo>
                      <a:close/>
                      <a:moveTo>
                        <a:pt x="1054182" y="264751"/>
                      </a:moveTo>
                      <a:cubicBezTo>
                        <a:pt x="1085798" y="264751"/>
                        <a:pt x="1111428" y="294091"/>
                        <a:pt x="1111428" y="330283"/>
                      </a:cubicBezTo>
                      <a:cubicBezTo>
                        <a:pt x="1111428" y="366475"/>
                        <a:pt x="1085798" y="395815"/>
                        <a:pt x="1054182" y="395815"/>
                      </a:cubicBezTo>
                      <a:cubicBezTo>
                        <a:pt x="1022567" y="395815"/>
                        <a:pt x="996937" y="366475"/>
                        <a:pt x="996937" y="330283"/>
                      </a:cubicBezTo>
                      <a:cubicBezTo>
                        <a:pt x="996937" y="294091"/>
                        <a:pt x="1022567" y="264751"/>
                        <a:pt x="1054182" y="264751"/>
                      </a:cubicBezTo>
                      <a:close/>
                      <a:moveTo>
                        <a:pt x="1639700" y="344691"/>
                      </a:moveTo>
                      <a:cubicBezTo>
                        <a:pt x="1667843" y="344691"/>
                        <a:pt x="1690658" y="370790"/>
                        <a:pt x="1690658" y="402984"/>
                      </a:cubicBezTo>
                      <a:cubicBezTo>
                        <a:pt x="1690658" y="435178"/>
                        <a:pt x="1667843" y="461277"/>
                        <a:pt x="1639700" y="461277"/>
                      </a:cubicBezTo>
                      <a:cubicBezTo>
                        <a:pt x="1611556" y="461277"/>
                        <a:pt x="1588741" y="435178"/>
                        <a:pt x="1588741" y="402984"/>
                      </a:cubicBezTo>
                      <a:cubicBezTo>
                        <a:pt x="1588741" y="370790"/>
                        <a:pt x="1611556" y="344691"/>
                        <a:pt x="1639700" y="344691"/>
                      </a:cubicBezTo>
                      <a:close/>
                      <a:moveTo>
                        <a:pt x="494832" y="143018"/>
                      </a:moveTo>
                      <a:cubicBezTo>
                        <a:pt x="522450" y="143018"/>
                        <a:pt x="544839" y="172358"/>
                        <a:pt x="544839" y="208550"/>
                      </a:cubicBezTo>
                      <a:cubicBezTo>
                        <a:pt x="544839" y="244742"/>
                        <a:pt x="522450" y="274082"/>
                        <a:pt x="494832" y="274082"/>
                      </a:cubicBezTo>
                      <a:cubicBezTo>
                        <a:pt x="467215" y="274082"/>
                        <a:pt x="444826" y="244742"/>
                        <a:pt x="444826" y="208550"/>
                      </a:cubicBezTo>
                      <a:cubicBezTo>
                        <a:pt x="444826" y="172358"/>
                        <a:pt x="467215" y="143018"/>
                        <a:pt x="494832" y="143018"/>
                      </a:cubicBezTo>
                      <a:close/>
                      <a:moveTo>
                        <a:pt x="2105844" y="352208"/>
                      </a:moveTo>
                      <a:cubicBezTo>
                        <a:pt x="2129516" y="352208"/>
                        <a:pt x="2148706" y="374170"/>
                        <a:pt x="2148706" y="401262"/>
                      </a:cubicBezTo>
                      <a:cubicBezTo>
                        <a:pt x="2148706" y="428354"/>
                        <a:pt x="2129516" y="450316"/>
                        <a:pt x="2105844" y="450316"/>
                      </a:cubicBezTo>
                      <a:cubicBezTo>
                        <a:pt x="2082171" y="450316"/>
                        <a:pt x="2062981" y="428354"/>
                        <a:pt x="2062981" y="401262"/>
                      </a:cubicBezTo>
                      <a:cubicBezTo>
                        <a:pt x="2062981" y="374170"/>
                        <a:pt x="2082171" y="352208"/>
                        <a:pt x="2105844" y="352208"/>
                      </a:cubicBezTo>
                      <a:close/>
                      <a:moveTo>
                        <a:pt x="50006" y="0"/>
                      </a:moveTo>
                      <a:cubicBezTo>
                        <a:pt x="77624" y="0"/>
                        <a:pt x="100013" y="29340"/>
                        <a:pt x="100013" y="65532"/>
                      </a:cubicBezTo>
                      <a:cubicBezTo>
                        <a:pt x="100014" y="101724"/>
                        <a:pt x="77624" y="131064"/>
                        <a:pt x="50006" y="131064"/>
                      </a:cubicBezTo>
                      <a:cubicBezTo>
                        <a:pt x="22389" y="131064"/>
                        <a:pt x="0" y="101724"/>
                        <a:pt x="0" y="65532"/>
                      </a:cubicBezTo>
                      <a:cubicBezTo>
                        <a:pt x="0" y="29340"/>
                        <a:pt x="22389" y="0"/>
                        <a:pt x="50006" y="0"/>
                      </a:cubicBezTo>
                      <a:close/>
                    </a:path>
                  </a:pathLst>
                </a:custGeom>
                <a:solidFill>
                  <a:srgbClr val="FEECE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5" name="Google Shape;2875;p20"/>
                <p:cNvSpPr/>
                <p:nvPr/>
              </p:nvSpPr>
              <p:spPr>
                <a:xfrm>
                  <a:off x="5649972" y="4456864"/>
                  <a:ext cx="2109596" cy="422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7383" h="538734" extrusionOk="0">
                      <a:moveTo>
                        <a:pt x="2687384" y="269367"/>
                      </a:moveTo>
                      <a:cubicBezTo>
                        <a:pt x="2687384" y="418134"/>
                        <a:pt x="2085792" y="538734"/>
                        <a:pt x="1343692" y="538734"/>
                      </a:cubicBezTo>
                      <a:cubicBezTo>
                        <a:pt x="601591" y="538734"/>
                        <a:pt x="0" y="418134"/>
                        <a:pt x="0" y="269367"/>
                      </a:cubicBezTo>
                      <a:cubicBezTo>
                        <a:pt x="0" y="120600"/>
                        <a:pt x="601591" y="0"/>
                        <a:pt x="1343692" y="0"/>
                      </a:cubicBezTo>
                      <a:cubicBezTo>
                        <a:pt x="2085792" y="0"/>
                        <a:pt x="2687384" y="120600"/>
                        <a:pt x="2687384" y="269367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6" name="Google Shape;2876;p20"/>
                <p:cNvSpPr/>
                <p:nvPr/>
              </p:nvSpPr>
              <p:spPr>
                <a:xfrm>
                  <a:off x="5650421" y="4456864"/>
                  <a:ext cx="2109596" cy="422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7383" h="538733" extrusionOk="0">
                      <a:moveTo>
                        <a:pt x="1343692" y="0"/>
                      </a:moveTo>
                      <a:cubicBezTo>
                        <a:pt x="601599" y="0"/>
                        <a:pt x="0" y="120587"/>
                        <a:pt x="0" y="269367"/>
                      </a:cubicBezTo>
                      <a:cubicBezTo>
                        <a:pt x="0" y="418147"/>
                        <a:pt x="601599" y="538734"/>
                        <a:pt x="1343692" y="538734"/>
                      </a:cubicBezTo>
                      <a:cubicBezTo>
                        <a:pt x="2085784" y="538734"/>
                        <a:pt x="2687384" y="418147"/>
                        <a:pt x="2687384" y="269367"/>
                      </a:cubicBezTo>
                      <a:cubicBezTo>
                        <a:pt x="2687384" y="120587"/>
                        <a:pt x="2085784" y="0"/>
                        <a:pt x="1343692" y="0"/>
                      </a:cubicBezTo>
                      <a:close/>
                      <a:moveTo>
                        <a:pt x="1339025" y="514160"/>
                      </a:moveTo>
                      <a:cubicBezTo>
                        <a:pt x="634556" y="514160"/>
                        <a:pt x="63532" y="404527"/>
                        <a:pt x="63532" y="269367"/>
                      </a:cubicBezTo>
                      <a:cubicBezTo>
                        <a:pt x="63532" y="134207"/>
                        <a:pt x="634556" y="24479"/>
                        <a:pt x="1339025" y="24479"/>
                      </a:cubicBezTo>
                      <a:cubicBezTo>
                        <a:pt x="2043494" y="24479"/>
                        <a:pt x="2614422" y="134112"/>
                        <a:pt x="2614422" y="269367"/>
                      </a:cubicBezTo>
                      <a:cubicBezTo>
                        <a:pt x="2614422" y="404622"/>
                        <a:pt x="2043398" y="514160"/>
                        <a:pt x="1339025" y="51416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3811F"/>
                    </a:gs>
                    <a:gs pos="17000">
                      <a:srgbClr val="BE9C6A"/>
                    </a:gs>
                    <a:gs pos="34000">
                      <a:srgbClr val="F3ECAF"/>
                    </a:gs>
                    <a:gs pos="47100">
                      <a:srgbClr val="BE9C6A"/>
                    </a:gs>
                    <a:gs pos="63000">
                      <a:srgbClr val="B98F45"/>
                    </a:gs>
                    <a:gs pos="77000">
                      <a:srgbClr val="F3ECAF"/>
                    </a:gs>
                    <a:gs pos="91299">
                      <a:srgbClr val="B3811F"/>
                    </a:gs>
                    <a:gs pos="100000">
                      <a:srgbClr val="B3811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7" name="Google Shape;2877;p20"/>
                <p:cNvSpPr/>
                <p:nvPr/>
              </p:nvSpPr>
              <p:spPr>
                <a:xfrm>
                  <a:off x="5847170" y="4660866"/>
                  <a:ext cx="1716074" cy="200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6082" h="255079" extrusionOk="0">
                      <a:moveTo>
                        <a:pt x="2186083" y="135827"/>
                      </a:moveTo>
                      <a:cubicBezTo>
                        <a:pt x="1963388" y="207264"/>
                        <a:pt x="1556195" y="255079"/>
                        <a:pt x="1090898" y="255079"/>
                      </a:cubicBezTo>
                      <a:cubicBezTo>
                        <a:pt x="625602" y="255079"/>
                        <a:pt x="223647" y="207836"/>
                        <a:pt x="0" y="137255"/>
                      </a:cubicBezTo>
                      <a:cubicBezTo>
                        <a:pt x="314325" y="50483"/>
                        <a:pt x="690848" y="0"/>
                        <a:pt x="1095566" y="0"/>
                      </a:cubicBezTo>
                      <a:cubicBezTo>
                        <a:pt x="1500283" y="0"/>
                        <a:pt x="1872710" y="49911"/>
                        <a:pt x="2186083" y="135827"/>
                      </a:cubicBezTo>
                      <a:close/>
                    </a:path>
                  </a:pathLst>
                </a:custGeom>
                <a:solidFill>
                  <a:srgbClr val="64301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8" name="Google Shape;2878;p20"/>
                <p:cNvSpPr/>
                <p:nvPr/>
              </p:nvSpPr>
              <p:spPr>
                <a:xfrm>
                  <a:off x="6078617" y="4769084"/>
                  <a:ext cx="1354107" cy="92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977" h="117252" extrusionOk="0">
                      <a:moveTo>
                        <a:pt x="1724978" y="43625"/>
                      </a:moveTo>
                      <a:cubicBezTo>
                        <a:pt x="1493425" y="89059"/>
                        <a:pt x="1170432" y="117253"/>
                        <a:pt x="813149" y="117253"/>
                      </a:cubicBezTo>
                      <a:cubicBezTo>
                        <a:pt x="504063" y="117253"/>
                        <a:pt x="220694" y="96107"/>
                        <a:pt x="0" y="61055"/>
                      </a:cubicBezTo>
                      <a:cubicBezTo>
                        <a:pt x="275844" y="22098"/>
                        <a:pt x="592931" y="0"/>
                        <a:pt x="930307" y="0"/>
                      </a:cubicBezTo>
                      <a:cubicBezTo>
                        <a:pt x="1213676" y="0"/>
                        <a:pt x="1482662" y="15621"/>
                        <a:pt x="1724978" y="43625"/>
                      </a:cubicBezTo>
                      <a:close/>
                    </a:path>
                  </a:pathLst>
                </a:custGeom>
                <a:solidFill>
                  <a:srgbClr val="884E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36A7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879" name="Google Shape;2879;p20"/>
            <p:cNvSpPr/>
            <p:nvPr/>
          </p:nvSpPr>
          <p:spPr>
            <a:xfrm rot="-413639">
              <a:off x="7361032" y="5148454"/>
              <a:ext cx="1132085" cy="1505280"/>
            </a:xfrm>
            <a:custGeom>
              <a:avLst/>
              <a:gdLst/>
              <a:ahLst/>
              <a:cxnLst/>
              <a:rect l="l" t="t" r="r" b="b"/>
              <a:pathLst>
                <a:path w="1132393" h="1505689" extrusionOk="0">
                  <a:moveTo>
                    <a:pt x="1131888" y="6299"/>
                  </a:moveTo>
                  <a:cubicBezTo>
                    <a:pt x="1110389" y="94175"/>
                    <a:pt x="1068300" y="242038"/>
                    <a:pt x="1013149" y="363324"/>
                  </a:cubicBezTo>
                  <a:cubicBezTo>
                    <a:pt x="962896" y="473754"/>
                    <a:pt x="886972" y="640615"/>
                    <a:pt x="732947" y="798398"/>
                  </a:cubicBezTo>
                  <a:cubicBezTo>
                    <a:pt x="518056" y="1018696"/>
                    <a:pt x="441407" y="1071291"/>
                    <a:pt x="441407" y="1071291"/>
                  </a:cubicBezTo>
                  <a:cubicBezTo>
                    <a:pt x="393603" y="1104139"/>
                    <a:pt x="342080" y="1134554"/>
                    <a:pt x="326296" y="1193887"/>
                  </a:cubicBezTo>
                  <a:cubicBezTo>
                    <a:pt x="307792" y="1263327"/>
                    <a:pt x="348157" y="1335761"/>
                    <a:pt x="385439" y="1385548"/>
                  </a:cubicBezTo>
                  <a:cubicBezTo>
                    <a:pt x="394328" y="1397433"/>
                    <a:pt x="390428" y="1414559"/>
                    <a:pt x="377547" y="1421297"/>
                  </a:cubicBezTo>
                  <a:cubicBezTo>
                    <a:pt x="312508" y="1454707"/>
                    <a:pt x="182794" y="1509079"/>
                    <a:pt x="16070" y="1505523"/>
                  </a:cubicBezTo>
                  <a:cubicBezTo>
                    <a:pt x="-26564" y="1255185"/>
                    <a:pt x="22329" y="1108725"/>
                    <a:pt x="84465" y="1017761"/>
                  </a:cubicBezTo>
                  <a:cubicBezTo>
                    <a:pt x="195130" y="855953"/>
                    <a:pt x="335004" y="888520"/>
                    <a:pt x="508169" y="674399"/>
                  </a:cubicBezTo>
                  <a:cubicBezTo>
                    <a:pt x="574840" y="591857"/>
                    <a:pt x="620830" y="504449"/>
                    <a:pt x="750182" y="60391"/>
                  </a:cubicBezTo>
                  <a:cubicBezTo>
                    <a:pt x="750182" y="60297"/>
                    <a:pt x="750273" y="60204"/>
                    <a:pt x="750273" y="60110"/>
                  </a:cubicBezTo>
                  <a:cubicBezTo>
                    <a:pt x="886246" y="51687"/>
                    <a:pt x="1003443" y="33626"/>
                    <a:pt x="1096964" y="14722"/>
                  </a:cubicBezTo>
                  <a:cubicBezTo>
                    <a:pt x="1113564" y="11353"/>
                    <a:pt x="1136060" y="-10546"/>
                    <a:pt x="1131888" y="6299"/>
                  </a:cubicBezTo>
                  <a:close/>
                </a:path>
              </a:pathLst>
            </a:custGeom>
            <a:solidFill>
              <a:srgbClr val="151515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80" name="Google Shape;2880;p20"/>
            <p:cNvGrpSpPr/>
            <p:nvPr/>
          </p:nvGrpSpPr>
          <p:grpSpPr>
            <a:xfrm>
              <a:off x="6380994" y="5101121"/>
              <a:ext cx="1524198" cy="1060014"/>
              <a:chOff x="6567690" y="5095743"/>
              <a:chExt cx="2109325" cy="1466944"/>
            </a:xfrm>
          </p:grpSpPr>
          <p:sp>
            <p:nvSpPr>
              <p:cNvPr id="2881" name="Google Shape;2881;p20"/>
              <p:cNvSpPr/>
              <p:nvPr/>
            </p:nvSpPr>
            <p:spPr>
              <a:xfrm>
                <a:off x="6588088" y="5285940"/>
                <a:ext cx="2088927" cy="1276747"/>
              </a:xfrm>
              <a:custGeom>
                <a:avLst/>
                <a:gdLst/>
                <a:ahLst/>
                <a:cxnLst/>
                <a:rect l="l" t="t" r="r" b="b"/>
                <a:pathLst>
                  <a:path w="2088927" h="1276747" extrusionOk="0">
                    <a:moveTo>
                      <a:pt x="2088928" y="0"/>
                    </a:moveTo>
                    <a:cubicBezTo>
                      <a:pt x="1993202" y="652653"/>
                      <a:pt x="1578483" y="1170718"/>
                      <a:pt x="1010222" y="1262539"/>
                    </a:cubicBezTo>
                    <a:cubicBezTo>
                      <a:pt x="864584" y="1286066"/>
                      <a:pt x="719709" y="1279874"/>
                      <a:pt x="579692" y="1247680"/>
                    </a:cubicBezTo>
                    <a:cubicBezTo>
                      <a:pt x="563118" y="1228820"/>
                      <a:pt x="538163" y="1200817"/>
                      <a:pt x="499396" y="1157859"/>
                    </a:cubicBezTo>
                    <a:cubicBezTo>
                      <a:pt x="372237" y="1016699"/>
                      <a:pt x="302133" y="880586"/>
                      <a:pt x="227267" y="735140"/>
                    </a:cubicBezTo>
                    <a:cubicBezTo>
                      <a:pt x="166116" y="616553"/>
                      <a:pt x="66294" y="419195"/>
                      <a:pt x="13335" y="142113"/>
                    </a:cubicBezTo>
                    <a:cubicBezTo>
                      <a:pt x="8192" y="115157"/>
                      <a:pt x="3810" y="88964"/>
                      <a:pt x="0" y="63722"/>
                    </a:cubicBezTo>
                    <a:cubicBezTo>
                      <a:pt x="243745" y="562356"/>
                      <a:pt x="613505" y="868204"/>
                      <a:pt x="972598" y="810197"/>
                    </a:cubicBezTo>
                    <a:cubicBezTo>
                      <a:pt x="1269968" y="762095"/>
                      <a:pt x="1495711" y="474726"/>
                      <a:pt x="1606582" y="64865"/>
                    </a:cubicBezTo>
                    <a:cubicBezTo>
                      <a:pt x="1781747" y="53340"/>
                      <a:pt x="1943195" y="29718"/>
                      <a:pt x="2088833" y="0"/>
                    </a:cubicBezTo>
                    <a:close/>
                  </a:path>
                </a:pathLst>
              </a:custGeom>
              <a:solidFill>
                <a:srgbClr val="FAFAFA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2" name="Google Shape;2882;p20"/>
              <p:cNvSpPr/>
              <p:nvPr/>
            </p:nvSpPr>
            <p:spPr>
              <a:xfrm>
                <a:off x="6567690" y="5095743"/>
                <a:ext cx="1627078" cy="1007437"/>
              </a:xfrm>
              <a:custGeom>
                <a:avLst/>
                <a:gdLst/>
                <a:ahLst/>
                <a:cxnLst/>
                <a:rect l="l" t="t" r="r" b="b"/>
                <a:pathLst>
                  <a:path w="1627078" h="1007437" extrusionOk="0">
                    <a:moveTo>
                      <a:pt x="1627079" y="255062"/>
                    </a:moveTo>
                    <a:cubicBezTo>
                      <a:pt x="1516208" y="664923"/>
                      <a:pt x="1290465" y="952292"/>
                      <a:pt x="993095" y="1000393"/>
                    </a:cubicBezTo>
                    <a:cubicBezTo>
                      <a:pt x="634003" y="1058496"/>
                      <a:pt x="264337" y="752553"/>
                      <a:pt x="20497" y="253919"/>
                    </a:cubicBezTo>
                    <a:cubicBezTo>
                      <a:pt x="7829" y="169432"/>
                      <a:pt x="2304" y="94566"/>
                      <a:pt x="18" y="33034"/>
                    </a:cubicBezTo>
                    <a:cubicBezTo>
                      <a:pt x="-743" y="9984"/>
                      <a:pt x="22307" y="-6304"/>
                      <a:pt x="43643" y="2364"/>
                    </a:cubicBezTo>
                    <a:cubicBezTo>
                      <a:pt x="320630" y="113711"/>
                      <a:pt x="754589" y="248299"/>
                      <a:pt x="1299133" y="261920"/>
                    </a:cubicBezTo>
                    <a:cubicBezTo>
                      <a:pt x="1413052" y="264682"/>
                      <a:pt x="1522495" y="262110"/>
                      <a:pt x="1627079" y="255157"/>
                    </a:cubicBezTo>
                    <a:close/>
                  </a:path>
                </a:pathLst>
              </a:custGeom>
              <a:solidFill>
                <a:srgbClr val="FAFAFA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83" name="Google Shape;2883;p20"/>
          <p:cNvSpPr/>
          <p:nvPr/>
        </p:nvSpPr>
        <p:spPr>
          <a:xfrm rot="10800000" flipH="1">
            <a:off x="245918" y="3544956"/>
            <a:ext cx="574200" cy="538200"/>
          </a:xfrm>
          <a:prstGeom prst="triangle">
            <a:avLst>
              <a:gd name="adj" fmla="val 53771"/>
            </a:avLst>
          </a:prstGeom>
          <a:solidFill>
            <a:schemeClr val="accent2"/>
          </a:solidFill>
          <a:ln>
            <a:noFill/>
          </a:ln>
          <a:effectLst>
            <a:outerShdw blurRad="128588" dist="19050" dir="1488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4" name="Google Shape;2884;p20"/>
          <p:cNvSpPr/>
          <p:nvPr/>
        </p:nvSpPr>
        <p:spPr>
          <a:xfrm rot="10800000" flipH="1">
            <a:off x="855518" y="3544956"/>
            <a:ext cx="574200" cy="538200"/>
          </a:xfrm>
          <a:prstGeom prst="triangle">
            <a:avLst>
              <a:gd name="adj" fmla="val 53771"/>
            </a:avLst>
          </a:prstGeom>
          <a:solidFill>
            <a:schemeClr val="accent6"/>
          </a:solidFill>
          <a:ln>
            <a:noFill/>
          </a:ln>
          <a:effectLst>
            <a:outerShdw blurRad="128588" dist="19050" dir="1488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5" name="Google Shape;2885;p20"/>
          <p:cNvSpPr/>
          <p:nvPr/>
        </p:nvSpPr>
        <p:spPr>
          <a:xfrm rot="10800000" flipH="1">
            <a:off x="1465118" y="3544956"/>
            <a:ext cx="574200" cy="538200"/>
          </a:xfrm>
          <a:prstGeom prst="triangle">
            <a:avLst>
              <a:gd name="adj" fmla="val 53771"/>
            </a:avLst>
          </a:prstGeom>
          <a:solidFill>
            <a:schemeClr val="accent2"/>
          </a:solidFill>
          <a:ln>
            <a:noFill/>
          </a:ln>
          <a:effectLst>
            <a:outerShdw blurRad="128588" dist="19050" dir="1488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6" name="Google Shape;2886;p20"/>
          <p:cNvSpPr/>
          <p:nvPr/>
        </p:nvSpPr>
        <p:spPr>
          <a:xfrm>
            <a:off x="1986819" y="3514283"/>
            <a:ext cx="45147" cy="54703"/>
          </a:xfrm>
          <a:custGeom>
            <a:avLst/>
            <a:gdLst/>
            <a:ahLst/>
            <a:cxnLst/>
            <a:rect l="l" t="t" r="r" b="b"/>
            <a:pathLst>
              <a:path w="125407" h="151954" extrusionOk="0">
                <a:moveTo>
                  <a:pt x="23279" y="151454"/>
                </a:moveTo>
                <a:cubicBezTo>
                  <a:pt x="10125" y="151454"/>
                  <a:pt x="-533" y="140785"/>
                  <a:pt x="-524" y="127632"/>
                </a:cubicBezTo>
                <a:cubicBezTo>
                  <a:pt x="-524" y="119849"/>
                  <a:pt x="3277" y="112563"/>
                  <a:pt x="9659" y="108115"/>
                </a:cubicBezTo>
                <a:cubicBezTo>
                  <a:pt x="41548" y="85693"/>
                  <a:pt x="65513" y="53746"/>
                  <a:pt x="78143" y="16866"/>
                </a:cubicBezTo>
                <a:cubicBezTo>
                  <a:pt x="81706" y="4207"/>
                  <a:pt x="94860" y="-3166"/>
                  <a:pt x="107518" y="397"/>
                </a:cubicBezTo>
                <a:cubicBezTo>
                  <a:pt x="120177" y="3959"/>
                  <a:pt x="127550" y="17113"/>
                  <a:pt x="123987" y="29772"/>
                </a:cubicBezTo>
                <a:cubicBezTo>
                  <a:pt x="123768" y="30562"/>
                  <a:pt x="123502" y="31343"/>
                  <a:pt x="123196" y="32105"/>
                </a:cubicBezTo>
                <a:cubicBezTo>
                  <a:pt x="107328" y="78625"/>
                  <a:pt x="77114" y="118907"/>
                  <a:pt x="36900" y="147168"/>
                </a:cubicBezTo>
                <a:cubicBezTo>
                  <a:pt x="32928" y="150006"/>
                  <a:pt x="28156" y="151501"/>
                  <a:pt x="23279" y="151454"/>
                </a:cubicBezTo>
                <a:close/>
              </a:path>
            </a:pathLst>
          </a:custGeom>
          <a:solidFill>
            <a:srgbClr val="78624B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7" name="Google Shape;2887;p20"/>
          <p:cNvSpPr/>
          <p:nvPr/>
        </p:nvSpPr>
        <p:spPr>
          <a:xfrm rot="1032394" flipH="1">
            <a:off x="1787408" y="3221617"/>
            <a:ext cx="48679" cy="2233995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C18B65"/>
              </a:gs>
              <a:gs pos="56000">
                <a:srgbClr val="FBF4E2"/>
              </a:gs>
              <a:gs pos="100000">
                <a:srgbClr val="C18B65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36A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8" name="Google Shape;2888;p20"/>
          <p:cNvSpPr/>
          <p:nvPr/>
        </p:nvSpPr>
        <p:spPr>
          <a:xfrm>
            <a:off x="168709" y="3544775"/>
            <a:ext cx="1853286" cy="58187"/>
          </a:xfrm>
          <a:custGeom>
            <a:avLst/>
            <a:gdLst/>
            <a:ahLst/>
            <a:cxnLst/>
            <a:rect l="l" t="t" r="r" b="b"/>
            <a:pathLst>
              <a:path w="69607" h="2185" extrusionOk="0">
                <a:moveTo>
                  <a:pt x="0" y="0"/>
                </a:moveTo>
                <a:cubicBezTo>
                  <a:pt x="5299" y="358"/>
                  <a:pt x="20195" y="2077"/>
                  <a:pt x="31796" y="2149"/>
                </a:cubicBezTo>
                <a:cubicBezTo>
                  <a:pt x="43397" y="2221"/>
                  <a:pt x="63305" y="717"/>
                  <a:pt x="69607" y="430"/>
                </a:cubicBezTo>
              </a:path>
            </a:pathLst>
          </a:custGeom>
          <a:noFill/>
          <a:ln w="19050" cap="flat" cmpd="sng">
            <a:solidFill>
              <a:srgbClr val="78624B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</p:sp>
      <p:grpSp>
        <p:nvGrpSpPr>
          <p:cNvPr id="2889" name="Google Shape;2889;p20"/>
          <p:cNvGrpSpPr/>
          <p:nvPr/>
        </p:nvGrpSpPr>
        <p:grpSpPr>
          <a:xfrm>
            <a:off x="243503" y="5267515"/>
            <a:ext cx="1703394" cy="1361879"/>
            <a:chOff x="3792023" y="5911314"/>
            <a:chExt cx="3341299" cy="2671398"/>
          </a:xfrm>
        </p:grpSpPr>
        <p:sp>
          <p:nvSpPr>
            <p:cNvPr id="2890" name="Google Shape;2890;p20"/>
            <p:cNvSpPr/>
            <p:nvPr/>
          </p:nvSpPr>
          <p:spPr>
            <a:xfrm>
              <a:off x="4411557" y="7814876"/>
              <a:ext cx="2126400" cy="736800"/>
            </a:xfrm>
            <a:prstGeom prst="ellipse">
              <a:avLst/>
            </a:prstGeom>
            <a:noFill/>
            <a:ln w="57150" cap="flat" cmpd="sng">
              <a:solidFill>
                <a:srgbClr val="C38F6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1" name="Google Shape;2891;p20"/>
            <p:cNvGrpSpPr/>
            <p:nvPr/>
          </p:nvGrpSpPr>
          <p:grpSpPr>
            <a:xfrm>
              <a:off x="3844087" y="6468114"/>
              <a:ext cx="3226900" cy="1986512"/>
              <a:chOff x="4296925" y="2658508"/>
              <a:chExt cx="3226900" cy="1986512"/>
            </a:xfrm>
          </p:grpSpPr>
          <p:grpSp>
            <p:nvGrpSpPr>
              <p:cNvPr id="2892" name="Google Shape;2892;p20"/>
              <p:cNvGrpSpPr/>
              <p:nvPr/>
            </p:nvGrpSpPr>
            <p:grpSpPr>
              <a:xfrm>
                <a:off x="4296925" y="2720530"/>
                <a:ext cx="1136973" cy="1924490"/>
                <a:chOff x="4323505" y="2715214"/>
                <a:chExt cx="1136973" cy="1924490"/>
              </a:xfrm>
            </p:grpSpPr>
            <p:sp>
              <p:nvSpPr>
                <p:cNvPr id="2893" name="Google Shape;2893;p20"/>
                <p:cNvSpPr/>
                <p:nvPr/>
              </p:nvSpPr>
              <p:spPr>
                <a:xfrm rot="9840178" flipH="1">
                  <a:off x="4876115" y="2725577"/>
                  <a:ext cx="335980" cy="1843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914" h="2427501" extrusionOk="0">
                      <a:moveTo>
                        <a:pt x="19199" y="2424869"/>
                      </a:moveTo>
                      <a:cubicBezTo>
                        <a:pt x="114529" y="2457441"/>
                        <a:pt x="199750" y="2176976"/>
                        <a:pt x="268643" y="2176976"/>
                      </a:cubicBezTo>
                      <a:cubicBezTo>
                        <a:pt x="342128" y="2176976"/>
                        <a:pt x="312122" y="2453136"/>
                        <a:pt x="440914" y="2414005"/>
                      </a:cubicBezTo>
                      <a:lnTo>
                        <a:pt x="350892" y="41069"/>
                      </a:lnTo>
                      <a:lnTo>
                        <a:pt x="307991" y="31806"/>
                      </a:lnTo>
                      <a:cubicBezTo>
                        <a:pt x="255286" y="21850"/>
                        <a:pt x="200685" y="12918"/>
                        <a:pt x="144130" y="5019"/>
                      </a:cubicBezTo>
                      <a:lnTo>
                        <a:pt x="91581" y="0"/>
                      </a:lnTo>
                      <a:lnTo>
                        <a:pt x="0" y="2414005"/>
                      </a:lnTo>
                      <a:cubicBezTo>
                        <a:pt x="6443" y="2419135"/>
                        <a:pt x="12843" y="2422698"/>
                        <a:pt x="19199" y="242486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55000">
                      <a:srgbClr val="D1A28B"/>
                    </a:gs>
                    <a:gs pos="96740">
                      <a:srgbClr val="AE723F"/>
                    </a:gs>
                    <a:gs pos="100000">
                      <a:srgbClr val="AE723F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4" name="Google Shape;2894;p20"/>
                <p:cNvSpPr/>
                <p:nvPr/>
              </p:nvSpPr>
              <p:spPr>
                <a:xfrm rot="9420981">
                  <a:off x="4669344" y="2806326"/>
                  <a:ext cx="347227" cy="1838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914" h="2417625" extrusionOk="0">
                      <a:moveTo>
                        <a:pt x="38128" y="2417509"/>
                      </a:moveTo>
                      <a:cubicBezTo>
                        <a:pt x="25601" y="2418380"/>
                        <a:pt x="12887" y="2414389"/>
                        <a:pt x="0" y="2404129"/>
                      </a:cubicBezTo>
                      <a:lnTo>
                        <a:pt x="18187" y="0"/>
                      </a:lnTo>
                      <a:lnTo>
                        <a:pt x="74452" y="1187"/>
                      </a:lnTo>
                      <a:lnTo>
                        <a:pt x="351038" y="35049"/>
                      </a:lnTo>
                      <a:lnTo>
                        <a:pt x="440914" y="2404129"/>
                      </a:lnTo>
                      <a:cubicBezTo>
                        <a:pt x="312122" y="2443260"/>
                        <a:pt x="342128" y="2167100"/>
                        <a:pt x="268643" y="2167100"/>
                      </a:cubicBezTo>
                      <a:cubicBezTo>
                        <a:pt x="204343" y="2167100"/>
                        <a:pt x="125819" y="2411416"/>
                        <a:pt x="38128" y="241750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E723F"/>
                    </a:gs>
                    <a:gs pos="55000">
                      <a:srgbClr val="D1A28B"/>
                    </a:gs>
                    <a:gs pos="96740">
                      <a:srgbClr val="AE723F"/>
                    </a:gs>
                    <a:gs pos="100000">
                      <a:srgbClr val="AE723F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EFEFE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895" name="Google Shape;2895;p20"/>
              <p:cNvSpPr/>
              <p:nvPr/>
            </p:nvSpPr>
            <p:spPr>
              <a:xfrm rot="-9840178">
                <a:off x="6635234" y="2668871"/>
                <a:ext cx="335980" cy="1843942"/>
              </a:xfrm>
              <a:custGeom>
                <a:avLst/>
                <a:gdLst/>
                <a:ahLst/>
                <a:cxnLst/>
                <a:rect l="l" t="t" r="r" b="b"/>
                <a:pathLst>
                  <a:path w="440914" h="2427501" extrusionOk="0">
                    <a:moveTo>
                      <a:pt x="19199" y="2424869"/>
                    </a:moveTo>
                    <a:cubicBezTo>
                      <a:pt x="114529" y="2457441"/>
                      <a:pt x="199750" y="2176976"/>
                      <a:pt x="268643" y="2176976"/>
                    </a:cubicBezTo>
                    <a:cubicBezTo>
                      <a:pt x="342128" y="2176976"/>
                      <a:pt x="312122" y="2453136"/>
                      <a:pt x="440914" y="2414005"/>
                    </a:cubicBezTo>
                    <a:lnTo>
                      <a:pt x="350892" y="41069"/>
                    </a:lnTo>
                    <a:lnTo>
                      <a:pt x="307991" y="31806"/>
                    </a:lnTo>
                    <a:cubicBezTo>
                      <a:pt x="255286" y="21850"/>
                      <a:pt x="200685" y="12918"/>
                      <a:pt x="144130" y="5019"/>
                    </a:cubicBezTo>
                    <a:lnTo>
                      <a:pt x="91581" y="0"/>
                    </a:lnTo>
                    <a:lnTo>
                      <a:pt x="0" y="2414005"/>
                    </a:lnTo>
                    <a:cubicBezTo>
                      <a:pt x="6443" y="2419135"/>
                      <a:pt x="12843" y="2422698"/>
                      <a:pt x="19199" y="2424869"/>
                    </a:cubicBezTo>
                    <a:close/>
                  </a:path>
                </a:pathLst>
              </a:custGeom>
              <a:gradFill>
                <a:gsLst>
                  <a:gs pos="0">
                    <a:srgbClr val="AE723F"/>
                  </a:gs>
                  <a:gs pos="55000">
                    <a:srgbClr val="D1A28B"/>
                  </a:gs>
                  <a:gs pos="96740">
                    <a:srgbClr val="AE723F"/>
                  </a:gs>
                  <a:gs pos="100000">
                    <a:srgbClr val="AE723F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6" name="Google Shape;2896;p20"/>
              <p:cNvSpPr/>
              <p:nvPr/>
            </p:nvSpPr>
            <p:spPr>
              <a:xfrm rot="-9420981" flipH="1">
                <a:off x="6830758" y="2749620"/>
                <a:ext cx="347227" cy="1838836"/>
              </a:xfrm>
              <a:custGeom>
                <a:avLst/>
                <a:gdLst/>
                <a:ahLst/>
                <a:cxnLst/>
                <a:rect l="l" t="t" r="r" b="b"/>
                <a:pathLst>
                  <a:path w="440914" h="2417625" extrusionOk="0">
                    <a:moveTo>
                      <a:pt x="38128" y="2417509"/>
                    </a:moveTo>
                    <a:cubicBezTo>
                      <a:pt x="25601" y="2418380"/>
                      <a:pt x="12887" y="2414389"/>
                      <a:pt x="0" y="2404129"/>
                    </a:cubicBezTo>
                    <a:lnTo>
                      <a:pt x="18187" y="0"/>
                    </a:lnTo>
                    <a:lnTo>
                      <a:pt x="74452" y="1187"/>
                    </a:lnTo>
                    <a:lnTo>
                      <a:pt x="351038" y="35049"/>
                    </a:lnTo>
                    <a:lnTo>
                      <a:pt x="440914" y="2404129"/>
                    </a:lnTo>
                    <a:cubicBezTo>
                      <a:pt x="312122" y="2443260"/>
                      <a:pt x="342128" y="2167100"/>
                      <a:pt x="268643" y="2167100"/>
                    </a:cubicBezTo>
                    <a:cubicBezTo>
                      <a:pt x="204343" y="2167100"/>
                      <a:pt x="125819" y="2411416"/>
                      <a:pt x="38128" y="24175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AE723F"/>
                  </a:gs>
                  <a:gs pos="55000">
                    <a:srgbClr val="D1A28B"/>
                  </a:gs>
                  <a:gs pos="96740">
                    <a:srgbClr val="AE723F"/>
                  </a:gs>
                  <a:gs pos="100000">
                    <a:srgbClr val="AE723F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97" name="Google Shape;2897;p20"/>
            <p:cNvGrpSpPr/>
            <p:nvPr/>
          </p:nvGrpSpPr>
          <p:grpSpPr>
            <a:xfrm>
              <a:off x="3873609" y="5911314"/>
              <a:ext cx="3144956" cy="1639767"/>
              <a:chOff x="4137839" y="-377629"/>
              <a:chExt cx="3795047" cy="2436504"/>
            </a:xfrm>
          </p:grpSpPr>
          <p:sp>
            <p:nvSpPr>
              <p:cNvPr id="2898" name="Google Shape;2898;p20"/>
              <p:cNvSpPr/>
              <p:nvPr/>
            </p:nvSpPr>
            <p:spPr>
              <a:xfrm>
                <a:off x="4137839" y="-377629"/>
                <a:ext cx="3795047" cy="2436504"/>
              </a:xfrm>
              <a:custGeom>
                <a:avLst/>
                <a:gdLst/>
                <a:ahLst/>
                <a:cxnLst/>
                <a:rect l="l" t="t" r="r" b="b"/>
                <a:pathLst>
                  <a:path w="3852840" h="2436504" extrusionOk="0">
                    <a:moveTo>
                      <a:pt x="1837314" y="70"/>
                    </a:moveTo>
                    <a:cubicBezTo>
                      <a:pt x="3052170" y="7159"/>
                      <a:pt x="3852840" y="700133"/>
                      <a:pt x="3852840" y="1084592"/>
                    </a:cubicBezTo>
                    <a:lnTo>
                      <a:pt x="3395056" y="2436504"/>
                    </a:lnTo>
                    <a:lnTo>
                      <a:pt x="399345" y="2436504"/>
                    </a:lnTo>
                    <a:lnTo>
                      <a:pt x="0" y="914471"/>
                    </a:lnTo>
                    <a:cubicBezTo>
                      <a:pt x="0" y="530012"/>
                      <a:pt x="622458" y="-7019"/>
                      <a:pt x="1837314" y="70"/>
                    </a:cubicBezTo>
                    <a:close/>
                  </a:path>
                </a:pathLst>
              </a:custGeom>
              <a:solidFill>
                <a:srgbClr val="4924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899" name="Google Shape;2899;p20" descr="A black and white image of a mountain&#10;&#10;Description automatically generated with low confidence"/>
              <p:cNvPicPr preferRelativeResize="0"/>
              <p:nvPr/>
            </p:nvPicPr>
            <p:blipFill rotWithShape="1">
              <a:blip r:embed="rId2">
                <a:alphaModFix amt="8000"/>
              </a:blip>
              <a:srcRect/>
              <a:stretch/>
            </p:blipFill>
            <p:spPr>
              <a:xfrm>
                <a:off x="4212300" y="348461"/>
                <a:ext cx="3602216" cy="698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00" name="Google Shape;2900;p20"/>
            <p:cNvGrpSpPr/>
            <p:nvPr/>
          </p:nvGrpSpPr>
          <p:grpSpPr>
            <a:xfrm>
              <a:off x="3792023" y="6720000"/>
              <a:ext cx="3341299" cy="1862712"/>
              <a:chOff x="4244861" y="2910394"/>
              <a:chExt cx="3341299" cy="1862712"/>
            </a:xfrm>
          </p:grpSpPr>
          <p:sp>
            <p:nvSpPr>
              <p:cNvPr id="2901" name="Google Shape;2901;p20"/>
              <p:cNvSpPr/>
              <p:nvPr/>
            </p:nvSpPr>
            <p:spPr>
              <a:xfrm rot="10567725" flipH="1">
                <a:off x="5655430" y="3173630"/>
                <a:ext cx="347210" cy="1574264"/>
              </a:xfrm>
              <a:custGeom>
                <a:avLst/>
                <a:gdLst/>
                <a:ahLst/>
                <a:cxnLst/>
                <a:rect l="l" t="t" r="r" b="b"/>
                <a:pathLst>
                  <a:path w="347286" h="1570690" extrusionOk="0">
                    <a:moveTo>
                      <a:pt x="347286" y="1559218"/>
                    </a:moveTo>
                    <a:lnTo>
                      <a:pt x="285925" y="0"/>
                    </a:lnTo>
                    <a:lnTo>
                      <a:pt x="185682" y="1126"/>
                    </a:lnTo>
                    <a:cubicBezTo>
                      <a:pt x="175408" y="1405"/>
                      <a:pt x="165213" y="1817"/>
                      <a:pt x="155086" y="2225"/>
                    </a:cubicBezTo>
                    <a:lnTo>
                      <a:pt x="24330" y="10649"/>
                    </a:lnTo>
                    <a:lnTo>
                      <a:pt x="0" y="1559218"/>
                    </a:lnTo>
                    <a:cubicBezTo>
                      <a:pt x="10150" y="1567007"/>
                      <a:pt x="19368" y="1570513"/>
                      <a:pt x="27841" y="1570684"/>
                    </a:cubicBezTo>
                    <a:cubicBezTo>
                      <a:pt x="87153" y="1571877"/>
                      <a:pt x="109974" y="1409646"/>
                      <a:pt x="160620" y="1409645"/>
                    </a:cubicBezTo>
                    <a:cubicBezTo>
                      <a:pt x="218501" y="1409645"/>
                      <a:pt x="245842" y="1588930"/>
                      <a:pt x="347286" y="1559218"/>
                    </a:cubicBezTo>
                    <a:close/>
                  </a:path>
                </a:pathLst>
              </a:custGeom>
              <a:gradFill>
                <a:gsLst>
                  <a:gs pos="0">
                    <a:srgbClr val="AE723F"/>
                  </a:gs>
                  <a:gs pos="55000">
                    <a:srgbClr val="D1A28B"/>
                  </a:gs>
                  <a:gs pos="96740">
                    <a:srgbClr val="AE723F"/>
                  </a:gs>
                  <a:gs pos="100000">
                    <a:srgbClr val="AE723F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2" name="Google Shape;2902;p20"/>
              <p:cNvSpPr/>
              <p:nvPr/>
            </p:nvSpPr>
            <p:spPr>
              <a:xfrm rot="-10679728" flipH="1">
                <a:off x="5920846" y="3171361"/>
                <a:ext cx="336637" cy="1573827"/>
              </a:xfrm>
              <a:custGeom>
                <a:avLst/>
                <a:gdLst/>
                <a:ahLst/>
                <a:cxnLst/>
                <a:rect l="l" t="t" r="r" b="b"/>
                <a:pathLst>
                  <a:path w="336431" h="1572864" extrusionOk="0">
                    <a:moveTo>
                      <a:pt x="14650" y="1570866"/>
                    </a:moveTo>
                    <a:cubicBezTo>
                      <a:pt x="87389" y="1595598"/>
                      <a:pt x="152415" y="1382640"/>
                      <a:pt x="204983" y="1382640"/>
                    </a:cubicBezTo>
                    <a:cubicBezTo>
                      <a:pt x="261054" y="1382640"/>
                      <a:pt x="238159" y="1592329"/>
                      <a:pt x="336431" y="1562617"/>
                    </a:cubicBezTo>
                    <a:lnTo>
                      <a:pt x="277770" y="23880"/>
                    </a:lnTo>
                    <a:lnTo>
                      <a:pt x="180229" y="10908"/>
                    </a:lnTo>
                    <a:lnTo>
                      <a:pt x="59573" y="0"/>
                    </a:lnTo>
                    <a:lnTo>
                      <a:pt x="0" y="1562616"/>
                    </a:lnTo>
                    <a:cubicBezTo>
                      <a:pt x="4916" y="1566512"/>
                      <a:pt x="9799" y="1569217"/>
                      <a:pt x="14650" y="1570866"/>
                    </a:cubicBezTo>
                    <a:close/>
                  </a:path>
                </a:pathLst>
              </a:custGeom>
              <a:gradFill>
                <a:gsLst>
                  <a:gs pos="0">
                    <a:srgbClr val="AE723F"/>
                  </a:gs>
                  <a:gs pos="55000">
                    <a:srgbClr val="D1A28B"/>
                  </a:gs>
                  <a:gs pos="96740">
                    <a:srgbClr val="AE723F"/>
                  </a:gs>
                  <a:gs pos="100000">
                    <a:srgbClr val="AE723F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3" name="Google Shape;2903;p20"/>
              <p:cNvSpPr/>
              <p:nvPr/>
            </p:nvSpPr>
            <p:spPr>
              <a:xfrm rot="-10593467" flipH="1">
                <a:off x="6178205" y="3079429"/>
                <a:ext cx="324361" cy="1660407"/>
              </a:xfrm>
              <a:custGeom>
                <a:avLst/>
                <a:gdLst/>
                <a:ahLst/>
                <a:cxnLst/>
                <a:rect l="l" t="t" r="r" b="b"/>
                <a:pathLst>
                  <a:path w="324587" h="1661565" extrusionOk="0">
                    <a:moveTo>
                      <a:pt x="324587" y="1661565"/>
                    </a:moveTo>
                    <a:lnTo>
                      <a:pt x="237759" y="44454"/>
                    </a:lnTo>
                    <a:lnTo>
                      <a:pt x="104481" y="16732"/>
                    </a:lnTo>
                    <a:lnTo>
                      <a:pt x="0" y="0"/>
                    </a:lnTo>
                    <a:lnTo>
                      <a:pt x="36291" y="1537114"/>
                    </a:lnTo>
                    <a:cubicBezTo>
                      <a:pt x="114954" y="1599435"/>
                      <a:pt x="191402" y="1362253"/>
                      <a:pt x="239451" y="1382994"/>
                    </a:cubicBezTo>
                    <a:cubicBezTo>
                      <a:pt x="287500" y="1403736"/>
                      <a:pt x="304473" y="1643568"/>
                      <a:pt x="324587" y="1661565"/>
                    </a:cubicBezTo>
                    <a:close/>
                  </a:path>
                </a:pathLst>
              </a:custGeom>
              <a:gradFill>
                <a:gsLst>
                  <a:gs pos="0">
                    <a:srgbClr val="AE723F"/>
                  </a:gs>
                  <a:gs pos="55000">
                    <a:srgbClr val="D1A28B"/>
                  </a:gs>
                  <a:gs pos="96740">
                    <a:srgbClr val="AE723F"/>
                  </a:gs>
                  <a:gs pos="100000">
                    <a:srgbClr val="AE723F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4" name="Google Shape;2904;p20"/>
              <p:cNvSpPr/>
              <p:nvPr/>
            </p:nvSpPr>
            <p:spPr>
              <a:xfrm rot="10722664" flipH="1">
                <a:off x="6593274" y="3082537"/>
                <a:ext cx="524914" cy="1555682"/>
              </a:xfrm>
              <a:custGeom>
                <a:avLst/>
                <a:gdLst/>
                <a:ahLst/>
                <a:cxnLst/>
                <a:rect l="l" t="t" r="r" b="b"/>
                <a:pathLst>
                  <a:path w="524781" h="1555288" extrusionOk="0">
                    <a:moveTo>
                      <a:pt x="524781" y="1552457"/>
                    </a:moveTo>
                    <a:lnTo>
                      <a:pt x="233650" y="87285"/>
                    </a:lnTo>
                    <a:lnTo>
                      <a:pt x="230046" y="85263"/>
                    </a:lnTo>
                    <a:cubicBezTo>
                      <a:pt x="190800" y="65246"/>
                      <a:pt x="143616" y="45111"/>
                      <a:pt x="86976" y="26054"/>
                    </a:cubicBezTo>
                    <a:lnTo>
                      <a:pt x="0" y="0"/>
                    </a:lnTo>
                    <a:lnTo>
                      <a:pt x="240211" y="1542070"/>
                    </a:lnTo>
                    <a:cubicBezTo>
                      <a:pt x="250362" y="1549861"/>
                      <a:pt x="260294" y="1552933"/>
                      <a:pt x="269997" y="1552349"/>
                    </a:cubicBezTo>
                    <a:cubicBezTo>
                      <a:pt x="337919" y="1548265"/>
                      <a:pt x="394608" y="1365016"/>
                      <a:pt x="436108" y="1366530"/>
                    </a:cubicBezTo>
                    <a:cubicBezTo>
                      <a:pt x="483536" y="1368262"/>
                      <a:pt x="423338" y="1582169"/>
                      <a:pt x="524781" y="1552457"/>
                    </a:cubicBezTo>
                    <a:close/>
                  </a:path>
                </a:pathLst>
              </a:custGeom>
              <a:gradFill>
                <a:gsLst>
                  <a:gs pos="0">
                    <a:srgbClr val="AE723F"/>
                  </a:gs>
                  <a:gs pos="26000">
                    <a:srgbClr val="AE723F"/>
                  </a:gs>
                  <a:gs pos="51000">
                    <a:srgbClr val="D1A28B"/>
                  </a:gs>
                  <a:gs pos="81000">
                    <a:srgbClr val="AE723F"/>
                  </a:gs>
                  <a:gs pos="100000">
                    <a:srgbClr val="AE723F"/>
                  </a:gs>
                </a:gsLst>
                <a:lin ang="10200138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5" name="Google Shape;2905;p20"/>
              <p:cNvSpPr/>
              <p:nvPr/>
            </p:nvSpPr>
            <p:spPr>
              <a:xfrm rot="10725637" flipH="1">
                <a:off x="6342815" y="3079417"/>
                <a:ext cx="524321" cy="1614706"/>
              </a:xfrm>
              <a:custGeom>
                <a:avLst/>
                <a:gdLst/>
                <a:ahLst/>
                <a:cxnLst/>
                <a:rect l="l" t="t" r="r" b="b"/>
                <a:pathLst>
                  <a:path w="504037" h="1614297" extrusionOk="0">
                    <a:moveTo>
                      <a:pt x="214612" y="1613150"/>
                    </a:moveTo>
                    <a:cubicBezTo>
                      <a:pt x="282530" y="1633234"/>
                      <a:pt x="360562" y="1383094"/>
                      <a:pt x="407885" y="1383094"/>
                    </a:cubicBezTo>
                    <a:cubicBezTo>
                      <a:pt x="458360" y="1383094"/>
                      <a:pt x="415570" y="1635088"/>
                      <a:pt x="504037" y="1605376"/>
                    </a:cubicBezTo>
                    <a:lnTo>
                      <a:pt x="259869" y="52937"/>
                    </a:lnTo>
                    <a:lnTo>
                      <a:pt x="245021" y="48489"/>
                    </a:lnTo>
                    <a:cubicBezTo>
                      <a:pt x="178547" y="30807"/>
                      <a:pt x="101860" y="14797"/>
                      <a:pt x="13443" y="1653"/>
                    </a:cubicBezTo>
                    <a:lnTo>
                      <a:pt x="0" y="0"/>
                    </a:lnTo>
                    <a:lnTo>
                      <a:pt x="201175" y="1605376"/>
                    </a:lnTo>
                    <a:cubicBezTo>
                      <a:pt x="205601" y="1609271"/>
                      <a:pt x="210084" y="1611811"/>
                      <a:pt x="214612" y="161315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E723F"/>
                  </a:gs>
                  <a:gs pos="26000">
                    <a:srgbClr val="AE723F"/>
                  </a:gs>
                  <a:gs pos="51000">
                    <a:srgbClr val="D1A28B"/>
                  </a:gs>
                  <a:gs pos="81000">
                    <a:srgbClr val="AE723F"/>
                  </a:gs>
                  <a:gs pos="100000">
                    <a:srgbClr val="AE723F"/>
                  </a:gs>
                </a:gsLst>
                <a:lin ang="10200138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6" name="Google Shape;2906;p20"/>
              <p:cNvSpPr/>
              <p:nvPr/>
            </p:nvSpPr>
            <p:spPr>
              <a:xfrm rot="10722664" flipH="1">
                <a:off x="6999950" y="2916616"/>
                <a:ext cx="569760" cy="1468992"/>
              </a:xfrm>
              <a:custGeom>
                <a:avLst/>
                <a:gdLst/>
                <a:ahLst/>
                <a:cxnLst/>
                <a:rect l="l" t="t" r="r" b="b"/>
                <a:pathLst>
                  <a:path w="569616" h="1468620" extrusionOk="0">
                    <a:moveTo>
                      <a:pt x="538552" y="1468620"/>
                    </a:moveTo>
                    <a:lnTo>
                      <a:pt x="569616" y="1465714"/>
                    </a:lnTo>
                    <a:lnTo>
                      <a:pt x="5748" y="584"/>
                    </a:lnTo>
                    <a:cubicBezTo>
                      <a:pt x="-41937" y="-28932"/>
                      <a:pt x="220922" y="1070767"/>
                      <a:pt x="283506" y="1288616"/>
                    </a:cubicBezTo>
                    <a:cubicBezTo>
                      <a:pt x="367849" y="1354249"/>
                      <a:pt x="332647" y="1278249"/>
                      <a:pt x="381253" y="1307679"/>
                    </a:cubicBezTo>
                    <a:cubicBezTo>
                      <a:pt x="423783" y="1333430"/>
                      <a:pt x="459659" y="1458674"/>
                      <a:pt x="538552" y="146862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E723F"/>
                  </a:gs>
                  <a:gs pos="41000">
                    <a:srgbClr val="AE723F"/>
                  </a:gs>
                  <a:gs pos="51000">
                    <a:srgbClr val="D1A28B"/>
                  </a:gs>
                  <a:gs pos="69000">
                    <a:srgbClr val="AE723F"/>
                  </a:gs>
                  <a:gs pos="100000">
                    <a:srgbClr val="AE723F"/>
                  </a:gs>
                </a:gsLst>
                <a:lin ang="9599908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7" name="Google Shape;2907;p20"/>
              <p:cNvSpPr/>
              <p:nvPr/>
            </p:nvSpPr>
            <p:spPr>
              <a:xfrm rot="10722664" flipH="1">
                <a:off x="6792441" y="3036281"/>
                <a:ext cx="538734" cy="1525674"/>
              </a:xfrm>
              <a:custGeom>
                <a:avLst/>
                <a:gdLst/>
                <a:ahLst/>
                <a:cxnLst/>
                <a:rect l="l" t="t" r="r" b="b"/>
                <a:pathLst>
                  <a:path w="538598" h="1525288" extrusionOk="0">
                    <a:moveTo>
                      <a:pt x="505776" y="1525287"/>
                    </a:moveTo>
                    <a:cubicBezTo>
                      <a:pt x="507634" y="1525243"/>
                      <a:pt x="509459" y="1524348"/>
                      <a:pt x="511247" y="1522491"/>
                    </a:cubicBezTo>
                    <a:cubicBezTo>
                      <a:pt x="602964" y="1542043"/>
                      <a:pt x="447596" y="975582"/>
                      <a:pt x="288367" y="399964"/>
                    </a:cubicBezTo>
                    <a:lnTo>
                      <a:pt x="239811" y="224011"/>
                    </a:lnTo>
                    <a:lnTo>
                      <a:pt x="216505" y="171906"/>
                    </a:lnTo>
                    <a:cubicBezTo>
                      <a:pt x="216505" y="171906"/>
                      <a:pt x="186542" y="93696"/>
                      <a:pt x="29561" y="13625"/>
                    </a:cubicBezTo>
                    <a:lnTo>
                      <a:pt x="0" y="0"/>
                    </a:lnTo>
                    <a:lnTo>
                      <a:pt x="296719" y="1465362"/>
                    </a:lnTo>
                    <a:cubicBezTo>
                      <a:pt x="382847" y="1527684"/>
                      <a:pt x="373124" y="1316657"/>
                      <a:pt x="408879" y="1326178"/>
                    </a:cubicBezTo>
                    <a:cubicBezTo>
                      <a:pt x="442398" y="1335104"/>
                      <a:pt x="477899" y="1525949"/>
                      <a:pt x="505776" y="15252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D1A28B"/>
                  </a:gs>
                  <a:gs pos="44000">
                    <a:srgbClr val="D1A28B"/>
                  </a:gs>
                  <a:gs pos="68000">
                    <a:srgbClr val="AE723F"/>
                  </a:gs>
                  <a:gs pos="100000">
                    <a:srgbClr val="AE723F"/>
                  </a:gs>
                </a:gsLst>
                <a:lin ang="9599908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8" name="Google Shape;2908;p20"/>
              <p:cNvSpPr/>
              <p:nvPr/>
            </p:nvSpPr>
            <p:spPr>
              <a:xfrm rot="10516321">
                <a:off x="5367570" y="3201394"/>
                <a:ext cx="347625" cy="1560040"/>
              </a:xfrm>
              <a:custGeom>
                <a:avLst/>
                <a:gdLst/>
                <a:ahLst/>
                <a:cxnLst/>
                <a:rect l="l" t="t" r="r" b="b"/>
                <a:pathLst>
                  <a:path w="347310" h="1558628" extrusionOk="0">
                    <a:moveTo>
                      <a:pt x="30034" y="1558540"/>
                    </a:moveTo>
                    <a:cubicBezTo>
                      <a:pt x="20166" y="1559201"/>
                      <a:pt x="10151" y="1556171"/>
                      <a:pt x="0" y="1548381"/>
                    </a:cubicBezTo>
                    <a:lnTo>
                      <a:pt x="12151" y="0"/>
                    </a:lnTo>
                    <a:lnTo>
                      <a:pt x="63011" y="4038"/>
                    </a:lnTo>
                    <a:cubicBezTo>
                      <a:pt x="117092" y="9726"/>
                      <a:pt x="168598" y="16740"/>
                      <a:pt x="217640" y="24894"/>
                    </a:cubicBezTo>
                    <a:lnTo>
                      <a:pt x="287899" y="38805"/>
                    </a:lnTo>
                    <a:lnTo>
                      <a:pt x="347310" y="1548380"/>
                    </a:lnTo>
                    <a:cubicBezTo>
                      <a:pt x="245860" y="1578093"/>
                      <a:pt x="269496" y="1368404"/>
                      <a:pt x="211611" y="1368404"/>
                    </a:cubicBezTo>
                    <a:cubicBezTo>
                      <a:pt x="160962" y="1368404"/>
                      <a:pt x="99108" y="1553913"/>
                      <a:pt x="30034" y="15585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E723F"/>
                  </a:gs>
                  <a:gs pos="55000">
                    <a:srgbClr val="D1A28B"/>
                  </a:gs>
                  <a:gs pos="96740">
                    <a:srgbClr val="AE723F"/>
                  </a:gs>
                  <a:gs pos="100000">
                    <a:srgbClr val="AE723F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9" name="Google Shape;2909;p20"/>
              <p:cNvSpPr/>
              <p:nvPr/>
            </p:nvSpPr>
            <p:spPr>
              <a:xfrm rot="10400396">
                <a:off x="5153224" y="3130171"/>
                <a:ext cx="283903" cy="1617956"/>
              </a:xfrm>
              <a:custGeom>
                <a:avLst/>
                <a:gdLst/>
                <a:ahLst/>
                <a:cxnLst/>
                <a:rect l="l" t="t" r="r" b="b"/>
                <a:pathLst>
                  <a:path w="337709" h="1619348" extrusionOk="0">
                    <a:moveTo>
                      <a:pt x="40556" y="1515753"/>
                    </a:moveTo>
                    <a:cubicBezTo>
                      <a:pt x="27019" y="1516190"/>
                      <a:pt x="13459" y="1513022"/>
                      <a:pt x="0" y="1505161"/>
                    </a:cubicBezTo>
                    <a:lnTo>
                      <a:pt x="33604" y="0"/>
                    </a:lnTo>
                    <a:lnTo>
                      <a:pt x="108981" y="17520"/>
                    </a:lnTo>
                    <a:cubicBezTo>
                      <a:pt x="152844" y="29212"/>
                      <a:pt x="194323" y="41778"/>
                      <a:pt x="233535" y="55032"/>
                    </a:cubicBezTo>
                    <a:lnTo>
                      <a:pt x="271934" y="69444"/>
                    </a:lnTo>
                    <a:lnTo>
                      <a:pt x="326729" y="1365441"/>
                    </a:lnTo>
                    <a:lnTo>
                      <a:pt x="322009" y="1357752"/>
                    </a:lnTo>
                    <a:cubicBezTo>
                      <a:pt x="313022" y="1350849"/>
                      <a:pt x="299173" y="1356793"/>
                      <a:pt x="278082" y="1349657"/>
                    </a:cubicBezTo>
                    <a:cubicBezTo>
                      <a:pt x="228868" y="1333004"/>
                      <a:pt x="135310" y="1512696"/>
                      <a:pt x="40556" y="1515753"/>
                    </a:cubicBezTo>
                    <a:close/>
                    <a:moveTo>
                      <a:pt x="337464" y="1619348"/>
                    </a:moveTo>
                    <a:lnTo>
                      <a:pt x="326729" y="1365441"/>
                    </a:lnTo>
                    <a:lnTo>
                      <a:pt x="329464" y="1369897"/>
                    </a:lnTo>
                    <a:cubicBezTo>
                      <a:pt x="337479" y="1394360"/>
                      <a:pt x="338264" y="1457025"/>
                      <a:pt x="337464" y="1619348"/>
                    </a:cubicBezTo>
                    <a:close/>
                  </a:path>
                </a:pathLst>
              </a:custGeom>
              <a:gradFill>
                <a:gsLst>
                  <a:gs pos="0">
                    <a:srgbClr val="AE723F"/>
                  </a:gs>
                  <a:gs pos="55000">
                    <a:srgbClr val="D1A28B"/>
                  </a:gs>
                  <a:gs pos="96740">
                    <a:srgbClr val="AE723F"/>
                  </a:gs>
                  <a:gs pos="100000">
                    <a:srgbClr val="AE723F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0" name="Google Shape;2910;p20"/>
              <p:cNvSpPr/>
              <p:nvPr/>
            </p:nvSpPr>
            <p:spPr>
              <a:xfrm rot="10727254">
                <a:off x="4834084" y="3160141"/>
                <a:ext cx="471170" cy="1538873"/>
              </a:xfrm>
              <a:custGeom>
                <a:avLst/>
                <a:gdLst/>
                <a:ahLst/>
                <a:cxnLst/>
                <a:rect l="l" t="t" r="r" b="b"/>
                <a:pathLst>
                  <a:path w="498481" h="1569952" extrusionOk="0">
                    <a:moveTo>
                      <a:pt x="222762" y="1569373"/>
                    </a:moveTo>
                    <a:cubicBezTo>
                      <a:pt x="213551" y="1571191"/>
                      <a:pt x="204471" y="1568821"/>
                      <a:pt x="195620" y="1561031"/>
                    </a:cubicBezTo>
                    <a:lnTo>
                      <a:pt x="0" y="0"/>
                    </a:lnTo>
                    <a:lnTo>
                      <a:pt x="99494" y="27105"/>
                    </a:lnTo>
                    <a:cubicBezTo>
                      <a:pt x="135481" y="38254"/>
                      <a:pt x="169374" y="50106"/>
                      <a:pt x="201272" y="62465"/>
                    </a:cubicBezTo>
                    <a:lnTo>
                      <a:pt x="267221" y="90667"/>
                    </a:lnTo>
                    <a:lnTo>
                      <a:pt x="498481" y="1561031"/>
                    </a:lnTo>
                    <a:cubicBezTo>
                      <a:pt x="492952" y="1562888"/>
                      <a:pt x="487935" y="1563645"/>
                      <a:pt x="483377" y="1563431"/>
                    </a:cubicBezTo>
                    <a:cubicBezTo>
                      <a:pt x="414998" y="1560228"/>
                      <a:pt x="449650" y="1338749"/>
                      <a:pt x="402328" y="1338749"/>
                    </a:cubicBezTo>
                    <a:cubicBezTo>
                      <a:pt x="358160" y="1338749"/>
                      <a:pt x="287242" y="1556649"/>
                      <a:pt x="222762" y="1569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AE723F"/>
                  </a:gs>
                  <a:gs pos="26000">
                    <a:srgbClr val="AE723F"/>
                  </a:gs>
                  <a:gs pos="51000">
                    <a:srgbClr val="D1A28B"/>
                  </a:gs>
                  <a:gs pos="81000">
                    <a:srgbClr val="AE723F"/>
                  </a:gs>
                  <a:gs pos="100000">
                    <a:srgbClr val="AE723F"/>
                  </a:gs>
                </a:gsLst>
                <a:lin ang="10200138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1" name="Google Shape;2911;p20"/>
              <p:cNvSpPr/>
              <p:nvPr/>
            </p:nvSpPr>
            <p:spPr>
              <a:xfrm rot="-10722060">
                <a:off x="4260972" y="2975405"/>
                <a:ext cx="618363" cy="1479117"/>
              </a:xfrm>
              <a:custGeom>
                <a:avLst/>
                <a:gdLst/>
                <a:ahLst/>
                <a:cxnLst/>
                <a:rect l="l" t="t" r="r" b="b"/>
                <a:pathLst>
                  <a:path w="560729" h="1439185" extrusionOk="0">
                    <a:moveTo>
                      <a:pt x="529665" y="1439185"/>
                    </a:moveTo>
                    <a:lnTo>
                      <a:pt x="560729" y="1436279"/>
                    </a:lnTo>
                    <a:lnTo>
                      <a:pt x="0" y="0"/>
                    </a:lnTo>
                    <a:lnTo>
                      <a:pt x="274619" y="1259181"/>
                    </a:lnTo>
                    <a:cubicBezTo>
                      <a:pt x="358962" y="1324814"/>
                      <a:pt x="323760" y="1248814"/>
                      <a:pt x="372366" y="1278244"/>
                    </a:cubicBezTo>
                    <a:cubicBezTo>
                      <a:pt x="414896" y="1303995"/>
                      <a:pt x="450772" y="1429239"/>
                      <a:pt x="529665" y="1439185"/>
                    </a:cubicBezTo>
                    <a:close/>
                  </a:path>
                </a:pathLst>
              </a:custGeom>
              <a:gradFill>
                <a:gsLst>
                  <a:gs pos="0">
                    <a:srgbClr val="AE723F"/>
                  </a:gs>
                  <a:gs pos="41000">
                    <a:srgbClr val="AE723F"/>
                  </a:gs>
                  <a:gs pos="51000">
                    <a:srgbClr val="D1A28B"/>
                  </a:gs>
                  <a:gs pos="69000">
                    <a:srgbClr val="AE723F"/>
                  </a:gs>
                  <a:gs pos="100000">
                    <a:srgbClr val="AE723F"/>
                  </a:gs>
                </a:gsLst>
                <a:lin ang="9599908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2" name="Google Shape;2912;p20"/>
              <p:cNvSpPr/>
              <p:nvPr/>
            </p:nvSpPr>
            <p:spPr>
              <a:xfrm rot="10721705">
                <a:off x="4561721" y="3159261"/>
                <a:ext cx="563614" cy="1471547"/>
              </a:xfrm>
              <a:custGeom>
                <a:avLst/>
                <a:gdLst/>
                <a:ahLst/>
                <a:cxnLst/>
                <a:rect l="l" t="t" r="r" b="b"/>
                <a:pathLst>
                  <a:path w="513410" h="1482286" extrusionOk="0">
                    <a:moveTo>
                      <a:pt x="258626" y="1479348"/>
                    </a:moveTo>
                    <a:cubicBezTo>
                      <a:pt x="248923" y="1479931"/>
                      <a:pt x="238990" y="1476858"/>
                      <a:pt x="228840" y="1469068"/>
                    </a:cubicBezTo>
                    <a:lnTo>
                      <a:pt x="0" y="0"/>
                    </a:lnTo>
                    <a:lnTo>
                      <a:pt x="25127" y="10745"/>
                    </a:lnTo>
                    <a:cubicBezTo>
                      <a:pt x="81141" y="37104"/>
                      <a:pt x="129571" y="64714"/>
                      <a:pt x="171211" y="92022"/>
                    </a:cubicBezTo>
                    <a:lnTo>
                      <a:pt x="249453" y="151039"/>
                    </a:lnTo>
                    <a:lnTo>
                      <a:pt x="513410" y="1479455"/>
                    </a:lnTo>
                    <a:cubicBezTo>
                      <a:pt x="411967" y="1509167"/>
                      <a:pt x="472165" y="1295260"/>
                      <a:pt x="424737" y="1293529"/>
                    </a:cubicBezTo>
                    <a:cubicBezTo>
                      <a:pt x="383238" y="1292014"/>
                      <a:pt x="326548" y="1475263"/>
                      <a:pt x="258626" y="1479348"/>
                    </a:cubicBezTo>
                    <a:close/>
                  </a:path>
                </a:pathLst>
              </a:custGeom>
              <a:gradFill>
                <a:gsLst>
                  <a:gs pos="0">
                    <a:srgbClr val="AE723F"/>
                  </a:gs>
                  <a:gs pos="26000">
                    <a:srgbClr val="AE723F"/>
                  </a:gs>
                  <a:gs pos="51000">
                    <a:srgbClr val="D1A28B"/>
                  </a:gs>
                  <a:gs pos="81000">
                    <a:srgbClr val="AE723F"/>
                  </a:gs>
                  <a:gs pos="100000">
                    <a:srgbClr val="AE723F"/>
                  </a:gs>
                </a:gsLst>
                <a:lin ang="10200138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13" name="Google Shape;2913;p20"/>
          <p:cNvGrpSpPr/>
          <p:nvPr/>
        </p:nvGrpSpPr>
        <p:grpSpPr>
          <a:xfrm>
            <a:off x="197475" y="5055478"/>
            <a:ext cx="1784571" cy="896964"/>
            <a:chOff x="5525980" y="1774298"/>
            <a:chExt cx="4820559" cy="2422916"/>
          </a:xfrm>
        </p:grpSpPr>
        <p:sp>
          <p:nvSpPr>
            <p:cNvPr id="2914" name="Google Shape;2914;p20"/>
            <p:cNvSpPr/>
            <p:nvPr/>
          </p:nvSpPr>
          <p:spPr>
            <a:xfrm>
              <a:off x="5525980" y="1774298"/>
              <a:ext cx="4820559" cy="2422916"/>
            </a:xfrm>
            <a:custGeom>
              <a:avLst/>
              <a:gdLst/>
              <a:ahLst/>
              <a:cxnLst/>
              <a:rect l="l" t="t" r="r" b="b"/>
              <a:pathLst>
                <a:path w="1113293" h="559565" extrusionOk="0">
                  <a:moveTo>
                    <a:pt x="434701" y="447347"/>
                  </a:moveTo>
                  <a:cubicBezTo>
                    <a:pt x="416127" y="450681"/>
                    <a:pt x="396410" y="454110"/>
                    <a:pt x="369550" y="456205"/>
                  </a:cubicBezTo>
                  <a:cubicBezTo>
                    <a:pt x="308590" y="461063"/>
                    <a:pt x="270204" y="463540"/>
                    <a:pt x="233057" y="440489"/>
                  </a:cubicBezTo>
                  <a:cubicBezTo>
                    <a:pt x="200672" y="420391"/>
                    <a:pt x="178478" y="386673"/>
                    <a:pt x="177050" y="384482"/>
                  </a:cubicBezTo>
                  <a:cubicBezTo>
                    <a:pt x="152570" y="346668"/>
                    <a:pt x="152380" y="315426"/>
                    <a:pt x="124567" y="303996"/>
                  </a:cubicBezTo>
                  <a:cubicBezTo>
                    <a:pt x="122281" y="303043"/>
                    <a:pt x="104564" y="295995"/>
                    <a:pt x="94849" y="303996"/>
                  </a:cubicBezTo>
                  <a:cubicBezTo>
                    <a:pt x="90372" y="307711"/>
                    <a:pt x="85705" y="316093"/>
                    <a:pt x="94849" y="366956"/>
                  </a:cubicBezTo>
                  <a:cubicBezTo>
                    <a:pt x="102564" y="410104"/>
                    <a:pt x="108089" y="416105"/>
                    <a:pt x="103612" y="429916"/>
                  </a:cubicBezTo>
                  <a:cubicBezTo>
                    <a:pt x="96563" y="451633"/>
                    <a:pt x="71513" y="471922"/>
                    <a:pt x="51129" y="466683"/>
                  </a:cubicBezTo>
                  <a:cubicBezTo>
                    <a:pt x="28460" y="460873"/>
                    <a:pt x="21983" y="426202"/>
                    <a:pt x="21411" y="422963"/>
                  </a:cubicBezTo>
                  <a:cubicBezTo>
                    <a:pt x="15220" y="387721"/>
                    <a:pt x="39890" y="376386"/>
                    <a:pt x="38937" y="340762"/>
                  </a:cubicBezTo>
                  <a:cubicBezTo>
                    <a:pt x="37985" y="306187"/>
                    <a:pt x="14267" y="299805"/>
                    <a:pt x="3980" y="261991"/>
                  </a:cubicBezTo>
                  <a:cubicBezTo>
                    <a:pt x="-7831" y="219128"/>
                    <a:pt x="9600" y="179409"/>
                    <a:pt x="17982" y="160549"/>
                  </a:cubicBezTo>
                  <a:cubicBezTo>
                    <a:pt x="63226" y="57298"/>
                    <a:pt x="229913" y="32819"/>
                    <a:pt x="357263" y="13579"/>
                  </a:cubicBezTo>
                  <a:cubicBezTo>
                    <a:pt x="434987" y="1863"/>
                    <a:pt x="502709" y="625"/>
                    <a:pt x="541000" y="148"/>
                  </a:cubicBezTo>
                  <a:cubicBezTo>
                    <a:pt x="632821" y="-1185"/>
                    <a:pt x="780077" y="6625"/>
                    <a:pt x="827988" y="17103"/>
                  </a:cubicBezTo>
                  <a:cubicBezTo>
                    <a:pt x="841895" y="20151"/>
                    <a:pt x="1071733" y="73110"/>
                    <a:pt x="1106213" y="216556"/>
                  </a:cubicBezTo>
                  <a:cubicBezTo>
                    <a:pt x="1121072" y="278564"/>
                    <a:pt x="1107928" y="328570"/>
                    <a:pt x="1107928" y="328570"/>
                  </a:cubicBezTo>
                  <a:cubicBezTo>
                    <a:pt x="1103927" y="343906"/>
                    <a:pt x="1093259" y="376481"/>
                    <a:pt x="1086973" y="395055"/>
                  </a:cubicBezTo>
                  <a:cubicBezTo>
                    <a:pt x="1073543" y="434774"/>
                    <a:pt x="1069447" y="441823"/>
                    <a:pt x="1071257" y="456301"/>
                  </a:cubicBezTo>
                  <a:cubicBezTo>
                    <a:pt x="1074781" y="485923"/>
                    <a:pt x="1095831" y="490972"/>
                    <a:pt x="1094021" y="514022"/>
                  </a:cubicBezTo>
                  <a:cubicBezTo>
                    <a:pt x="1092402" y="534501"/>
                    <a:pt x="1073638" y="557742"/>
                    <a:pt x="1052016" y="557742"/>
                  </a:cubicBezTo>
                  <a:cubicBezTo>
                    <a:pt x="1031347" y="557742"/>
                    <a:pt x="1014392" y="536501"/>
                    <a:pt x="1010011" y="517546"/>
                  </a:cubicBezTo>
                  <a:cubicBezTo>
                    <a:pt x="1003629" y="489733"/>
                    <a:pt x="1027156" y="479351"/>
                    <a:pt x="1029251" y="440584"/>
                  </a:cubicBezTo>
                  <a:cubicBezTo>
                    <a:pt x="1029537" y="434679"/>
                    <a:pt x="1031442" y="387244"/>
                    <a:pt x="1001248" y="368861"/>
                  </a:cubicBezTo>
                  <a:cubicBezTo>
                    <a:pt x="972006" y="351049"/>
                    <a:pt x="933144" y="372957"/>
                    <a:pt x="931239" y="374100"/>
                  </a:cubicBezTo>
                  <a:cubicBezTo>
                    <a:pt x="901807" y="391340"/>
                    <a:pt x="902093" y="415724"/>
                    <a:pt x="875232" y="461539"/>
                  </a:cubicBezTo>
                  <a:cubicBezTo>
                    <a:pt x="852086" y="501068"/>
                    <a:pt x="824559" y="548122"/>
                    <a:pt x="780744" y="557742"/>
                  </a:cubicBezTo>
                  <a:cubicBezTo>
                    <a:pt x="729309" y="569077"/>
                    <a:pt x="676636" y="524119"/>
                    <a:pt x="668730" y="517546"/>
                  </a:cubicBezTo>
                  <a:cubicBezTo>
                    <a:pt x="634440" y="488305"/>
                    <a:pt x="632059" y="462111"/>
                    <a:pt x="595197" y="445823"/>
                  </a:cubicBezTo>
                  <a:cubicBezTo>
                    <a:pt x="580529" y="439346"/>
                    <a:pt x="566051" y="436965"/>
                    <a:pt x="533951" y="437060"/>
                  </a:cubicBezTo>
                  <a:cubicBezTo>
                    <a:pt x="488803" y="437251"/>
                    <a:pt x="462895" y="442299"/>
                    <a:pt x="434606" y="447442"/>
                  </a:cubicBezTo>
                  <a:close/>
                </a:path>
              </a:pathLst>
            </a:custGeom>
            <a:solidFill>
              <a:srgbClr val="3F272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20"/>
            <p:cNvSpPr/>
            <p:nvPr/>
          </p:nvSpPr>
          <p:spPr>
            <a:xfrm>
              <a:off x="6607265" y="3185825"/>
              <a:ext cx="667353" cy="398936"/>
            </a:xfrm>
            <a:custGeom>
              <a:avLst/>
              <a:gdLst/>
              <a:ahLst/>
              <a:cxnLst/>
              <a:rect l="l" t="t" r="r" b="b"/>
              <a:pathLst>
                <a:path w="154123" h="92133" extrusionOk="0">
                  <a:moveTo>
                    <a:pt x="108903" y="92028"/>
                  </a:moveTo>
                  <a:cubicBezTo>
                    <a:pt x="119285" y="91933"/>
                    <a:pt x="130049" y="91647"/>
                    <a:pt x="139383" y="87075"/>
                  </a:cubicBezTo>
                  <a:cubicBezTo>
                    <a:pt x="148718" y="82503"/>
                    <a:pt x="156052" y="72121"/>
                    <a:pt x="153671" y="62024"/>
                  </a:cubicBezTo>
                  <a:cubicBezTo>
                    <a:pt x="151194" y="51451"/>
                    <a:pt x="139574" y="45546"/>
                    <a:pt x="128715" y="44308"/>
                  </a:cubicBezTo>
                  <a:cubicBezTo>
                    <a:pt x="92520" y="40307"/>
                    <a:pt x="78233" y="37831"/>
                    <a:pt x="48610" y="15256"/>
                  </a:cubicBezTo>
                  <a:cubicBezTo>
                    <a:pt x="30608" y="1540"/>
                    <a:pt x="18225" y="-10366"/>
                    <a:pt x="6033" y="14304"/>
                  </a:cubicBezTo>
                  <a:cubicBezTo>
                    <a:pt x="-24923" y="76312"/>
                    <a:pt x="71470" y="92599"/>
                    <a:pt x="108808" y="92123"/>
                  </a:cubicBezTo>
                  <a:close/>
                </a:path>
              </a:pathLst>
            </a:custGeom>
            <a:solidFill>
              <a:srgbClr val="FFFFFF">
                <a:alpha val="28630"/>
              </a:srgbClr>
            </a:solidFill>
            <a:ln>
              <a:noFill/>
            </a:ln>
            <a:effectLst>
              <a:outerShdw blurRad="342900" algn="ctr" rotWithShape="0">
                <a:srgbClr val="FFFFFF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20"/>
            <p:cNvSpPr/>
            <p:nvPr/>
          </p:nvSpPr>
          <p:spPr>
            <a:xfrm>
              <a:off x="8599732" y="3789048"/>
              <a:ext cx="468506" cy="255379"/>
            </a:xfrm>
            <a:custGeom>
              <a:avLst/>
              <a:gdLst/>
              <a:ahLst/>
              <a:cxnLst/>
              <a:rect l="l" t="t" r="r" b="b"/>
              <a:pathLst>
                <a:path w="108200" h="58979" extrusionOk="0">
                  <a:moveTo>
                    <a:pt x="70199" y="588"/>
                  </a:moveTo>
                  <a:cubicBezTo>
                    <a:pt x="44006" y="-1889"/>
                    <a:pt x="16859" y="9351"/>
                    <a:pt x="0" y="29639"/>
                  </a:cubicBezTo>
                  <a:cubicBezTo>
                    <a:pt x="5144" y="45355"/>
                    <a:pt x="21336" y="55547"/>
                    <a:pt x="37624" y="58119"/>
                  </a:cubicBezTo>
                  <a:cubicBezTo>
                    <a:pt x="53912" y="60691"/>
                    <a:pt x="70676" y="57071"/>
                    <a:pt x="86678" y="52880"/>
                  </a:cubicBezTo>
                  <a:cubicBezTo>
                    <a:pt x="92107" y="51451"/>
                    <a:pt x="97727" y="49832"/>
                    <a:pt x="101918" y="46213"/>
                  </a:cubicBezTo>
                  <a:cubicBezTo>
                    <a:pt x="114014" y="35735"/>
                    <a:pt x="107252" y="14113"/>
                    <a:pt x="93440" y="6112"/>
                  </a:cubicBezTo>
                  <a:cubicBezTo>
                    <a:pt x="79629" y="-1889"/>
                    <a:pt x="62484" y="-365"/>
                    <a:pt x="46577" y="1445"/>
                  </a:cubicBezTo>
                </a:path>
              </a:pathLst>
            </a:custGeom>
            <a:solidFill>
              <a:srgbClr val="FFFFFF">
                <a:alpha val="28630"/>
              </a:srgbClr>
            </a:solidFill>
            <a:ln>
              <a:noFill/>
            </a:ln>
            <a:effectLst>
              <a:outerShdw blurRad="342900" algn="ctr" rotWithShape="0">
                <a:srgbClr val="FFFFFF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20"/>
            <p:cNvSpPr/>
            <p:nvPr/>
          </p:nvSpPr>
          <p:spPr>
            <a:xfrm>
              <a:off x="5675558" y="3446068"/>
              <a:ext cx="91670" cy="244939"/>
            </a:xfrm>
            <a:custGeom>
              <a:avLst/>
              <a:gdLst/>
              <a:ahLst/>
              <a:cxnLst/>
              <a:rect l="l" t="t" r="r" b="b"/>
              <a:pathLst>
                <a:path w="21171" h="56568" extrusionOk="0">
                  <a:moveTo>
                    <a:pt x="4669" y="21622"/>
                  </a:moveTo>
                  <a:cubicBezTo>
                    <a:pt x="1526" y="30290"/>
                    <a:pt x="-1808" y="39624"/>
                    <a:pt x="1145" y="48387"/>
                  </a:cubicBezTo>
                  <a:cubicBezTo>
                    <a:pt x="2764" y="53054"/>
                    <a:pt x="7241" y="57531"/>
                    <a:pt x="12003" y="56388"/>
                  </a:cubicBezTo>
                  <a:cubicBezTo>
                    <a:pt x="15813" y="55531"/>
                    <a:pt x="18194" y="51626"/>
                    <a:pt x="19337" y="47911"/>
                  </a:cubicBezTo>
                  <a:cubicBezTo>
                    <a:pt x="22100" y="39338"/>
                    <a:pt x="21528" y="29908"/>
                    <a:pt x="19052" y="21241"/>
                  </a:cubicBezTo>
                  <a:cubicBezTo>
                    <a:pt x="17051" y="14097"/>
                    <a:pt x="14003" y="5525"/>
                    <a:pt x="9050" y="0"/>
                  </a:cubicBezTo>
                  <a:cubicBezTo>
                    <a:pt x="8669" y="7430"/>
                    <a:pt x="7241" y="14478"/>
                    <a:pt x="4669" y="21622"/>
                  </a:cubicBezTo>
                  <a:close/>
                </a:path>
              </a:pathLst>
            </a:custGeom>
            <a:solidFill>
              <a:srgbClr val="FFFFFF">
                <a:alpha val="28630"/>
              </a:srgbClr>
            </a:solidFill>
            <a:ln>
              <a:noFill/>
            </a:ln>
            <a:effectLst>
              <a:outerShdw blurRad="342900" algn="ctr" rotWithShape="0">
                <a:srgbClr val="FFFFFF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20"/>
            <p:cNvSpPr/>
            <p:nvPr/>
          </p:nvSpPr>
          <p:spPr>
            <a:xfrm>
              <a:off x="10045883" y="3819215"/>
              <a:ext cx="126479" cy="250391"/>
            </a:xfrm>
            <a:custGeom>
              <a:avLst/>
              <a:gdLst/>
              <a:ahLst/>
              <a:cxnLst/>
              <a:rect l="l" t="t" r="r" b="b"/>
              <a:pathLst>
                <a:path w="29210" h="57827" extrusionOk="0">
                  <a:moveTo>
                    <a:pt x="5014" y="44958"/>
                  </a:moveTo>
                  <a:cubicBezTo>
                    <a:pt x="6348" y="48482"/>
                    <a:pt x="8158" y="51911"/>
                    <a:pt x="10920" y="54483"/>
                  </a:cubicBezTo>
                  <a:cubicBezTo>
                    <a:pt x="13682" y="57055"/>
                    <a:pt x="17683" y="58484"/>
                    <a:pt x="21302" y="57531"/>
                  </a:cubicBezTo>
                  <a:cubicBezTo>
                    <a:pt x="26350" y="56198"/>
                    <a:pt x="29303" y="50578"/>
                    <a:pt x="29208" y="45434"/>
                  </a:cubicBezTo>
                  <a:cubicBezTo>
                    <a:pt x="29113" y="40291"/>
                    <a:pt x="26636" y="35433"/>
                    <a:pt x="23969" y="30956"/>
                  </a:cubicBezTo>
                  <a:cubicBezTo>
                    <a:pt x="19683" y="23813"/>
                    <a:pt x="14730" y="17050"/>
                    <a:pt x="9205" y="10763"/>
                  </a:cubicBezTo>
                  <a:cubicBezTo>
                    <a:pt x="6253" y="7430"/>
                    <a:pt x="3490" y="4191"/>
                    <a:pt x="1681" y="0"/>
                  </a:cubicBezTo>
                  <a:cubicBezTo>
                    <a:pt x="-1558" y="13240"/>
                    <a:pt x="61" y="31814"/>
                    <a:pt x="5014" y="44863"/>
                  </a:cubicBezTo>
                  <a:close/>
                </a:path>
              </a:pathLst>
            </a:custGeom>
            <a:solidFill>
              <a:srgbClr val="FFFFFF">
                <a:alpha val="28630"/>
              </a:srgbClr>
            </a:solidFill>
            <a:ln>
              <a:noFill/>
            </a:ln>
            <a:effectLst>
              <a:outerShdw blurRad="342900" algn="ctr" rotWithShape="0">
                <a:srgbClr val="FFFFFF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9" name="Google Shape;2919;p20"/>
          <p:cNvGrpSpPr/>
          <p:nvPr/>
        </p:nvGrpSpPr>
        <p:grpSpPr>
          <a:xfrm>
            <a:off x="273688" y="4262503"/>
            <a:ext cx="1749478" cy="1248158"/>
            <a:chOff x="522194" y="707971"/>
            <a:chExt cx="2016457" cy="1438632"/>
          </a:xfrm>
        </p:grpSpPr>
        <p:grpSp>
          <p:nvGrpSpPr>
            <p:cNvPr id="2920" name="Google Shape;2920;p20"/>
            <p:cNvGrpSpPr/>
            <p:nvPr/>
          </p:nvGrpSpPr>
          <p:grpSpPr>
            <a:xfrm flipH="1">
              <a:off x="522194" y="1300139"/>
              <a:ext cx="1269917" cy="831335"/>
              <a:chOff x="8367806" y="4837617"/>
              <a:chExt cx="1161545" cy="1307131"/>
            </a:xfrm>
          </p:grpSpPr>
          <p:sp>
            <p:nvSpPr>
              <p:cNvPr id="2921" name="Google Shape;2921;p20"/>
              <p:cNvSpPr/>
              <p:nvPr/>
            </p:nvSpPr>
            <p:spPr>
              <a:xfrm>
                <a:off x="8429097" y="4837617"/>
                <a:ext cx="1100254" cy="1307131"/>
              </a:xfrm>
              <a:custGeom>
                <a:avLst/>
                <a:gdLst/>
                <a:ahLst/>
                <a:cxnLst/>
                <a:rect l="l" t="t" r="r" b="b"/>
                <a:pathLst>
                  <a:path w="1774603" h="2215476" extrusionOk="0">
                    <a:moveTo>
                      <a:pt x="675418" y="0"/>
                    </a:moveTo>
                    <a:cubicBezTo>
                      <a:pt x="675418" y="0"/>
                      <a:pt x="1442085" y="113824"/>
                      <a:pt x="1700213" y="736283"/>
                    </a:cubicBezTo>
                    <a:cubicBezTo>
                      <a:pt x="1958245" y="1358741"/>
                      <a:pt x="1517999" y="2256949"/>
                      <a:pt x="796957" y="2213991"/>
                    </a:cubicBezTo>
                    <a:cubicBezTo>
                      <a:pt x="75819" y="2170938"/>
                      <a:pt x="0" y="1798987"/>
                      <a:pt x="0" y="1798987"/>
                    </a:cubicBezTo>
                    <a:cubicBezTo>
                      <a:pt x="0" y="1798987"/>
                      <a:pt x="470154" y="996887"/>
                      <a:pt x="440246" y="941261"/>
                    </a:cubicBezTo>
                    <a:cubicBezTo>
                      <a:pt x="410337" y="885539"/>
                      <a:pt x="721138" y="318897"/>
                      <a:pt x="721138" y="318897"/>
                    </a:cubicBezTo>
                    <a:lnTo>
                      <a:pt x="675608" y="9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2" name="Google Shape;2922;p20"/>
              <p:cNvSpPr/>
              <p:nvPr/>
            </p:nvSpPr>
            <p:spPr>
              <a:xfrm>
                <a:off x="8367806" y="4856834"/>
                <a:ext cx="1042889" cy="1180762"/>
              </a:xfrm>
              <a:custGeom>
                <a:avLst/>
                <a:gdLst/>
                <a:ahLst/>
                <a:cxnLst/>
                <a:rect l="l" t="t" r="r" b="b"/>
                <a:pathLst>
                  <a:path w="1580135" h="1789034" extrusionOk="0">
                    <a:moveTo>
                      <a:pt x="918233" y="95"/>
                    </a:moveTo>
                    <a:cubicBezTo>
                      <a:pt x="918233" y="95"/>
                      <a:pt x="1548216" y="303657"/>
                      <a:pt x="1578601" y="819817"/>
                    </a:cubicBezTo>
                    <a:cubicBezTo>
                      <a:pt x="1608986" y="1335977"/>
                      <a:pt x="1187790" y="1943290"/>
                      <a:pt x="354734" y="1753457"/>
                    </a:cubicBezTo>
                    <a:cubicBezTo>
                      <a:pt x="-478418" y="1563719"/>
                      <a:pt x="417313" y="1073944"/>
                      <a:pt x="417313" y="1073944"/>
                    </a:cubicBezTo>
                    <a:cubicBezTo>
                      <a:pt x="417313" y="1073944"/>
                      <a:pt x="515992" y="362045"/>
                      <a:pt x="538757" y="317659"/>
                    </a:cubicBezTo>
                    <a:cubicBezTo>
                      <a:pt x="561522" y="273272"/>
                      <a:pt x="918328" y="0"/>
                      <a:pt x="9183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37000">
                    <a:schemeClr val="accen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23" name="Google Shape;2923;p20"/>
            <p:cNvGrpSpPr/>
            <p:nvPr/>
          </p:nvGrpSpPr>
          <p:grpSpPr>
            <a:xfrm rot="1198242" flipH="1">
              <a:off x="1362959" y="1134543"/>
              <a:ext cx="1061338" cy="856566"/>
              <a:chOff x="7187727" y="4796572"/>
              <a:chExt cx="1281332" cy="1536386"/>
            </a:xfrm>
          </p:grpSpPr>
          <p:sp>
            <p:nvSpPr>
              <p:cNvPr id="2924" name="Google Shape;2924;p20"/>
              <p:cNvSpPr/>
              <p:nvPr/>
            </p:nvSpPr>
            <p:spPr>
              <a:xfrm>
                <a:off x="7187727" y="4796572"/>
                <a:ext cx="1230699" cy="1536386"/>
              </a:xfrm>
              <a:custGeom>
                <a:avLst/>
                <a:gdLst/>
                <a:ahLst/>
                <a:cxnLst/>
                <a:rect l="l" t="t" r="r" b="b"/>
                <a:pathLst>
                  <a:path w="1864695" h="2327858" extrusionOk="0">
                    <a:moveTo>
                      <a:pt x="1154893" y="0"/>
                    </a:moveTo>
                    <a:cubicBezTo>
                      <a:pt x="1154893" y="0"/>
                      <a:pt x="349363" y="119634"/>
                      <a:pt x="78187" y="773621"/>
                    </a:cubicBezTo>
                    <a:cubicBezTo>
                      <a:pt x="-192990" y="1427702"/>
                      <a:pt x="269639" y="2371535"/>
                      <a:pt x="1027258" y="2326291"/>
                    </a:cubicBezTo>
                    <a:cubicBezTo>
                      <a:pt x="1784971" y="2281142"/>
                      <a:pt x="1864696" y="1890236"/>
                      <a:pt x="1864696" y="1890236"/>
                    </a:cubicBezTo>
                    <a:cubicBezTo>
                      <a:pt x="1864696" y="1890236"/>
                      <a:pt x="1370634" y="1047464"/>
                      <a:pt x="1402066" y="988981"/>
                    </a:cubicBezTo>
                    <a:cubicBezTo>
                      <a:pt x="1433499" y="930497"/>
                      <a:pt x="1106982" y="334994"/>
                      <a:pt x="1106982" y="334994"/>
                    </a:cubicBezTo>
                    <a:lnTo>
                      <a:pt x="11547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5" name="Google Shape;2925;p20"/>
              <p:cNvSpPr/>
              <p:nvPr/>
            </p:nvSpPr>
            <p:spPr>
              <a:xfrm>
                <a:off x="7411889" y="4865008"/>
                <a:ext cx="1057170" cy="1289841"/>
              </a:xfrm>
              <a:custGeom>
                <a:avLst/>
                <a:gdLst/>
                <a:ahLst/>
                <a:cxnLst/>
                <a:rect l="l" t="t" r="r" b="b"/>
                <a:pathLst>
                  <a:path w="1095513" h="1240232" extrusionOk="0">
                    <a:moveTo>
                      <a:pt x="458881" y="0"/>
                    </a:moveTo>
                    <a:cubicBezTo>
                      <a:pt x="458881" y="0"/>
                      <a:pt x="706235" y="189412"/>
                      <a:pt x="722009" y="220205"/>
                    </a:cubicBezTo>
                    <a:cubicBezTo>
                      <a:pt x="737783" y="250999"/>
                      <a:pt x="806220" y="744513"/>
                      <a:pt x="806220" y="744513"/>
                    </a:cubicBezTo>
                    <a:cubicBezTo>
                      <a:pt x="806220" y="744513"/>
                      <a:pt x="1427181" y="1083995"/>
                      <a:pt x="849583" y="1215591"/>
                    </a:cubicBezTo>
                    <a:cubicBezTo>
                      <a:pt x="271984" y="1347123"/>
                      <a:pt x="-19990" y="926131"/>
                      <a:pt x="1063" y="568298"/>
                    </a:cubicBezTo>
                    <a:cubicBezTo>
                      <a:pt x="22116" y="210464"/>
                      <a:pt x="458881" y="0"/>
                      <a:pt x="4588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36A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26" name="Google Shape;2926;p20"/>
            <p:cNvSpPr/>
            <p:nvPr/>
          </p:nvSpPr>
          <p:spPr>
            <a:xfrm flipH="1">
              <a:off x="676936" y="963287"/>
              <a:ext cx="749770" cy="936039"/>
            </a:xfrm>
            <a:custGeom>
              <a:avLst/>
              <a:gdLst/>
              <a:ahLst/>
              <a:cxnLst/>
              <a:rect l="l" t="t" r="r" b="b"/>
              <a:pathLst>
                <a:path w="1774603" h="2215476" extrusionOk="0">
                  <a:moveTo>
                    <a:pt x="675418" y="0"/>
                  </a:moveTo>
                  <a:cubicBezTo>
                    <a:pt x="675418" y="0"/>
                    <a:pt x="1442085" y="113824"/>
                    <a:pt x="1700213" y="736283"/>
                  </a:cubicBezTo>
                  <a:cubicBezTo>
                    <a:pt x="1958245" y="1358741"/>
                    <a:pt x="1517999" y="2256949"/>
                    <a:pt x="796957" y="2213991"/>
                  </a:cubicBezTo>
                  <a:cubicBezTo>
                    <a:pt x="75819" y="2170938"/>
                    <a:pt x="0" y="1798987"/>
                    <a:pt x="0" y="1798987"/>
                  </a:cubicBezTo>
                  <a:cubicBezTo>
                    <a:pt x="0" y="1798987"/>
                    <a:pt x="470154" y="996887"/>
                    <a:pt x="440246" y="941261"/>
                  </a:cubicBezTo>
                  <a:cubicBezTo>
                    <a:pt x="410337" y="885539"/>
                    <a:pt x="721138" y="318897"/>
                    <a:pt x="721138" y="318897"/>
                  </a:cubicBezTo>
                  <a:lnTo>
                    <a:pt x="675608" y="9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7" name="Google Shape;2927;p20"/>
            <p:cNvSpPr/>
            <p:nvPr/>
          </p:nvSpPr>
          <p:spPr>
            <a:xfrm flipH="1">
              <a:off x="775125" y="1011880"/>
              <a:ext cx="667607" cy="755867"/>
            </a:xfrm>
            <a:custGeom>
              <a:avLst/>
              <a:gdLst/>
              <a:ahLst/>
              <a:cxnLst/>
              <a:rect l="l" t="t" r="r" b="b"/>
              <a:pathLst>
                <a:path w="1580135" h="1789034" extrusionOk="0">
                  <a:moveTo>
                    <a:pt x="918233" y="95"/>
                  </a:moveTo>
                  <a:cubicBezTo>
                    <a:pt x="918233" y="95"/>
                    <a:pt x="1548216" y="303657"/>
                    <a:pt x="1578601" y="819817"/>
                  </a:cubicBezTo>
                  <a:cubicBezTo>
                    <a:pt x="1608986" y="1335977"/>
                    <a:pt x="1187790" y="1943290"/>
                    <a:pt x="354734" y="1753457"/>
                  </a:cubicBezTo>
                  <a:cubicBezTo>
                    <a:pt x="-478418" y="1563719"/>
                    <a:pt x="417313" y="1073944"/>
                    <a:pt x="417313" y="1073944"/>
                  </a:cubicBezTo>
                  <a:cubicBezTo>
                    <a:pt x="417313" y="1073944"/>
                    <a:pt x="515992" y="362045"/>
                    <a:pt x="538757" y="317659"/>
                  </a:cubicBezTo>
                  <a:cubicBezTo>
                    <a:pt x="561522" y="273272"/>
                    <a:pt x="918328" y="0"/>
                    <a:pt x="91832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8" name="Google Shape;2928;p20"/>
            <p:cNvSpPr/>
            <p:nvPr/>
          </p:nvSpPr>
          <p:spPr>
            <a:xfrm flipH="1">
              <a:off x="988269" y="707971"/>
              <a:ext cx="799836" cy="833226"/>
            </a:xfrm>
            <a:custGeom>
              <a:avLst/>
              <a:gdLst/>
              <a:ahLst/>
              <a:cxnLst/>
              <a:rect l="l" t="t" r="r" b="b"/>
              <a:pathLst>
                <a:path w="1893103" h="1972133" extrusionOk="0">
                  <a:moveTo>
                    <a:pt x="356616" y="122085"/>
                  </a:moveTo>
                  <a:cubicBezTo>
                    <a:pt x="356616" y="122085"/>
                    <a:pt x="757428" y="-116040"/>
                    <a:pt x="1346454" y="72840"/>
                  </a:cubicBezTo>
                  <a:cubicBezTo>
                    <a:pt x="1935480" y="261626"/>
                    <a:pt x="1956721" y="986859"/>
                    <a:pt x="1830991" y="1288611"/>
                  </a:cubicBezTo>
                  <a:cubicBezTo>
                    <a:pt x="1705261" y="1590363"/>
                    <a:pt x="1404080" y="1931454"/>
                    <a:pt x="1160431" y="1962410"/>
                  </a:cubicBezTo>
                  <a:cubicBezTo>
                    <a:pt x="916876" y="1993461"/>
                    <a:pt x="425196" y="1940217"/>
                    <a:pt x="425196" y="1940217"/>
                  </a:cubicBezTo>
                  <a:lnTo>
                    <a:pt x="0" y="1926882"/>
                  </a:lnTo>
                  <a:lnTo>
                    <a:pt x="180784" y="1571218"/>
                  </a:lnTo>
                  <a:cubicBezTo>
                    <a:pt x="180784" y="1571218"/>
                    <a:pt x="655606" y="1256322"/>
                    <a:pt x="686562" y="1215174"/>
                  </a:cubicBezTo>
                  <a:cubicBezTo>
                    <a:pt x="717518" y="1174026"/>
                    <a:pt x="1187101" y="952569"/>
                    <a:pt x="1191482" y="939234"/>
                  </a:cubicBezTo>
                  <a:cubicBezTo>
                    <a:pt x="1195864" y="925995"/>
                    <a:pt x="1337596" y="757688"/>
                    <a:pt x="1337596" y="757688"/>
                  </a:cubicBezTo>
                  <a:cubicBezTo>
                    <a:pt x="1337596" y="757688"/>
                    <a:pt x="1195864" y="505275"/>
                    <a:pt x="1206913" y="474224"/>
                  </a:cubicBezTo>
                  <a:cubicBezTo>
                    <a:pt x="1217962" y="443172"/>
                    <a:pt x="1023176" y="279342"/>
                    <a:pt x="992124" y="239433"/>
                  </a:cubicBezTo>
                  <a:cubicBezTo>
                    <a:pt x="961072" y="199618"/>
                    <a:pt x="744093" y="121799"/>
                    <a:pt x="744093" y="121799"/>
                  </a:cubicBezTo>
                  <a:lnTo>
                    <a:pt x="356521" y="12208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9" name="Google Shape;2929;p20"/>
            <p:cNvSpPr/>
            <p:nvPr/>
          </p:nvSpPr>
          <p:spPr>
            <a:xfrm flipH="1">
              <a:off x="1099896" y="738718"/>
              <a:ext cx="717208" cy="775050"/>
            </a:xfrm>
            <a:custGeom>
              <a:avLst/>
              <a:gdLst/>
              <a:ahLst/>
              <a:cxnLst/>
              <a:rect l="l" t="t" r="r" b="b"/>
              <a:pathLst>
                <a:path w="1120637" h="1211016" extrusionOk="0">
                  <a:moveTo>
                    <a:pt x="558818" y="1052"/>
                  </a:moveTo>
                  <a:cubicBezTo>
                    <a:pt x="653842" y="5804"/>
                    <a:pt x="762737" y="27583"/>
                    <a:pt x="867938" y="85109"/>
                  </a:cubicBezTo>
                  <a:cubicBezTo>
                    <a:pt x="1148473" y="238511"/>
                    <a:pt x="1222440" y="739502"/>
                    <a:pt x="951206" y="922315"/>
                  </a:cubicBezTo>
                  <a:cubicBezTo>
                    <a:pt x="680034" y="1105128"/>
                    <a:pt x="320001" y="1150628"/>
                    <a:pt x="320001" y="1150628"/>
                  </a:cubicBezTo>
                  <a:cubicBezTo>
                    <a:pt x="320001" y="1150628"/>
                    <a:pt x="103378" y="1203228"/>
                    <a:pt x="99859" y="1210895"/>
                  </a:cubicBezTo>
                  <a:cubicBezTo>
                    <a:pt x="96340" y="1218562"/>
                    <a:pt x="0" y="860980"/>
                    <a:pt x="0" y="860980"/>
                  </a:cubicBezTo>
                  <a:lnTo>
                    <a:pt x="314080" y="765623"/>
                  </a:lnTo>
                  <a:lnTo>
                    <a:pt x="351833" y="725025"/>
                  </a:lnTo>
                  <a:cubicBezTo>
                    <a:pt x="421417" y="649965"/>
                    <a:pt x="491001" y="573814"/>
                    <a:pt x="491001" y="569446"/>
                  </a:cubicBezTo>
                  <a:cubicBezTo>
                    <a:pt x="491001" y="560711"/>
                    <a:pt x="587906" y="266979"/>
                    <a:pt x="595322" y="258243"/>
                  </a:cubicBezTo>
                  <a:cubicBezTo>
                    <a:pt x="599030" y="253844"/>
                    <a:pt x="580570" y="230890"/>
                    <a:pt x="559847" y="207505"/>
                  </a:cubicBezTo>
                  <a:lnTo>
                    <a:pt x="535973" y="181389"/>
                  </a:lnTo>
                  <a:lnTo>
                    <a:pt x="280736" y="32589"/>
                  </a:lnTo>
                  <a:lnTo>
                    <a:pt x="280536" y="32508"/>
                  </a:lnTo>
                  <a:lnTo>
                    <a:pt x="280599" y="32508"/>
                  </a:lnTo>
                  <a:lnTo>
                    <a:pt x="294329" y="28476"/>
                  </a:lnTo>
                  <a:cubicBezTo>
                    <a:pt x="330077" y="18650"/>
                    <a:pt x="432118" y="-5284"/>
                    <a:pt x="558818" y="105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3000">
                  <a:schemeClr val="accent2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0" name="Google Shape;2930;p20"/>
            <p:cNvSpPr/>
            <p:nvPr/>
          </p:nvSpPr>
          <p:spPr>
            <a:xfrm flipH="1">
              <a:off x="1360655" y="759403"/>
              <a:ext cx="645321" cy="921302"/>
            </a:xfrm>
            <a:custGeom>
              <a:avLst/>
              <a:gdLst/>
              <a:ahLst/>
              <a:cxnLst/>
              <a:rect l="l" t="t" r="r" b="b"/>
              <a:pathLst>
                <a:path w="1330559" h="1899591" extrusionOk="0">
                  <a:moveTo>
                    <a:pt x="776585" y="34"/>
                  </a:moveTo>
                  <a:cubicBezTo>
                    <a:pt x="859995" y="1060"/>
                    <a:pt x="1200258" y="26943"/>
                    <a:pt x="1306252" y="375405"/>
                  </a:cubicBezTo>
                  <a:cubicBezTo>
                    <a:pt x="1427471" y="773648"/>
                    <a:pt x="1067704" y="1098746"/>
                    <a:pt x="836850" y="1233369"/>
                  </a:cubicBezTo>
                  <a:cubicBezTo>
                    <a:pt x="605997" y="1367991"/>
                    <a:pt x="483041" y="1533230"/>
                    <a:pt x="477166" y="1743066"/>
                  </a:cubicBezTo>
                  <a:cubicBezTo>
                    <a:pt x="471374" y="1952903"/>
                    <a:pt x="67339" y="1895148"/>
                    <a:pt x="59644" y="1883646"/>
                  </a:cubicBezTo>
                  <a:cubicBezTo>
                    <a:pt x="56759" y="1879333"/>
                    <a:pt x="66859" y="1823614"/>
                    <a:pt x="80811" y="1755038"/>
                  </a:cubicBezTo>
                  <a:lnTo>
                    <a:pt x="83673" y="1741320"/>
                  </a:lnTo>
                  <a:lnTo>
                    <a:pt x="59553" y="1739365"/>
                  </a:lnTo>
                  <a:cubicBezTo>
                    <a:pt x="47652" y="1737068"/>
                    <a:pt x="39538" y="1734544"/>
                    <a:pt x="39538" y="1734544"/>
                  </a:cubicBezTo>
                  <a:lnTo>
                    <a:pt x="8013" y="1604141"/>
                  </a:lnTo>
                  <a:cubicBezTo>
                    <a:pt x="8013" y="1604141"/>
                    <a:pt x="60224" y="1350700"/>
                    <a:pt x="8013" y="1148723"/>
                  </a:cubicBezTo>
                  <a:cubicBezTo>
                    <a:pt x="-44115" y="946747"/>
                    <a:pt x="175154" y="813945"/>
                    <a:pt x="175154" y="813945"/>
                  </a:cubicBezTo>
                  <a:cubicBezTo>
                    <a:pt x="175154" y="813945"/>
                    <a:pt x="723410" y="629262"/>
                    <a:pt x="734994" y="629262"/>
                  </a:cubicBezTo>
                  <a:cubicBezTo>
                    <a:pt x="746578" y="629262"/>
                    <a:pt x="991745" y="447476"/>
                    <a:pt x="997537" y="435892"/>
                  </a:cubicBezTo>
                  <a:cubicBezTo>
                    <a:pt x="1002605" y="425828"/>
                    <a:pt x="981129" y="247823"/>
                    <a:pt x="975681" y="203478"/>
                  </a:cubicBezTo>
                  <a:lnTo>
                    <a:pt x="975075" y="198575"/>
                  </a:lnTo>
                  <a:lnTo>
                    <a:pt x="961951" y="177582"/>
                  </a:lnTo>
                  <a:cubicBezTo>
                    <a:pt x="956953" y="169644"/>
                    <a:pt x="954098" y="165155"/>
                    <a:pt x="954098" y="165155"/>
                  </a:cubicBezTo>
                  <a:lnTo>
                    <a:pt x="757831" y="248"/>
                  </a:lnTo>
                  <a:lnTo>
                    <a:pt x="757996" y="248"/>
                  </a:lnTo>
                  <a:lnTo>
                    <a:pt x="758078" y="166"/>
                  </a:lnTo>
                  <a:lnTo>
                    <a:pt x="758190" y="242"/>
                  </a:lnTo>
                  <a:lnTo>
                    <a:pt x="762822" y="86"/>
                  </a:lnTo>
                  <a:cubicBezTo>
                    <a:pt x="765980" y="14"/>
                    <a:pt x="770628" y="-39"/>
                    <a:pt x="776585" y="3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1000">
                  <a:schemeClr val="accent2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1" name="Google Shape;2931;p20"/>
            <p:cNvSpPr/>
            <p:nvPr/>
          </p:nvSpPr>
          <p:spPr>
            <a:xfrm flipH="1">
              <a:off x="1489400" y="759524"/>
              <a:ext cx="568900" cy="804178"/>
            </a:xfrm>
            <a:custGeom>
              <a:avLst/>
              <a:gdLst/>
              <a:ahLst/>
              <a:cxnLst/>
              <a:rect l="l" t="t" r="r" b="b"/>
              <a:pathLst>
                <a:path w="1346508" h="1903380" extrusionOk="0">
                  <a:moveTo>
                    <a:pt x="996482" y="0"/>
                  </a:moveTo>
                  <a:cubicBezTo>
                    <a:pt x="996482" y="0"/>
                    <a:pt x="1235654" y="176022"/>
                    <a:pt x="1155930" y="438531"/>
                  </a:cubicBezTo>
                  <a:cubicBezTo>
                    <a:pt x="1076206" y="700945"/>
                    <a:pt x="541377" y="651129"/>
                    <a:pt x="352020" y="720852"/>
                  </a:cubicBezTo>
                  <a:cubicBezTo>
                    <a:pt x="162663" y="790575"/>
                    <a:pt x="-96417" y="1026414"/>
                    <a:pt x="36457" y="1361980"/>
                  </a:cubicBezTo>
                  <a:cubicBezTo>
                    <a:pt x="169331" y="1697546"/>
                    <a:pt x="149423" y="1813751"/>
                    <a:pt x="116181" y="1903381"/>
                  </a:cubicBezTo>
                  <a:cubicBezTo>
                    <a:pt x="116181" y="1903381"/>
                    <a:pt x="190381" y="1798130"/>
                    <a:pt x="179332" y="1576769"/>
                  </a:cubicBezTo>
                  <a:cubicBezTo>
                    <a:pt x="168283" y="1355312"/>
                    <a:pt x="265724" y="999839"/>
                    <a:pt x="637770" y="936784"/>
                  </a:cubicBezTo>
                  <a:cubicBezTo>
                    <a:pt x="1009817" y="873728"/>
                    <a:pt x="1302139" y="774002"/>
                    <a:pt x="1342049" y="478441"/>
                  </a:cubicBezTo>
                  <a:cubicBezTo>
                    <a:pt x="1381863" y="182785"/>
                    <a:pt x="1146024" y="33338"/>
                    <a:pt x="996577" y="9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2" name="Google Shape;2932;p20"/>
            <p:cNvSpPr/>
            <p:nvPr/>
          </p:nvSpPr>
          <p:spPr>
            <a:xfrm flipH="1">
              <a:off x="949099" y="1161480"/>
              <a:ext cx="1425271" cy="783026"/>
            </a:xfrm>
            <a:custGeom>
              <a:avLst/>
              <a:gdLst/>
              <a:ahLst/>
              <a:cxnLst/>
              <a:rect l="l" t="t" r="r" b="b"/>
              <a:pathLst>
                <a:path w="2615176" h="1614487" extrusionOk="0">
                  <a:moveTo>
                    <a:pt x="122169" y="1614488"/>
                  </a:moveTo>
                  <a:cubicBezTo>
                    <a:pt x="122169" y="1614488"/>
                    <a:pt x="-224446" y="970978"/>
                    <a:pt x="249995" y="797147"/>
                  </a:cubicBezTo>
                  <a:cubicBezTo>
                    <a:pt x="724530" y="623316"/>
                    <a:pt x="1698938" y="836390"/>
                    <a:pt x="2124038" y="650557"/>
                  </a:cubicBezTo>
                  <a:cubicBezTo>
                    <a:pt x="2549235" y="464725"/>
                    <a:pt x="2582477" y="0"/>
                    <a:pt x="2582477" y="0"/>
                  </a:cubicBezTo>
                  <a:cubicBezTo>
                    <a:pt x="2582477" y="0"/>
                    <a:pt x="2741925" y="605981"/>
                    <a:pt x="2356639" y="1081659"/>
                  </a:cubicBezTo>
                  <a:cubicBezTo>
                    <a:pt x="1971353" y="1557433"/>
                    <a:pt x="1230212" y="1512856"/>
                    <a:pt x="856737" y="1401318"/>
                  </a:cubicBezTo>
                  <a:cubicBezTo>
                    <a:pt x="483167" y="1289780"/>
                    <a:pt x="146553" y="1411224"/>
                    <a:pt x="122169" y="161448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">
                  <a:schemeClr val="accent1"/>
                </a:gs>
                <a:gs pos="64000">
                  <a:schemeClr val="accent2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3" name="Google Shape;2933;p20"/>
            <p:cNvSpPr/>
            <p:nvPr/>
          </p:nvSpPr>
          <p:spPr>
            <a:xfrm rot="200180" flipH="1">
              <a:off x="961426" y="1137345"/>
              <a:ext cx="1443534" cy="756077"/>
            </a:xfrm>
            <a:custGeom>
              <a:avLst/>
              <a:gdLst/>
              <a:ahLst/>
              <a:cxnLst/>
              <a:rect l="l" t="t" r="r" b="b"/>
              <a:pathLst>
                <a:path w="2584910" h="1614487" extrusionOk="0">
                  <a:moveTo>
                    <a:pt x="249995" y="797147"/>
                  </a:moveTo>
                  <a:cubicBezTo>
                    <a:pt x="724530" y="623316"/>
                    <a:pt x="1698938" y="836390"/>
                    <a:pt x="2124038" y="650557"/>
                  </a:cubicBezTo>
                  <a:cubicBezTo>
                    <a:pt x="2549235" y="464725"/>
                    <a:pt x="2582477" y="0"/>
                    <a:pt x="2582477" y="0"/>
                  </a:cubicBezTo>
                  <a:cubicBezTo>
                    <a:pt x="2582477" y="0"/>
                    <a:pt x="2655533" y="742855"/>
                    <a:pt x="2001166" y="981075"/>
                  </a:cubicBezTo>
                  <a:cubicBezTo>
                    <a:pt x="1346798" y="1219295"/>
                    <a:pt x="562891" y="762095"/>
                    <a:pt x="263901" y="1040797"/>
                  </a:cubicBezTo>
                  <a:cubicBezTo>
                    <a:pt x="2821" y="1226153"/>
                    <a:pt x="122169" y="1614488"/>
                    <a:pt x="122169" y="1614488"/>
                  </a:cubicBezTo>
                  <a:cubicBezTo>
                    <a:pt x="122169" y="1614488"/>
                    <a:pt x="-224446" y="970978"/>
                    <a:pt x="249995" y="79714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4" name="Google Shape;2934;p20"/>
            <p:cNvSpPr/>
            <p:nvPr/>
          </p:nvSpPr>
          <p:spPr>
            <a:xfrm>
              <a:off x="764823" y="1286015"/>
              <a:ext cx="1652224" cy="843582"/>
            </a:xfrm>
            <a:custGeom>
              <a:avLst/>
              <a:gdLst/>
              <a:ahLst/>
              <a:cxnLst/>
              <a:rect l="l" t="t" r="r" b="b"/>
              <a:pathLst>
                <a:path w="1190792" h="607987" extrusionOk="0">
                  <a:moveTo>
                    <a:pt x="1190792" y="501491"/>
                  </a:moveTo>
                  <a:cubicBezTo>
                    <a:pt x="907709" y="547973"/>
                    <a:pt x="949715" y="538163"/>
                    <a:pt x="619102" y="597408"/>
                  </a:cubicBezTo>
                  <a:cubicBezTo>
                    <a:pt x="357926" y="644176"/>
                    <a:pt x="140947" y="528923"/>
                    <a:pt x="57698" y="388620"/>
                  </a:cubicBezTo>
                  <a:cubicBezTo>
                    <a:pt x="-49648" y="207455"/>
                    <a:pt x="25694" y="0"/>
                    <a:pt x="25694" y="0"/>
                  </a:cubicBezTo>
                  <a:cubicBezTo>
                    <a:pt x="25694" y="0"/>
                    <a:pt x="25980" y="2762"/>
                    <a:pt x="26742" y="7715"/>
                  </a:cubicBezTo>
                  <a:cubicBezTo>
                    <a:pt x="25504" y="76391"/>
                    <a:pt x="45316" y="144971"/>
                    <a:pt x="75224" y="205264"/>
                  </a:cubicBezTo>
                  <a:cubicBezTo>
                    <a:pt x="120659" y="296894"/>
                    <a:pt x="191620" y="373571"/>
                    <a:pt x="276488" y="422720"/>
                  </a:cubicBezTo>
                  <a:cubicBezTo>
                    <a:pt x="361451" y="471964"/>
                    <a:pt x="508802" y="482251"/>
                    <a:pt x="602147" y="457581"/>
                  </a:cubicBezTo>
                  <a:cubicBezTo>
                    <a:pt x="807030" y="403384"/>
                    <a:pt x="926950" y="314801"/>
                    <a:pt x="1190792" y="50158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80000">
                  <a:schemeClr val="accent2"/>
                </a:gs>
                <a:gs pos="100000">
                  <a:schemeClr val="accen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5" name="Google Shape;2935;p20"/>
            <p:cNvSpPr/>
            <p:nvPr/>
          </p:nvSpPr>
          <p:spPr>
            <a:xfrm>
              <a:off x="801819" y="1316781"/>
              <a:ext cx="1615196" cy="685246"/>
            </a:xfrm>
            <a:custGeom>
              <a:avLst/>
              <a:gdLst/>
              <a:ahLst/>
              <a:cxnLst/>
              <a:rect l="l" t="t" r="r" b="b"/>
              <a:pathLst>
                <a:path w="1164105" h="493871" extrusionOk="0">
                  <a:moveTo>
                    <a:pt x="1164105" y="493871"/>
                  </a:moveTo>
                  <a:cubicBezTo>
                    <a:pt x="933124" y="353187"/>
                    <a:pt x="711858" y="457867"/>
                    <a:pt x="529264" y="476250"/>
                  </a:cubicBezTo>
                  <a:cubicBezTo>
                    <a:pt x="433252" y="485870"/>
                    <a:pt x="334763" y="464344"/>
                    <a:pt x="249800" y="415100"/>
                  </a:cubicBezTo>
                  <a:cubicBezTo>
                    <a:pt x="164933" y="365951"/>
                    <a:pt x="93971" y="289274"/>
                    <a:pt x="48537" y="197644"/>
                  </a:cubicBezTo>
                  <a:cubicBezTo>
                    <a:pt x="18629" y="137255"/>
                    <a:pt x="-1183" y="68675"/>
                    <a:pt x="55" y="0"/>
                  </a:cubicBezTo>
                  <a:cubicBezTo>
                    <a:pt x="4817" y="30385"/>
                    <a:pt x="28535" y="144971"/>
                    <a:pt x="123499" y="237458"/>
                  </a:cubicBezTo>
                  <a:cubicBezTo>
                    <a:pt x="258849" y="369284"/>
                    <a:pt x="496974" y="360236"/>
                    <a:pt x="723002" y="319564"/>
                  </a:cubicBezTo>
                  <a:cubicBezTo>
                    <a:pt x="912455" y="285560"/>
                    <a:pt x="1114861" y="324898"/>
                    <a:pt x="1164010" y="49377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36A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36" name="Google Shape;2936;p20"/>
          <p:cNvGrpSpPr/>
          <p:nvPr/>
        </p:nvGrpSpPr>
        <p:grpSpPr>
          <a:xfrm rot="-1064018">
            <a:off x="-157418" y="3475081"/>
            <a:ext cx="679041" cy="343404"/>
            <a:chOff x="3118700" y="1228997"/>
            <a:chExt cx="928740" cy="446135"/>
          </a:xfrm>
        </p:grpSpPr>
        <p:sp>
          <p:nvSpPr>
            <p:cNvPr id="2937" name="Google Shape;2937;p20"/>
            <p:cNvSpPr/>
            <p:nvPr/>
          </p:nvSpPr>
          <p:spPr>
            <a:xfrm>
              <a:off x="3118700" y="1228997"/>
              <a:ext cx="928740" cy="446135"/>
            </a:xfrm>
            <a:custGeom>
              <a:avLst/>
              <a:gdLst/>
              <a:ahLst/>
              <a:cxnLst/>
              <a:rect l="l" t="t" r="r" b="b"/>
              <a:pathLst>
                <a:path w="1803379" h="866281" extrusionOk="0">
                  <a:moveTo>
                    <a:pt x="44778" y="865777"/>
                  </a:moveTo>
                  <a:lnTo>
                    <a:pt x="42587" y="865777"/>
                  </a:lnTo>
                  <a:cubicBezTo>
                    <a:pt x="29519" y="864567"/>
                    <a:pt x="19860" y="853043"/>
                    <a:pt x="20965" y="839964"/>
                  </a:cubicBezTo>
                  <a:cubicBezTo>
                    <a:pt x="26109" y="782814"/>
                    <a:pt x="49540" y="730999"/>
                    <a:pt x="69543" y="692517"/>
                  </a:cubicBezTo>
                  <a:cubicBezTo>
                    <a:pt x="149296" y="538975"/>
                    <a:pt x="270549" y="410892"/>
                    <a:pt x="419492" y="322852"/>
                  </a:cubicBezTo>
                  <a:lnTo>
                    <a:pt x="373581" y="331710"/>
                  </a:lnTo>
                  <a:cubicBezTo>
                    <a:pt x="316907" y="342664"/>
                    <a:pt x="258138" y="353999"/>
                    <a:pt x="197845" y="349141"/>
                  </a:cubicBezTo>
                  <a:cubicBezTo>
                    <a:pt x="128026" y="343521"/>
                    <a:pt x="67257" y="314375"/>
                    <a:pt x="31062" y="269226"/>
                  </a:cubicBezTo>
                  <a:cubicBezTo>
                    <a:pt x="-7038" y="221030"/>
                    <a:pt x="-11229" y="148926"/>
                    <a:pt x="21537" y="85584"/>
                  </a:cubicBezTo>
                  <a:cubicBezTo>
                    <a:pt x="77258" y="-21762"/>
                    <a:pt x="221562" y="-3474"/>
                    <a:pt x="281379" y="9384"/>
                  </a:cubicBezTo>
                  <a:cubicBezTo>
                    <a:pt x="303906" y="15081"/>
                    <a:pt x="325632" y="23558"/>
                    <a:pt x="346054" y="34626"/>
                  </a:cubicBezTo>
                  <a:lnTo>
                    <a:pt x="346911" y="34626"/>
                  </a:lnTo>
                  <a:cubicBezTo>
                    <a:pt x="440065" y="80536"/>
                    <a:pt x="548936" y="131495"/>
                    <a:pt x="661998" y="156165"/>
                  </a:cubicBezTo>
                  <a:cubicBezTo>
                    <a:pt x="720005" y="167880"/>
                    <a:pt x="778707" y="175901"/>
                    <a:pt x="837734" y="180168"/>
                  </a:cubicBezTo>
                  <a:cubicBezTo>
                    <a:pt x="901647" y="168262"/>
                    <a:pt x="965845" y="158737"/>
                    <a:pt x="1029282" y="149307"/>
                  </a:cubicBezTo>
                  <a:lnTo>
                    <a:pt x="1357799" y="100443"/>
                  </a:lnTo>
                  <a:cubicBezTo>
                    <a:pt x="1424474" y="90442"/>
                    <a:pt x="1494007" y="80155"/>
                    <a:pt x="1564206" y="87775"/>
                  </a:cubicBezTo>
                  <a:cubicBezTo>
                    <a:pt x="1645359" y="96538"/>
                    <a:pt x="1713748" y="129780"/>
                    <a:pt x="1756801" y="181311"/>
                  </a:cubicBezTo>
                  <a:cubicBezTo>
                    <a:pt x="1809379" y="244176"/>
                    <a:pt x="1817952" y="334663"/>
                    <a:pt x="1777280" y="396480"/>
                  </a:cubicBezTo>
                  <a:cubicBezTo>
                    <a:pt x="1746229" y="443534"/>
                    <a:pt x="1688983" y="473252"/>
                    <a:pt x="1624118" y="475824"/>
                  </a:cubicBezTo>
                  <a:cubicBezTo>
                    <a:pt x="1575636" y="477633"/>
                    <a:pt x="1524106" y="465727"/>
                    <a:pt x="1462193" y="437724"/>
                  </a:cubicBezTo>
                  <a:cubicBezTo>
                    <a:pt x="1415702" y="415988"/>
                    <a:pt x="1370363" y="391861"/>
                    <a:pt x="1326367" y="365429"/>
                  </a:cubicBezTo>
                  <a:cubicBezTo>
                    <a:pt x="1271598" y="333806"/>
                    <a:pt x="1214924" y="301040"/>
                    <a:pt x="1155583" y="279704"/>
                  </a:cubicBezTo>
                  <a:cubicBezTo>
                    <a:pt x="1138534" y="273513"/>
                    <a:pt x="1121294" y="268179"/>
                    <a:pt x="1103863" y="263512"/>
                  </a:cubicBezTo>
                  <a:cubicBezTo>
                    <a:pt x="1170538" y="307708"/>
                    <a:pt x="1224830" y="365524"/>
                    <a:pt x="1265788" y="413435"/>
                  </a:cubicBezTo>
                  <a:cubicBezTo>
                    <a:pt x="1363857" y="528478"/>
                    <a:pt x="1446706" y="655665"/>
                    <a:pt x="1512295" y="791863"/>
                  </a:cubicBezTo>
                  <a:cubicBezTo>
                    <a:pt x="1514076" y="793835"/>
                    <a:pt x="1515524" y="796093"/>
                    <a:pt x="1516581" y="798531"/>
                  </a:cubicBezTo>
                  <a:lnTo>
                    <a:pt x="1525535" y="819867"/>
                  </a:lnTo>
                  <a:cubicBezTo>
                    <a:pt x="1530421" y="832078"/>
                    <a:pt x="1524496" y="845937"/>
                    <a:pt x="1512285" y="850823"/>
                  </a:cubicBezTo>
                  <a:cubicBezTo>
                    <a:pt x="1500608" y="855509"/>
                    <a:pt x="1487301" y="850290"/>
                    <a:pt x="1481910" y="838917"/>
                  </a:cubicBezTo>
                  <a:cubicBezTo>
                    <a:pt x="1416206" y="696423"/>
                    <a:pt x="1331281" y="563615"/>
                    <a:pt x="1229497" y="444201"/>
                  </a:cubicBezTo>
                  <a:cubicBezTo>
                    <a:pt x="1164251" y="368001"/>
                    <a:pt x="1062619" y="263226"/>
                    <a:pt x="934222" y="245224"/>
                  </a:cubicBezTo>
                  <a:cubicBezTo>
                    <a:pt x="868881" y="235699"/>
                    <a:pt x="801444" y="248843"/>
                    <a:pt x="736198" y="261511"/>
                  </a:cubicBezTo>
                  <a:lnTo>
                    <a:pt x="620088" y="283895"/>
                  </a:lnTo>
                  <a:cubicBezTo>
                    <a:pt x="576330" y="298678"/>
                    <a:pt x="533658" y="316471"/>
                    <a:pt x="492358" y="337140"/>
                  </a:cubicBezTo>
                  <a:cubicBezTo>
                    <a:pt x="329518" y="420055"/>
                    <a:pt x="196673" y="551805"/>
                    <a:pt x="112405" y="713949"/>
                  </a:cubicBezTo>
                  <a:cubicBezTo>
                    <a:pt x="94498" y="748620"/>
                    <a:pt x="73353" y="794721"/>
                    <a:pt x="69066" y="843775"/>
                  </a:cubicBezTo>
                  <a:cubicBezTo>
                    <a:pt x="68057" y="856376"/>
                    <a:pt x="57418" y="866016"/>
                    <a:pt x="44778" y="865777"/>
                  </a:cubicBezTo>
                  <a:close/>
                  <a:moveTo>
                    <a:pt x="1020995" y="199027"/>
                  </a:moveTo>
                  <a:cubicBezTo>
                    <a:pt x="1072392" y="206057"/>
                    <a:pt x="1122941" y="218277"/>
                    <a:pt x="1171871" y="235508"/>
                  </a:cubicBezTo>
                  <a:cubicBezTo>
                    <a:pt x="1235117" y="258654"/>
                    <a:pt x="1293601" y="292658"/>
                    <a:pt x="1350179" y="325043"/>
                  </a:cubicBezTo>
                  <a:cubicBezTo>
                    <a:pt x="1392746" y="350656"/>
                    <a:pt x="1436619" y="374030"/>
                    <a:pt x="1481624" y="395052"/>
                  </a:cubicBezTo>
                  <a:cubicBezTo>
                    <a:pt x="1536393" y="419531"/>
                    <a:pt x="1581065" y="430295"/>
                    <a:pt x="1622023" y="428580"/>
                  </a:cubicBezTo>
                  <a:cubicBezTo>
                    <a:pt x="1670886" y="426675"/>
                    <a:pt x="1714986" y="404482"/>
                    <a:pt x="1737275" y="370668"/>
                  </a:cubicBezTo>
                  <a:cubicBezTo>
                    <a:pt x="1765850" y="326758"/>
                    <a:pt x="1758802" y="258558"/>
                    <a:pt x="1720035" y="212172"/>
                  </a:cubicBezTo>
                  <a:cubicBezTo>
                    <a:pt x="1684983" y="170167"/>
                    <a:pt x="1627738" y="142925"/>
                    <a:pt x="1558872" y="135972"/>
                  </a:cubicBezTo>
                  <a:cubicBezTo>
                    <a:pt x="1494768" y="129019"/>
                    <a:pt x="1428665" y="138829"/>
                    <a:pt x="1364657" y="148354"/>
                  </a:cubicBezTo>
                  <a:lnTo>
                    <a:pt x="1036045" y="197217"/>
                  </a:lnTo>
                  <a:close/>
                  <a:moveTo>
                    <a:pt x="192320" y="47294"/>
                  </a:moveTo>
                  <a:cubicBezTo>
                    <a:pt x="142885" y="47294"/>
                    <a:pt x="88593" y="59676"/>
                    <a:pt x="63637" y="107778"/>
                  </a:cubicBezTo>
                  <a:cubicBezTo>
                    <a:pt x="38682" y="155879"/>
                    <a:pt x="41158" y="206266"/>
                    <a:pt x="67924" y="239699"/>
                  </a:cubicBezTo>
                  <a:cubicBezTo>
                    <a:pt x="95927" y="274656"/>
                    <a:pt x="144124" y="297325"/>
                    <a:pt x="201274" y="301992"/>
                  </a:cubicBezTo>
                  <a:cubicBezTo>
                    <a:pt x="255185" y="306279"/>
                    <a:pt x="310620" y="295611"/>
                    <a:pt x="364246" y="285228"/>
                  </a:cubicBezTo>
                  <a:lnTo>
                    <a:pt x="606658" y="238461"/>
                  </a:lnTo>
                  <a:cubicBezTo>
                    <a:pt x="635995" y="228555"/>
                    <a:pt x="665617" y="219696"/>
                    <a:pt x="695526" y="211886"/>
                  </a:cubicBezTo>
                  <a:cubicBezTo>
                    <a:pt x="680858" y="209410"/>
                    <a:pt x="666189" y="206647"/>
                    <a:pt x="651616" y="203409"/>
                  </a:cubicBezTo>
                  <a:cubicBezTo>
                    <a:pt x="533410" y="177691"/>
                    <a:pt x="421396" y="125208"/>
                    <a:pt x="325670" y="78155"/>
                  </a:cubicBezTo>
                  <a:lnTo>
                    <a:pt x="324813" y="77679"/>
                  </a:lnTo>
                  <a:cubicBezTo>
                    <a:pt x="307830" y="68392"/>
                    <a:pt x="289790" y="61162"/>
                    <a:pt x="271092" y="56152"/>
                  </a:cubicBezTo>
                  <a:cubicBezTo>
                    <a:pt x="245307" y="50418"/>
                    <a:pt x="219009" y="47323"/>
                    <a:pt x="192606" y="46913"/>
                  </a:cubicBezTo>
                  <a:close/>
                </a:path>
              </a:pathLst>
            </a:custGeom>
            <a:solidFill>
              <a:srgbClr val="78624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8" name="Google Shape;2938;p20"/>
            <p:cNvSpPr/>
            <p:nvPr/>
          </p:nvSpPr>
          <p:spPr>
            <a:xfrm>
              <a:off x="3533030" y="1301516"/>
              <a:ext cx="64585" cy="78256"/>
            </a:xfrm>
            <a:custGeom>
              <a:avLst/>
              <a:gdLst/>
              <a:ahLst/>
              <a:cxnLst/>
              <a:rect l="l" t="t" r="r" b="b"/>
              <a:pathLst>
                <a:path w="125407" h="151954" extrusionOk="0">
                  <a:moveTo>
                    <a:pt x="23279" y="151454"/>
                  </a:moveTo>
                  <a:cubicBezTo>
                    <a:pt x="10125" y="151454"/>
                    <a:pt x="-533" y="140785"/>
                    <a:pt x="-524" y="127632"/>
                  </a:cubicBezTo>
                  <a:cubicBezTo>
                    <a:pt x="-524" y="119849"/>
                    <a:pt x="3277" y="112563"/>
                    <a:pt x="9659" y="108115"/>
                  </a:cubicBezTo>
                  <a:cubicBezTo>
                    <a:pt x="41548" y="85693"/>
                    <a:pt x="65513" y="53746"/>
                    <a:pt x="78143" y="16866"/>
                  </a:cubicBezTo>
                  <a:cubicBezTo>
                    <a:pt x="81706" y="4207"/>
                    <a:pt x="94860" y="-3166"/>
                    <a:pt x="107518" y="397"/>
                  </a:cubicBezTo>
                  <a:cubicBezTo>
                    <a:pt x="120177" y="3959"/>
                    <a:pt x="127550" y="17113"/>
                    <a:pt x="123987" y="29772"/>
                  </a:cubicBezTo>
                  <a:cubicBezTo>
                    <a:pt x="123768" y="30562"/>
                    <a:pt x="123502" y="31343"/>
                    <a:pt x="123196" y="32105"/>
                  </a:cubicBezTo>
                  <a:cubicBezTo>
                    <a:pt x="107328" y="78625"/>
                    <a:pt x="77114" y="118907"/>
                    <a:pt x="36900" y="147168"/>
                  </a:cubicBezTo>
                  <a:cubicBezTo>
                    <a:pt x="32928" y="150006"/>
                    <a:pt x="28156" y="151501"/>
                    <a:pt x="23279" y="151454"/>
                  </a:cubicBezTo>
                  <a:close/>
                </a:path>
              </a:pathLst>
            </a:custGeom>
            <a:solidFill>
              <a:srgbClr val="78624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9" name="Google Shape;2939;p20"/>
            <p:cNvSpPr/>
            <p:nvPr/>
          </p:nvSpPr>
          <p:spPr>
            <a:xfrm>
              <a:off x="3534320" y="1293417"/>
              <a:ext cx="71517" cy="81452"/>
            </a:xfrm>
            <a:custGeom>
              <a:avLst/>
              <a:gdLst/>
              <a:ahLst/>
              <a:cxnLst/>
              <a:rect l="l" t="t" r="r" b="b"/>
              <a:pathLst>
                <a:path w="138868" h="158159" extrusionOk="0">
                  <a:moveTo>
                    <a:pt x="107091" y="157660"/>
                  </a:moveTo>
                  <a:cubicBezTo>
                    <a:pt x="93937" y="157650"/>
                    <a:pt x="83288" y="146982"/>
                    <a:pt x="83288" y="133838"/>
                  </a:cubicBezTo>
                  <a:cubicBezTo>
                    <a:pt x="83288" y="129085"/>
                    <a:pt x="84717" y="124446"/>
                    <a:pt x="87374" y="120512"/>
                  </a:cubicBezTo>
                  <a:cubicBezTo>
                    <a:pt x="91851" y="94890"/>
                    <a:pt x="93946" y="70601"/>
                    <a:pt x="82136" y="58028"/>
                  </a:cubicBezTo>
                  <a:cubicBezTo>
                    <a:pt x="78964" y="54733"/>
                    <a:pt x="75135" y="52132"/>
                    <a:pt x="70896" y="50408"/>
                  </a:cubicBezTo>
                  <a:cubicBezTo>
                    <a:pt x="65438" y="47522"/>
                    <a:pt x="59181" y="46494"/>
                    <a:pt x="53084" y="47456"/>
                  </a:cubicBezTo>
                  <a:lnTo>
                    <a:pt x="50608" y="48408"/>
                  </a:lnTo>
                  <a:cubicBezTo>
                    <a:pt x="50379" y="49542"/>
                    <a:pt x="50065" y="50656"/>
                    <a:pt x="49656" y="51742"/>
                  </a:cubicBezTo>
                  <a:cubicBezTo>
                    <a:pt x="45455" y="63667"/>
                    <a:pt x="33663" y="71173"/>
                    <a:pt x="21081" y="69935"/>
                  </a:cubicBezTo>
                  <a:cubicBezTo>
                    <a:pt x="8031" y="68772"/>
                    <a:pt x="-1599" y="57247"/>
                    <a:pt x="-427" y="44198"/>
                  </a:cubicBezTo>
                  <a:cubicBezTo>
                    <a:pt x="-313" y="42922"/>
                    <a:pt x="-103" y="41655"/>
                    <a:pt x="221" y="40407"/>
                  </a:cubicBezTo>
                  <a:cubicBezTo>
                    <a:pt x="925" y="37569"/>
                    <a:pt x="1887" y="34797"/>
                    <a:pt x="3078" y="32120"/>
                  </a:cubicBezTo>
                  <a:cubicBezTo>
                    <a:pt x="3850" y="29786"/>
                    <a:pt x="4936" y="27577"/>
                    <a:pt x="6316" y="25548"/>
                  </a:cubicBezTo>
                  <a:cubicBezTo>
                    <a:pt x="7041" y="24482"/>
                    <a:pt x="7869" y="23491"/>
                    <a:pt x="8793" y="22595"/>
                  </a:cubicBezTo>
                  <a:cubicBezTo>
                    <a:pt x="16889" y="11861"/>
                    <a:pt x="28481" y="4279"/>
                    <a:pt x="41559" y="1164"/>
                  </a:cubicBezTo>
                  <a:cubicBezTo>
                    <a:pt x="57885" y="-2331"/>
                    <a:pt x="74916" y="-284"/>
                    <a:pt x="89946" y="6975"/>
                  </a:cubicBezTo>
                  <a:cubicBezTo>
                    <a:pt x="99938" y="11270"/>
                    <a:pt x="108977" y="17519"/>
                    <a:pt x="116521" y="25358"/>
                  </a:cubicBezTo>
                  <a:cubicBezTo>
                    <a:pt x="146715" y="57552"/>
                    <a:pt x="138238" y="104891"/>
                    <a:pt x="133666" y="130133"/>
                  </a:cubicBezTo>
                  <a:cubicBezTo>
                    <a:pt x="132523" y="138915"/>
                    <a:pt x="128094" y="146944"/>
                    <a:pt x="121283" y="152612"/>
                  </a:cubicBezTo>
                  <a:cubicBezTo>
                    <a:pt x="117216" y="155774"/>
                    <a:pt x="112244" y="157546"/>
                    <a:pt x="107091" y="157660"/>
                  </a:cubicBezTo>
                  <a:close/>
                </a:path>
              </a:pathLst>
            </a:custGeom>
            <a:solidFill>
              <a:srgbClr val="78624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40" name="Google Shape;2940;p20"/>
          <p:cNvGrpSpPr/>
          <p:nvPr/>
        </p:nvGrpSpPr>
        <p:grpSpPr>
          <a:xfrm>
            <a:off x="1694413" y="3474022"/>
            <a:ext cx="674265" cy="345531"/>
            <a:chOff x="3118700" y="1228997"/>
            <a:chExt cx="928740" cy="446135"/>
          </a:xfrm>
        </p:grpSpPr>
        <p:sp>
          <p:nvSpPr>
            <p:cNvPr id="2941" name="Google Shape;2941;p20"/>
            <p:cNvSpPr/>
            <p:nvPr/>
          </p:nvSpPr>
          <p:spPr>
            <a:xfrm>
              <a:off x="3118700" y="1228997"/>
              <a:ext cx="928740" cy="446135"/>
            </a:xfrm>
            <a:custGeom>
              <a:avLst/>
              <a:gdLst/>
              <a:ahLst/>
              <a:cxnLst/>
              <a:rect l="l" t="t" r="r" b="b"/>
              <a:pathLst>
                <a:path w="1803379" h="866281" extrusionOk="0">
                  <a:moveTo>
                    <a:pt x="44778" y="865777"/>
                  </a:moveTo>
                  <a:lnTo>
                    <a:pt x="42587" y="865777"/>
                  </a:lnTo>
                  <a:cubicBezTo>
                    <a:pt x="29519" y="864567"/>
                    <a:pt x="19860" y="853043"/>
                    <a:pt x="20965" y="839964"/>
                  </a:cubicBezTo>
                  <a:cubicBezTo>
                    <a:pt x="26109" y="782814"/>
                    <a:pt x="49540" y="730999"/>
                    <a:pt x="69543" y="692517"/>
                  </a:cubicBezTo>
                  <a:cubicBezTo>
                    <a:pt x="149296" y="538975"/>
                    <a:pt x="270549" y="410892"/>
                    <a:pt x="419492" y="322852"/>
                  </a:cubicBezTo>
                  <a:lnTo>
                    <a:pt x="373581" y="331710"/>
                  </a:lnTo>
                  <a:cubicBezTo>
                    <a:pt x="316907" y="342664"/>
                    <a:pt x="258138" y="353999"/>
                    <a:pt x="197845" y="349141"/>
                  </a:cubicBezTo>
                  <a:cubicBezTo>
                    <a:pt x="128026" y="343521"/>
                    <a:pt x="67257" y="314375"/>
                    <a:pt x="31062" y="269226"/>
                  </a:cubicBezTo>
                  <a:cubicBezTo>
                    <a:pt x="-7038" y="221030"/>
                    <a:pt x="-11229" y="148926"/>
                    <a:pt x="21537" y="85584"/>
                  </a:cubicBezTo>
                  <a:cubicBezTo>
                    <a:pt x="77258" y="-21762"/>
                    <a:pt x="221562" y="-3474"/>
                    <a:pt x="281379" y="9384"/>
                  </a:cubicBezTo>
                  <a:cubicBezTo>
                    <a:pt x="303906" y="15081"/>
                    <a:pt x="325632" y="23558"/>
                    <a:pt x="346054" y="34626"/>
                  </a:cubicBezTo>
                  <a:lnTo>
                    <a:pt x="346911" y="34626"/>
                  </a:lnTo>
                  <a:cubicBezTo>
                    <a:pt x="440065" y="80536"/>
                    <a:pt x="548936" y="131495"/>
                    <a:pt x="661998" y="156165"/>
                  </a:cubicBezTo>
                  <a:cubicBezTo>
                    <a:pt x="720005" y="167880"/>
                    <a:pt x="778707" y="175901"/>
                    <a:pt x="837734" y="180168"/>
                  </a:cubicBezTo>
                  <a:cubicBezTo>
                    <a:pt x="901647" y="168262"/>
                    <a:pt x="965845" y="158737"/>
                    <a:pt x="1029282" y="149307"/>
                  </a:cubicBezTo>
                  <a:lnTo>
                    <a:pt x="1357799" y="100443"/>
                  </a:lnTo>
                  <a:cubicBezTo>
                    <a:pt x="1424474" y="90442"/>
                    <a:pt x="1494007" y="80155"/>
                    <a:pt x="1564206" y="87775"/>
                  </a:cubicBezTo>
                  <a:cubicBezTo>
                    <a:pt x="1645359" y="96538"/>
                    <a:pt x="1713748" y="129780"/>
                    <a:pt x="1756801" y="181311"/>
                  </a:cubicBezTo>
                  <a:cubicBezTo>
                    <a:pt x="1809379" y="244176"/>
                    <a:pt x="1817952" y="334663"/>
                    <a:pt x="1777280" y="396480"/>
                  </a:cubicBezTo>
                  <a:cubicBezTo>
                    <a:pt x="1746229" y="443534"/>
                    <a:pt x="1688983" y="473252"/>
                    <a:pt x="1624118" y="475824"/>
                  </a:cubicBezTo>
                  <a:cubicBezTo>
                    <a:pt x="1575636" y="477633"/>
                    <a:pt x="1524106" y="465727"/>
                    <a:pt x="1462193" y="437724"/>
                  </a:cubicBezTo>
                  <a:cubicBezTo>
                    <a:pt x="1415702" y="415988"/>
                    <a:pt x="1370363" y="391861"/>
                    <a:pt x="1326367" y="365429"/>
                  </a:cubicBezTo>
                  <a:cubicBezTo>
                    <a:pt x="1271598" y="333806"/>
                    <a:pt x="1214924" y="301040"/>
                    <a:pt x="1155583" y="279704"/>
                  </a:cubicBezTo>
                  <a:cubicBezTo>
                    <a:pt x="1138534" y="273513"/>
                    <a:pt x="1121294" y="268179"/>
                    <a:pt x="1103863" y="263512"/>
                  </a:cubicBezTo>
                  <a:cubicBezTo>
                    <a:pt x="1170538" y="307708"/>
                    <a:pt x="1224830" y="365524"/>
                    <a:pt x="1265788" y="413435"/>
                  </a:cubicBezTo>
                  <a:cubicBezTo>
                    <a:pt x="1363857" y="528478"/>
                    <a:pt x="1446706" y="655665"/>
                    <a:pt x="1512295" y="791863"/>
                  </a:cubicBezTo>
                  <a:cubicBezTo>
                    <a:pt x="1514076" y="793835"/>
                    <a:pt x="1515524" y="796093"/>
                    <a:pt x="1516581" y="798531"/>
                  </a:cubicBezTo>
                  <a:lnTo>
                    <a:pt x="1525535" y="819867"/>
                  </a:lnTo>
                  <a:cubicBezTo>
                    <a:pt x="1530421" y="832078"/>
                    <a:pt x="1524496" y="845937"/>
                    <a:pt x="1512285" y="850823"/>
                  </a:cubicBezTo>
                  <a:cubicBezTo>
                    <a:pt x="1500608" y="855509"/>
                    <a:pt x="1487301" y="850290"/>
                    <a:pt x="1481910" y="838917"/>
                  </a:cubicBezTo>
                  <a:cubicBezTo>
                    <a:pt x="1416206" y="696423"/>
                    <a:pt x="1331281" y="563615"/>
                    <a:pt x="1229497" y="444201"/>
                  </a:cubicBezTo>
                  <a:cubicBezTo>
                    <a:pt x="1164251" y="368001"/>
                    <a:pt x="1062619" y="263226"/>
                    <a:pt x="934222" y="245224"/>
                  </a:cubicBezTo>
                  <a:cubicBezTo>
                    <a:pt x="868881" y="235699"/>
                    <a:pt x="801444" y="248843"/>
                    <a:pt x="736198" y="261511"/>
                  </a:cubicBezTo>
                  <a:lnTo>
                    <a:pt x="620088" y="283895"/>
                  </a:lnTo>
                  <a:cubicBezTo>
                    <a:pt x="576330" y="298678"/>
                    <a:pt x="533658" y="316471"/>
                    <a:pt x="492358" y="337140"/>
                  </a:cubicBezTo>
                  <a:cubicBezTo>
                    <a:pt x="329518" y="420055"/>
                    <a:pt x="196673" y="551805"/>
                    <a:pt x="112405" y="713949"/>
                  </a:cubicBezTo>
                  <a:cubicBezTo>
                    <a:pt x="94498" y="748620"/>
                    <a:pt x="73353" y="794721"/>
                    <a:pt x="69066" y="843775"/>
                  </a:cubicBezTo>
                  <a:cubicBezTo>
                    <a:pt x="68057" y="856376"/>
                    <a:pt x="57418" y="866016"/>
                    <a:pt x="44778" y="865777"/>
                  </a:cubicBezTo>
                  <a:close/>
                  <a:moveTo>
                    <a:pt x="1020995" y="199027"/>
                  </a:moveTo>
                  <a:cubicBezTo>
                    <a:pt x="1072392" y="206057"/>
                    <a:pt x="1122941" y="218277"/>
                    <a:pt x="1171871" y="235508"/>
                  </a:cubicBezTo>
                  <a:cubicBezTo>
                    <a:pt x="1235117" y="258654"/>
                    <a:pt x="1293601" y="292658"/>
                    <a:pt x="1350179" y="325043"/>
                  </a:cubicBezTo>
                  <a:cubicBezTo>
                    <a:pt x="1392746" y="350656"/>
                    <a:pt x="1436619" y="374030"/>
                    <a:pt x="1481624" y="395052"/>
                  </a:cubicBezTo>
                  <a:cubicBezTo>
                    <a:pt x="1536393" y="419531"/>
                    <a:pt x="1581065" y="430295"/>
                    <a:pt x="1622023" y="428580"/>
                  </a:cubicBezTo>
                  <a:cubicBezTo>
                    <a:pt x="1670886" y="426675"/>
                    <a:pt x="1714986" y="404482"/>
                    <a:pt x="1737275" y="370668"/>
                  </a:cubicBezTo>
                  <a:cubicBezTo>
                    <a:pt x="1765850" y="326758"/>
                    <a:pt x="1758802" y="258558"/>
                    <a:pt x="1720035" y="212172"/>
                  </a:cubicBezTo>
                  <a:cubicBezTo>
                    <a:pt x="1684983" y="170167"/>
                    <a:pt x="1627738" y="142925"/>
                    <a:pt x="1558872" y="135972"/>
                  </a:cubicBezTo>
                  <a:cubicBezTo>
                    <a:pt x="1494768" y="129019"/>
                    <a:pt x="1428665" y="138829"/>
                    <a:pt x="1364657" y="148354"/>
                  </a:cubicBezTo>
                  <a:lnTo>
                    <a:pt x="1036045" y="197217"/>
                  </a:lnTo>
                  <a:close/>
                  <a:moveTo>
                    <a:pt x="192320" y="47294"/>
                  </a:moveTo>
                  <a:cubicBezTo>
                    <a:pt x="142885" y="47294"/>
                    <a:pt x="88593" y="59676"/>
                    <a:pt x="63637" y="107778"/>
                  </a:cubicBezTo>
                  <a:cubicBezTo>
                    <a:pt x="38682" y="155879"/>
                    <a:pt x="41158" y="206266"/>
                    <a:pt x="67924" y="239699"/>
                  </a:cubicBezTo>
                  <a:cubicBezTo>
                    <a:pt x="95927" y="274656"/>
                    <a:pt x="144124" y="297325"/>
                    <a:pt x="201274" y="301992"/>
                  </a:cubicBezTo>
                  <a:cubicBezTo>
                    <a:pt x="255185" y="306279"/>
                    <a:pt x="310620" y="295611"/>
                    <a:pt x="364246" y="285228"/>
                  </a:cubicBezTo>
                  <a:lnTo>
                    <a:pt x="606658" y="238461"/>
                  </a:lnTo>
                  <a:cubicBezTo>
                    <a:pt x="635995" y="228555"/>
                    <a:pt x="665617" y="219696"/>
                    <a:pt x="695526" y="211886"/>
                  </a:cubicBezTo>
                  <a:cubicBezTo>
                    <a:pt x="680858" y="209410"/>
                    <a:pt x="666189" y="206647"/>
                    <a:pt x="651616" y="203409"/>
                  </a:cubicBezTo>
                  <a:cubicBezTo>
                    <a:pt x="533410" y="177691"/>
                    <a:pt x="421396" y="125208"/>
                    <a:pt x="325670" y="78155"/>
                  </a:cubicBezTo>
                  <a:lnTo>
                    <a:pt x="324813" y="77679"/>
                  </a:lnTo>
                  <a:cubicBezTo>
                    <a:pt x="307830" y="68392"/>
                    <a:pt x="289790" y="61162"/>
                    <a:pt x="271092" y="56152"/>
                  </a:cubicBezTo>
                  <a:cubicBezTo>
                    <a:pt x="245307" y="50418"/>
                    <a:pt x="219009" y="47323"/>
                    <a:pt x="192606" y="46913"/>
                  </a:cubicBezTo>
                  <a:close/>
                </a:path>
              </a:pathLst>
            </a:custGeom>
            <a:solidFill>
              <a:srgbClr val="78624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2" name="Google Shape;2942;p20"/>
            <p:cNvSpPr/>
            <p:nvPr/>
          </p:nvSpPr>
          <p:spPr>
            <a:xfrm>
              <a:off x="3533030" y="1301516"/>
              <a:ext cx="64585" cy="78256"/>
            </a:xfrm>
            <a:custGeom>
              <a:avLst/>
              <a:gdLst/>
              <a:ahLst/>
              <a:cxnLst/>
              <a:rect l="l" t="t" r="r" b="b"/>
              <a:pathLst>
                <a:path w="125407" h="151954" extrusionOk="0">
                  <a:moveTo>
                    <a:pt x="23279" y="151454"/>
                  </a:moveTo>
                  <a:cubicBezTo>
                    <a:pt x="10125" y="151454"/>
                    <a:pt x="-533" y="140785"/>
                    <a:pt x="-524" y="127632"/>
                  </a:cubicBezTo>
                  <a:cubicBezTo>
                    <a:pt x="-524" y="119849"/>
                    <a:pt x="3277" y="112563"/>
                    <a:pt x="9659" y="108115"/>
                  </a:cubicBezTo>
                  <a:cubicBezTo>
                    <a:pt x="41548" y="85693"/>
                    <a:pt x="65513" y="53746"/>
                    <a:pt x="78143" y="16866"/>
                  </a:cubicBezTo>
                  <a:cubicBezTo>
                    <a:pt x="81706" y="4207"/>
                    <a:pt x="94860" y="-3166"/>
                    <a:pt x="107518" y="397"/>
                  </a:cubicBezTo>
                  <a:cubicBezTo>
                    <a:pt x="120177" y="3959"/>
                    <a:pt x="127550" y="17113"/>
                    <a:pt x="123987" y="29772"/>
                  </a:cubicBezTo>
                  <a:cubicBezTo>
                    <a:pt x="123768" y="30562"/>
                    <a:pt x="123502" y="31343"/>
                    <a:pt x="123196" y="32105"/>
                  </a:cubicBezTo>
                  <a:cubicBezTo>
                    <a:pt x="107328" y="78625"/>
                    <a:pt x="77114" y="118907"/>
                    <a:pt x="36900" y="147168"/>
                  </a:cubicBezTo>
                  <a:cubicBezTo>
                    <a:pt x="32928" y="150006"/>
                    <a:pt x="28156" y="151501"/>
                    <a:pt x="23279" y="151454"/>
                  </a:cubicBezTo>
                  <a:close/>
                </a:path>
              </a:pathLst>
            </a:custGeom>
            <a:solidFill>
              <a:srgbClr val="78624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3" name="Google Shape;2943;p20"/>
            <p:cNvSpPr/>
            <p:nvPr/>
          </p:nvSpPr>
          <p:spPr>
            <a:xfrm>
              <a:off x="3534320" y="1293417"/>
              <a:ext cx="71517" cy="81452"/>
            </a:xfrm>
            <a:custGeom>
              <a:avLst/>
              <a:gdLst/>
              <a:ahLst/>
              <a:cxnLst/>
              <a:rect l="l" t="t" r="r" b="b"/>
              <a:pathLst>
                <a:path w="138868" h="158159" extrusionOk="0">
                  <a:moveTo>
                    <a:pt x="107091" y="157660"/>
                  </a:moveTo>
                  <a:cubicBezTo>
                    <a:pt x="93937" y="157650"/>
                    <a:pt x="83288" y="146982"/>
                    <a:pt x="83288" y="133838"/>
                  </a:cubicBezTo>
                  <a:cubicBezTo>
                    <a:pt x="83288" y="129085"/>
                    <a:pt x="84717" y="124446"/>
                    <a:pt x="87374" y="120512"/>
                  </a:cubicBezTo>
                  <a:cubicBezTo>
                    <a:pt x="91851" y="94890"/>
                    <a:pt x="93946" y="70601"/>
                    <a:pt x="82136" y="58028"/>
                  </a:cubicBezTo>
                  <a:cubicBezTo>
                    <a:pt x="78964" y="54733"/>
                    <a:pt x="75135" y="52132"/>
                    <a:pt x="70896" y="50408"/>
                  </a:cubicBezTo>
                  <a:cubicBezTo>
                    <a:pt x="65438" y="47522"/>
                    <a:pt x="59181" y="46494"/>
                    <a:pt x="53084" y="47456"/>
                  </a:cubicBezTo>
                  <a:lnTo>
                    <a:pt x="50608" y="48408"/>
                  </a:lnTo>
                  <a:cubicBezTo>
                    <a:pt x="50379" y="49542"/>
                    <a:pt x="50065" y="50656"/>
                    <a:pt x="49656" y="51742"/>
                  </a:cubicBezTo>
                  <a:cubicBezTo>
                    <a:pt x="45455" y="63667"/>
                    <a:pt x="33663" y="71173"/>
                    <a:pt x="21081" y="69935"/>
                  </a:cubicBezTo>
                  <a:cubicBezTo>
                    <a:pt x="8031" y="68772"/>
                    <a:pt x="-1599" y="57247"/>
                    <a:pt x="-427" y="44198"/>
                  </a:cubicBezTo>
                  <a:cubicBezTo>
                    <a:pt x="-313" y="42922"/>
                    <a:pt x="-103" y="41655"/>
                    <a:pt x="221" y="40407"/>
                  </a:cubicBezTo>
                  <a:cubicBezTo>
                    <a:pt x="925" y="37569"/>
                    <a:pt x="1887" y="34797"/>
                    <a:pt x="3078" y="32120"/>
                  </a:cubicBezTo>
                  <a:cubicBezTo>
                    <a:pt x="3850" y="29786"/>
                    <a:pt x="4936" y="27577"/>
                    <a:pt x="6316" y="25548"/>
                  </a:cubicBezTo>
                  <a:cubicBezTo>
                    <a:pt x="7041" y="24482"/>
                    <a:pt x="7869" y="23491"/>
                    <a:pt x="8793" y="22595"/>
                  </a:cubicBezTo>
                  <a:cubicBezTo>
                    <a:pt x="16889" y="11861"/>
                    <a:pt x="28481" y="4279"/>
                    <a:pt x="41559" y="1164"/>
                  </a:cubicBezTo>
                  <a:cubicBezTo>
                    <a:pt x="57885" y="-2331"/>
                    <a:pt x="74916" y="-284"/>
                    <a:pt x="89946" y="6975"/>
                  </a:cubicBezTo>
                  <a:cubicBezTo>
                    <a:pt x="99938" y="11270"/>
                    <a:pt x="108977" y="17519"/>
                    <a:pt x="116521" y="25358"/>
                  </a:cubicBezTo>
                  <a:cubicBezTo>
                    <a:pt x="146715" y="57552"/>
                    <a:pt x="138238" y="104891"/>
                    <a:pt x="133666" y="130133"/>
                  </a:cubicBezTo>
                  <a:cubicBezTo>
                    <a:pt x="132523" y="138915"/>
                    <a:pt x="128094" y="146944"/>
                    <a:pt x="121283" y="152612"/>
                  </a:cubicBezTo>
                  <a:cubicBezTo>
                    <a:pt x="117216" y="155774"/>
                    <a:pt x="112244" y="157546"/>
                    <a:pt x="107091" y="157660"/>
                  </a:cubicBezTo>
                  <a:close/>
                </a:path>
              </a:pathLst>
            </a:custGeom>
            <a:solidFill>
              <a:srgbClr val="78624B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44" name="Google Shape;2944;p20"/>
          <p:cNvGrpSpPr/>
          <p:nvPr/>
        </p:nvGrpSpPr>
        <p:grpSpPr>
          <a:xfrm>
            <a:off x="8892857" y="4179840"/>
            <a:ext cx="3298907" cy="2678173"/>
            <a:chOff x="3303902" y="591447"/>
            <a:chExt cx="8447905" cy="6858318"/>
          </a:xfrm>
        </p:grpSpPr>
        <p:sp>
          <p:nvSpPr>
            <p:cNvPr id="2945" name="Google Shape;2945;p20"/>
            <p:cNvSpPr/>
            <p:nvPr/>
          </p:nvSpPr>
          <p:spPr>
            <a:xfrm>
              <a:off x="8942235" y="591447"/>
              <a:ext cx="2809572" cy="6858318"/>
            </a:xfrm>
            <a:custGeom>
              <a:avLst/>
              <a:gdLst/>
              <a:ahLst/>
              <a:cxnLst/>
              <a:rect l="l" t="t" r="r" b="b"/>
              <a:pathLst>
                <a:path w="2809572" h="6858318" extrusionOk="0">
                  <a:moveTo>
                    <a:pt x="1590765" y="4638678"/>
                  </a:moveTo>
                  <a:cubicBezTo>
                    <a:pt x="1438749" y="4533509"/>
                    <a:pt x="1280299" y="4446202"/>
                    <a:pt x="1145909" y="4385271"/>
                  </a:cubicBezTo>
                  <a:cubicBezTo>
                    <a:pt x="1078752" y="4238964"/>
                    <a:pt x="993601" y="3993131"/>
                    <a:pt x="1037905" y="3699791"/>
                  </a:cubicBezTo>
                  <a:cubicBezTo>
                    <a:pt x="1097371" y="3306257"/>
                    <a:pt x="1268505" y="3061734"/>
                    <a:pt x="1576446" y="2930264"/>
                  </a:cubicBezTo>
                  <a:cubicBezTo>
                    <a:pt x="1806142" y="2832217"/>
                    <a:pt x="2075555" y="2851786"/>
                    <a:pt x="2315612" y="2983980"/>
                  </a:cubicBezTo>
                  <a:cubicBezTo>
                    <a:pt x="2417692" y="3040189"/>
                    <a:pt x="2503190" y="3120424"/>
                    <a:pt x="2569359" y="3217095"/>
                  </a:cubicBezTo>
                  <a:cubicBezTo>
                    <a:pt x="2525643" y="3269018"/>
                    <a:pt x="2473205" y="3311572"/>
                    <a:pt x="2416004" y="3342263"/>
                  </a:cubicBezTo>
                  <a:cubicBezTo>
                    <a:pt x="2255584" y="3428371"/>
                    <a:pt x="1978731" y="3418840"/>
                    <a:pt x="1869954" y="3405005"/>
                  </a:cubicBezTo>
                  <a:cubicBezTo>
                    <a:pt x="1867342" y="3404600"/>
                    <a:pt x="1857664" y="3403072"/>
                    <a:pt x="1843515" y="3400993"/>
                  </a:cubicBezTo>
                  <a:cubicBezTo>
                    <a:pt x="1840977" y="3400515"/>
                    <a:pt x="1838640" y="3400055"/>
                    <a:pt x="1836597" y="3399596"/>
                  </a:cubicBezTo>
                  <a:lnTo>
                    <a:pt x="1836505" y="3399982"/>
                  </a:lnTo>
                  <a:cubicBezTo>
                    <a:pt x="1801491" y="3394959"/>
                    <a:pt x="1745853" y="3387581"/>
                    <a:pt x="1699674" y="3384471"/>
                  </a:cubicBezTo>
                  <a:cubicBezTo>
                    <a:pt x="1690034" y="3383809"/>
                    <a:pt x="1680282" y="3383312"/>
                    <a:pt x="1670696" y="3382944"/>
                  </a:cubicBezTo>
                  <a:cubicBezTo>
                    <a:pt x="1568966" y="3379209"/>
                    <a:pt x="1492039" y="3392787"/>
                    <a:pt x="1446228" y="3404489"/>
                  </a:cubicBezTo>
                  <a:cubicBezTo>
                    <a:pt x="1494986" y="3374518"/>
                    <a:pt x="1591085" y="3333028"/>
                    <a:pt x="1742083" y="3340460"/>
                  </a:cubicBezTo>
                  <a:cubicBezTo>
                    <a:pt x="1821917" y="3344361"/>
                    <a:pt x="1903020" y="3366605"/>
                    <a:pt x="1903830" y="3366826"/>
                  </a:cubicBezTo>
                  <a:lnTo>
                    <a:pt x="1910840" y="3368776"/>
                  </a:lnTo>
                  <a:lnTo>
                    <a:pt x="1913839" y="3362116"/>
                  </a:lnTo>
                  <a:cubicBezTo>
                    <a:pt x="1915496" y="3358491"/>
                    <a:pt x="1953636" y="3272126"/>
                    <a:pt x="1897520" y="3213378"/>
                  </a:cubicBezTo>
                  <a:cubicBezTo>
                    <a:pt x="1867584" y="3182058"/>
                    <a:pt x="1820961" y="3164377"/>
                    <a:pt x="1762696" y="3162233"/>
                  </a:cubicBezTo>
                  <a:cubicBezTo>
                    <a:pt x="1644282" y="3157863"/>
                    <a:pt x="1503891" y="3218328"/>
                    <a:pt x="1413371" y="3312695"/>
                  </a:cubicBezTo>
                  <a:cubicBezTo>
                    <a:pt x="1339205" y="3390007"/>
                    <a:pt x="1242533" y="3525189"/>
                    <a:pt x="1241582" y="3526546"/>
                  </a:cubicBezTo>
                  <a:lnTo>
                    <a:pt x="1226900" y="3547116"/>
                  </a:lnTo>
                  <a:lnTo>
                    <a:pt x="1251002" y="3539664"/>
                  </a:lnTo>
                  <a:cubicBezTo>
                    <a:pt x="1252309" y="3539259"/>
                    <a:pt x="1385977" y="3498248"/>
                    <a:pt x="1466690" y="3503952"/>
                  </a:cubicBezTo>
                  <a:cubicBezTo>
                    <a:pt x="1558998" y="3510521"/>
                    <a:pt x="1633364" y="3545626"/>
                    <a:pt x="1687663" y="3571274"/>
                  </a:cubicBezTo>
                  <a:cubicBezTo>
                    <a:pt x="1714985" y="3584172"/>
                    <a:pt x="1736567" y="3594365"/>
                    <a:pt x="1752684" y="3596997"/>
                  </a:cubicBezTo>
                  <a:cubicBezTo>
                    <a:pt x="1764441" y="3598910"/>
                    <a:pt x="1775923" y="3600088"/>
                    <a:pt x="1786778" y="3600474"/>
                  </a:cubicBezTo>
                  <a:cubicBezTo>
                    <a:pt x="1832389" y="3602167"/>
                    <a:pt x="1868746" y="3590685"/>
                    <a:pt x="1891890" y="3567263"/>
                  </a:cubicBezTo>
                  <a:cubicBezTo>
                    <a:pt x="1909093" y="3549839"/>
                    <a:pt x="1917556" y="3527043"/>
                    <a:pt x="1916416" y="3501321"/>
                  </a:cubicBezTo>
                  <a:cubicBezTo>
                    <a:pt x="1914779" y="3465277"/>
                    <a:pt x="1901843" y="3439997"/>
                    <a:pt x="1890767" y="3424689"/>
                  </a:cubicBezTo>
                  <a:cubicBezTo>
                    <a:pt x="1915090" y="3427227"/>
                    <a:pt x="1944418" y="3429380"/>
                    <a:pt x="1977096" y="3430576"/>
                  </a:cubicBezTo>
                  <a:cubicBezTo>
                    <a:pt x="2110394" y="3435489"/>
                    <a:pt x="2298819" y="3424523"/>
                    <a:pt x="2424026" y="3357311"/>
                  </a:cubicBezTo>
                  <a:cubicBezTo>
                    <a:pt x="2483547" y="3325371"/>
                    <a:pt x="2536108" y="3282943"/>
                    <a:pt x="2579650" y="3232530"/>
                  </a:cubicBezTo>
                  <a:cubicBezTo>
                    <a:pt x="2714200" y="3439061"/>
                    <a:pt x="2762705" y="3716348"/>
                    <a:pt x="2698638" y="3994691"/>
                  </a:cubicBezTo>
                  <a:cubicBezTo>
                    <a:pt x="2617314" y="4348066"/>
                    <a:pt x="2283559" y="4602613"/>
                    <a:pt x="1905031" y="4599966"/>
                  </a:cubicBezTo>
                  <a:cubicBezTo>
                    <a:pt x="1563799" y="4597464"/>
                    <a:pt x="1268575" y="4440810"/>
                    <a:pt x="1218195" y="4235277"/>
                  </a:cubicBezTo>
                  <a:cubicBezTo>
                    <a:pt x="1182739" y="4090637"/>
                    <a:pt x="1240513" y="4000522"/>
                    <a:pt x="1289307" y="3953053"/>
                  </a:cubicBezTo>
                  <a:lnTo>
                    <a:pt x="1289546" y="3953163"/>
                  </a:lnTo>
                  <a:lnTo>
                    <a:pt x="1290154" y="3952188"/>
                  </a:lnTo>
                  <a:cubicBezTo>
                    <a:pt x="1295766" y="3946779"/>
                    <a:pt x="1301249" y="3941959"/>
                    <a:pt x="1306437" y="3937635"/>
                  </a:cubicBezTo>
                  <a:cubicBezTo>
                    <a:pt x="1332895" y="3920082"/>
                    <a:pt x="1393519" y="3885767"/>
                    <a:pt x="1455344" y="3873385"/>
                  </a:cubicBezTo>
                  <a:cubicBezTo>
                    <a:pt x="1492105" y="3866025"/>
                    <a:pt x="1521893" y="3861297"/>
                    <a:pt x="1553410" y="3856293"/>
                  </a:cubicBezTo>
                  <a:cubicBezTo>
                    <a:pt x="1594384" y="3849798"/>
                    <a:pt x="1636776" y="3843101"/>
                    <a:pt x="1700659" y="3829762"/>
                  </a:cubicBezTo>
                  <a:cubicBezTo>
                    <a:pt x="1753980" y="3818612"/>
                    <a:pt x="1796351" y="3802273"/>
                    <a:pt x="1827720" y="3786928"/>
                  </a:cubicBezTo>
                  <a:cubicBezTo>
                    <a:pt x="1798484" y="3812466"/>
                    <a:pt x="1761907" y="3839624"/>
                    <a:pt x="1729061" y="3850037"/>
                  </a:cubicBezTo>
                  <a:lnTo>
                    <a:pt x="1713257" y="3855079"/>
                  </a:lnTo>
                  <a:cubicBezTo>
                    <a:pt x="1663635" y="3870939"/>
                    <a:pt x="1630848" y="3881408"/>
                    <a:pt x="1551218" y="3894729"/>
                  </a:cubicBezTo>
                  <a:cubicBezTo>
                    <a:pt x="1443346" y="3912742"/>
                    <a:pt x="1365920" y="3953422"/>
                    <a:pt x="1338799" y="4006303"/>
                  </a:cubicBezTo>
                  <a:cubicBezTo>
                    <a:pt x="1326950" y="4029431"/>
                    <a:pt x="1325919" y="4053461"/>
                    <a:pt x="1335929" y="4073956"/>
                  </a:cubicBezTo>
                  <a:cubicBezTo>
                    <a:pt x="1355174" y="4113367"/>
                    <a:pt x="1409249" y="4157029"/>
                    <a:pt x="1482462" y="4159714"/>
                  </a:cubicBezTo>
                  <a:cubicBezTo>
                    <a:pt x="1520382" y="4161112"/>
                    <a:pt x="1558156" y="4151416"/>
                    <a:pt x="1594752" y="4130865"/>
                  </a:cubicBezTo>
                  <a:cubicBezTo>
                    <a:pt x="1936776" y="3938888"/>
                    <a:pt x="2007353" y="3633829"/>
                    <a:pt x="2008012" y="3630777"/>
                  </a:cubicBezTo>
                  <a:lnTo>
                    <a:pt x="2016126" y="3593924"/>
                  </a:lnTo>
                  <a:lnTo>
                    <a:pt x="1992998" y="3623694"/>
                  </a:lnTo>
                  <a:cubicBezTo>
                    <a:pt x="1992520" y="3624319"/>
                    <a:pt x="1943578" y="3686343"/>
                    <a:pt x="1867943" y="3697622"/>
                  </a:cubicBezTo>
                  <a:cubicBezTo>
                    <a:pt x="1844448" y="3701118"/>
                    <a:pt x="1813408" y="3702093"/>
                    <a:pt x="1773024" y="3700602"/>
                  </a:cubicBezTo>
                  <a:cubicBezTo>
                    <a:pt x="1717073" y="3698560"/>
                    <a:pt x="1653942" y="3692102"/>
                    <a:pt x="1598268" y="3686416"/>
                  </a:cubicBezTo>
                  <a:cubicBezTo>
                    <a:pt x="1579078" y="3684447"/>
                    <a:pt x="1560862" y="3682589"/>
                    <a:pt x="1544248" y="3681044"/>
                  </a:cubicBezTo>
                  <a:cubicBezTo>
                    <a:pt x="1414973" y="3669048"/>
                    <a:pt x="1324236" y="3692249"/>
                    <a:pt x="1275712" y="3749654"/>
                  </a:cubicBezTo>
                  <a:cubicBezTo>
                    <a:pt x="1238969" y="3793150"/>
                    <a:pt x="1234148" y="3849472"/>
                    <a:pt x="1241913" y="3887681"/>
                  </a:cubicBezTo>
                  <a:cubicBezTo>
                    <a:pt x="1248408" y="3919603"/>
                    <a:pt x="1264985" y="3936825"/>
                    <a:pt x="1274902" y="3944589"/>
                  </a:cubicBezTo>
                  <a:cubicBezTo>
                    <a:pt x="1223826" y="3996401"/>
                    <a:pt x="1165467" y="4091631"/>
                    <a:pt x="1201674" y="4239342"/>
                  </a:cubicBezTo>
                  <a:cubicBezTo>
                    <a:pt x="1252143" y="4445317"/>
                    <a:pt x="1536718" y="4603993"/>
                    <a:pt x="1870980" y="4616306"/>
                  </a:cubicBezTo>
                  <a:cubicBezTo>
                    <a:pt x="1882240" y="4616728"/>
                    <a:pt x="1893573" y="4616968"/>
                    <a:pt x="1904926" y="4617041"/>
                  </a:cubicBezTo>
                  <a:cubicBezTo>
                    <a:pt x="2291328" y="4619746"/>
                    <a:pt x="2632090" y="4359603"/>
                    <a:pt x="2715225" y="3998521"/>
                  </a:cubicBezTo>
                  <a:cubicBezTo>
                    <a:pt x="2764994" y="3782297"/>
                    <a:pt x="2750219" y="3566957"/>
                    <a:pt x="2672484" y="3375790"/>
                  </a:cubicBezTo>
                  <a:cubicBezTo>
                    <a:pt x="2649871" y="3320152"/>
                    <a:pt x="2622254" y="3267843"/>
                    <a:pt x="2590350" y="3219620"/>
                  </a:cubicBezTo>
                  <a:cubicBezTo>
                    <a:pt x="2628344" y="3172836"/>
                    <a:pt x="2658868" y="3119746"/>
                    <a:pt x="2680175" y="3062018"/>
                  </a:cubicBezTo>
                  <a:cubicBezTo>
                    <a:pt x="2731987" y="2921740"/>
                    <a:pt x="2725712" y="2767152"/>
                    <a:pt x="2661996" y="2614976"/>
                  </a:cubicBezTo>
                  <a:cubicBezTo>
                    <a:pt x="2589154" y="2440973"/>
                    <a:pt x="2443840" y="2360590"/>
                    <a:pt x="2334772" y="2323794"/>
                  </a:cubicBezTo>
                  <a:cubicBezTo>
                    <a:pt x="2210339" y="2281817"/>
                    <a:pt x="2062185" y="2274650"/>
                    <a:pt x="1948114" y="2305114"/>
                  </a:cubicBezTo>
                  <a:cubicBezTo>
                    <a:pt x="1824199" y="2338210"/>
                    <a:pt x="1701179" y="2409991"/>
                    <a:pt x="1614832" y="2468501"/>
                  </a:cubicBezTo>
                  <a:cubicBezTo>
                    <a:pt x="1694905" y="2399743"/>
                    <a:pt x="1773546" y="2342136"/>
                    <a:pt x="1843388" y="2290984"/>
                  </a:cubicBezTo>
                  <a:cubicBezTo>
                    <a:pt x="1848411" y="2287304"/>
                    <a:pt x="1853380" y="2283675"/>
                    <a:pt x="1858347" y="2280032"/>
                  </a:cubicBezTo>
                  <a:cubicBezTo>
                    <a:pt x="1919193" y="2242336"/>
                    <a:pt x="2115032" y="2121798"/>
                    <a:pt x="2255453" y="2044410"/>
                  </a:cubicBezTo>
                  <a:cubicBezTo>
                    <a:pt x="2361431" y="1985998"/>
                    <a:pt x="2494842" y="1888410"/>
                    <a:pt x="2528642" y="1755263"/>
                  </a:cubicBezTo>
                  <a:cubicBezTo>
                    <a:pt x="2536959" y="1722485"/>
                    <a:pt x="2559461" y="1608174"/>
                    <a:pt x="2499792" y="1513575"/>
                  </a:cubicBezTo>
                  <a:cubicBezTo>
                    <a:pt x="2475101" y="1474403"/>
                    <a:pt x="2440179" y="1445558"/>
                    <a:pt x="2395688" y="1427270"/>
                  </a:cubicBezTo>
                  <a:cubicBezTo>
                    <a:pt x="2414124" y="1405025"/>
                    <a:pt x="2431493" y="1383126"/>
                    <a:pt x="2447776" y="1361594"/>
                  </a:cubicBezTo>
                  <a:cubicBezTo>
                    <a:pt x="2581460" y="1184831"/>
                    <a:pt x="2625566" y="1007625"/>
                    <a:pt x="2636955" y="877558"/>
                  </a:cubicBezTo>
                  <a:cubicBezTo>
                    <a:pt x="2648399" y="884449"/>
                    <a:pt x="2667019" y="893009"/>
                    <a:pt x="2690240" y="893860"/>
                  </a:cubicBezTo>
                  <a:cubicBezTo>
                    <a:pt x="2716697" y="894840"/>
                    <a:pt x="2742346" y="885608"/>
                    <a:pt x="2766448" y="866441"/>
                  </a:cubicBezTo>
                  <a:cubicBezTo>
                    <a:pt x="2812133" y="830080"/>
                    <a:pt x="2823302" y="745729"/>
                    <a:pt x="2791360" y="678402"/>
                  </a:cubicBezTo>
                  <a:cubicBezTo>
                    <a:pt x="2735758" y="561289"/>
                    <a:pt x="2647389" y="472709"/>
                    <a:pt x="2582822" y="408039"/>
                  </a:cubicBezTo>
                  <a:cubicBezTo>
                    <a:pt x="2562638" y="387800"/>
                    <a:pt x="2545214" y="370330"/>
                    <a:pt x="2531378" y="354686"/>
                  </a:cubicBezTo>
                  <a:lnTo>
                    <a:pt x="2502860" y="322442"/>
                  </a:lnTo>
                  <a:lnTo>
                    <a:pt x="2516972" y="363159"/>
                  </a:lnTo>
                  <a:cubicBezTo>
                    <a:pt x="2517304" y="364116"/>
                    <a:pt x="2549888" y="459567"/>
                    <a:pt x="2531232" y="530455"/>
                  </a:cubicBezTo>
                  <a:cubicBezTo>
                    <a:pt x="2516825" y="585155"/>
                    <a:pt x="2506889" y="604456"/>
                    <a:pt x="2488821" y="639486"/>
                  </a:cubicBezTo>
                  <a:cubicBezTo>
                    <a:pt x="2482198" y="652297"/>
                    <a:pt x="2474710" y="666818"/>
                    <a:pt x="2465491" y="685879"/>
                  </a:cubicBezTo>
                  <a:cubicBezTo>
                    <a:pt x="2438261" y="742184"/>
                    <a:pt x="2432520" y="795287"/>
                    <a:pt x="2449760" y="831583"/>
                  </a:cubicBezTo>
                  <a:cubicBezTo>
                    <a:pt x="2461223" y="855741"/>
                    <a:pt x="2482492" y="872089"/>
                    <a:pt x="2511231" y="878851"/>
                  </a:cubicBezTo>
                  <a:cubicBezTo>
                    <a:pt x="2516567" y="880107"/>
                    <a:pt x="2522510" y="880856"/>
                    <a:pt x="2528895" y="881096"/>
                  </a:cubicBezTo>
                  <a:cubicBezTo>
                    <a:pt x="2556732" y="882122"/>
                    <a:pt x="2585343" y="873129"/>
                    <a:pt x="2586557" y="872747"/>
                  </a:cubicBezTo>
                  <a:lnTo>
                    <a:pt x="2591028" y="871326"/>
                  </a:lnTo>
                  <a:lnTo>
                    <a:pt x="2592206" y="866781"/>
                  </a:lnTo>
                  <a:cubicBezTo>
                    <a:pt x="2597136" y="847587"/>
                    <a:pt x="2604091" y="809961"/>
                    <a:pt x="2603668" y="734511"/>
                  </a:cubicBezTo>
                  <a:cubicBezTo>
                    <a:pt x="2603576" y="716397"/>
                    <a:pt x="2607330" y="596088"/>
                    <a:pt x="2580025" y="471514"/>
                  </a:cubicBezTo>
                  <a:cubicBezTo>
                    <a:pt x="2623668" y="570380"/>
                    <a:pt x="2621239" y="885226"/>
                    <a:pt x="2622012" y="848242"/>
                  </a:cubicBezTo>
                  <a:cubicBezTo>
                    <a:pt x="2614817" y="977725"/>
                    <a:pt x="2575333" y="1164700"/>
                    <a:pt x="2434227" y="1351288"/>
                  </a:cubicBezTo>
                  <a:cubicBezTo>
                    <a:pt x="2416969" y="1374094"/>
                    <a:pt x="2398477" y="1397318"/>
                    <a:pt x="2378790" y="1420942"/>
                  </a:cubicBezTo>
                  <a:cubicBezTo>
                    <a:pt x="2366794" y="1416931"/>
                    <a:pt x="2354172" y="1413619"/>
                    <a:pt x="2340943" y="1411016"/>
                  </a:cubicBezTo>
                  <a:cubicBezTo>
                    <a:pt x="2337540" y="1410349"/>
                    <a:pt x="2334080" y="1409792"/>
                    <a:pt x="2330602" y="1409263"/>
                  </a:cubicBezTo>
                  <a:cubicBezTo>
                    <a:pt x="2330805" y="1363542"/>
                    <a:pt x="2330639" y="1308654"/>
                    <a:pt x="2330455" y="1245256"/>
                  </a:cubicBezTo>
                  <a:cubicBezTo>
                    <a:pt x="2330290" y="1187883"/>
                    <a:pt x="2330106" y="1123648"/>
                    <a:pt x="2330160" y="1053147"/>
                  </a:cubicBezTo>
                  <a:cubicBezTo>
                    <a:pt x="2330253" y="896590"/>
                    <a:pt x="2333932" y="772185"/>
                    <a:pt x="2353822" y="526635"/>
                  </a:cubicBezTo>
                  <a:cubicBezTo>
                    <a:pt x="2376176" y="250309"/>
                    <a:pt x="2465340" y="41686"/>
                    <a:pt x="2466243" y="39613"/>
                  </a:cubicBezTo>
                  <a:lnTo>
                    <a:pt x="2483391" y="0"/>
                  </a:lnTo>
                  <a:lnTo>
                    <a:pt x="2452499" y="30096"/>
                  </a:lnTo>
                  <a:cubicBezTo>
                    <a:pt x="2443318" y="39070"/>
                    <a:pt x="2226544" y="251992"/>
                    <a:pt x="2168232" y="448980"/>
                  </a:cubicBezTo>
                  <a:cubicBezTo>
                    <a:pt x="2116456" y="623982"/>
                    <a:pt x="2131875" y="819171"/>
                    <a:pt x="2136070" y="861450"/>
                  </a:cubicBezTo>
                  <a:cubicBezTo>
                    <a:pt x="2110918" y="865935"/>
                    <a:pt x="2036553" y="885731"/>
                    <a:pt x="1981292" y="967768"/>
                  </a:cubicBezTo>
                  <a:cubicBezTo>
                    <a:pt x="1924199" y="1052541"/>
                    <a:pt x="1969112" y="1193771"/>
                    <a:pt x="1971026" y="1199743"/>
                  </a:cubicBezTo>
                  <a:lnTo>
                    <a:pt x="1980225" y="1227981"/>
                  </a:lnTo>
                  <a:lnTo>
                    <a:pt x="1987383" y="1199168"/>
                  </a:lnTo>
                  <a:cubicBezTo>
                    <a:pt x="1987585" y="1198423"/>
                    <a:pt x="2006592" y="1124238"/>
                    <a:pt x="2061697" y="1095017"/>
                  </a:cubicBezTo>
                  <a:cubicBezTo>
                    <a:pt x="2090032" y="1079990"/>
                    <a:pt x="2123425" y="1079406"/>
                    <a:pt x="2160959" y="1093310"/>
                  </a:cubicBezTo>
                  <a:cubicBezTo>
                    <a:pt x="2194023" y="1105545"/>
                    <a:pt x="2289904" y="1162224"/>
                    <a:pt x="2307549" y="1406725"/>
                  </a:cubicBezTo>
                  <a:cubicBezTo>
                    <a:pt x="2177558" y="1397355"/>
                    <a:pt x="1874138" y="1466522"/>
                    <a:pt x="1645054" y="1754137"/>
                  </a:cubicBezTo>
                  <a:cubicBezTo>
                    <a:pt x="1681890" y="1707104"/>
                    <a:pt x="1714566" y="1613416"/>
                    <a:pt x="1906375" y="1464867"/>
                  </a:cubicBezTo>
                  <a:cubicBezTo>
                    <a:pt x="1985803" y="1403336"/>
                    <a:pt x="2078427" y="1390548"/>
                    <a:pt x="2078427" y="1390548"/>
                  </a:cubicBezTo>
                  <a:cubicBezTo>
                    <a:pt x="2089136" y="1359578"/>
                    <a:pt x="2018429" y="1222160"/>
                    <a:pt x="1876475" y="1274932"/>
                  </a:cubicBezTo>
                  <a:cubicBezTo>
                    <a:pt x="1760378" y="1318096"/>
                    <a:pt x="1717695" y="1395993"/>
                    <a:pt x="1673513" y="1508151"/>
                  </a:cubicBezTo>
                  <a:cubicBezTo>
                    <a:pt x="1643210" y="1585133"/>
                    <a:pt x="1622014" y="1658425"/>
                    <a:pt x="1586928" y="1779834"/>
                  </a:cubicBezTo>
                  <a:cubicBezTo>
                    <a:pt x="1574195" y="1823891"/>
                    <a:pt x="1559771" y="1873830"/>
                    <a:pt x="1542236" y="1933263"/>
                  </a:cubicBezTo>
                  <a:lnTo>
                    <a:pt x="1528805" y="1978750"/>
                  </a:lnTo>
                  <a:lnTo>
                    <a:pt x="1557195" y="1940811"/>
                  </a:lnTo>
                  <a:cubicBezTo>
                    <a:pt x="1558262" y="1939385"/>
                    <a:pt x="1606670" y="1871341"/>
                    <a:pt x="1743011" y="1790962"/>
                  </a:cubicBezTo>
                  <a:cubicBezTo>
                    <a:pt x="1782441" y="1767710"/>
                    <a:pt x="1905954" y="1714326"/>
                    <a:pt x="1950531" y="1703718"/>
                  </a:cubicBezTo>
                  <a:cubicBezTo>
                    <a:pt x="2036934" y="1683153"/>
                    <a:pt x="2102896" y="1679956"/>
                    <a:pt x="2137487" y="1651272"/>
                  </a:cubicBezTo>
                  <a:cubicBezTo>
                    <a:pt x="2163963" y="1629317"/>
                    <a:pt x="2179732" y="1599437"/>
                    <a:pt x="2181848" y="1567133"/>
                  </a:cubicBezTo>
                  <a:cubicBezTo>
                    <a:pt x="2183761" y="1537856"/>
                    <a:pt x="2174414" y="1509778"/>
                    <a:pt x="2156199" y="1490092"/>
                  </a:cubicBezTo>
                  <a:cubicBezTo>
                    <a:pt x="2136586" y="1468923"/>
                    <a:pt x="2115758" y="1458657"/>
                    <a:pt x="2089208" y="1456891"/>
                  </a:cubicBezTo>
                  <a:cubicBezTo>
                    <a:pt x="2150274" y="1438354"/>
                    <a:pt x="2236344" y="1418266"/>
                    <a:pt x="2308655" y="1423947"/>
                  </a:cubicBezTo>
                  <a:cubicBezTo>
                    <a:pt x="2309961" y="1447420"/>
                    <a:pt x="2310550" y="1472520"/>
                    <a:pt x="2310328" y="1499388"/>
                  </a:cubicBezTo>
                  <a:cubicBezTo>
                    <a:pt x="2187111" y="1634617"/>
                    <a:pt x="2022660" y="1789779"/>
                    <a:pt x="1832981" y="1952289"/>
                  </a:cubicBezTo>
                  <a:cubicBezTo>
                    <a:pt x="1715538" y="2052898"/>
                    <a:pt x="1373854" y="2368649"/>
                    <a:pt x="1152805" y="2865439"/>
                  </a:cubicBezTo>
                  <a:cubicBezTo>
                    <a:pt x="1042503" y="3113354"/>
                    <a:pt x="1008373" y="3235225"/>
                    <a:pt x="964860" y="3404291"/>
                  </a:cubicBezTo>
                  <a:cubicBezTo>
                    <a:pt x="951116" y="3457649"/>
                    <a:pt x="938109" y="3527528"/>
                    <a:pt x="932147" y="3592792"/>
                  </a:cubicBezTo>
                  <a:cubicBezTo>
                    <a:pt x="930197" y="3614301"/>
                    <a:pt x="914723" y="3747323"/>
                    <a:pt x="932128" y="3914450"/>
                  </a:cubicBezTo>
                  <a:cubicBezTo>
                    <a:pt x="949698" y="4083497"/>
                    <a:pt x="994298" y="4212537"/>
                    <a:pt x="1069957" y="4352363"/>
                  </a:cubicBezTo>
                  <a:cubicBezTo>
                    <a:pt x="863284" y="4264875"/>
                    <a:pt x="724767" y="4264470"/>
                    <a:pt x="615445" y="4257642"/>
                  </a:cubicBezTo>
                  <a:cubicBezTo>
                    <a:pt x="307795" y="4238433"/>
                    <a:pt x="118748" y="4337751"/>
                    <a:pt x="34021" y="4531990"/>
                  </a:cubicBezTo>
                  <a:cubicBezTo>
                    <a:pt x="-16879" y="4648698"/>
                    <a:pt x="-8370" y="4758172"/>
                    <a:pt x="44261" y="4870180"/>
                  </a:cubicBezTo>
                  <a:cubicBezTo>
                    <a:pt x="75954" y="4937631"/>
                    <a:pt x="139067" y="4975499"/>
                    <a:pt x="207552" y="4997335"/>
                  </a:cubicBezTo>
                  <a:cubicBezTo>
                    <a:pt x="289930" y="5023646"/>
                    <a:pt x="358466" y="4992772"/>
                    <a:pt x="391569" y="4972423"/>
                  </a:cubicBezTo>
                  <a:cubicBezTo>
                    <a:pt x="399739" y="5002800"/>
                    <a:pt x="428772" y="5075915"/>
                    <a:pt x="519940" y="5079288"/>
                  </a:cubicBezTo>
                  <a:cubicBezTo>
                    <a:pt x="523694" y="5079435"/>
                    <a:pt x="527575" y="5079435"/>
                    <a:pt x="531550" y="5079343"/>
                  </a:cubicBezTo>
                  <a:cubicBezTo>
                    <a:pt x="661211" y="5075792"/>
                    <a:pt x="699627" y="4977095"/>
                    <a:pt x="730498" y="4897785"/>
                  </a:cubicBezTo>
                  <a:cubicBezTo>
                    <a:pt x="738281" y="4877804"/>
                    <a:pt x="745622" y="4858907"/>
                    <a:pt x="753883" y="4842772"/>
                  </a:cubicBezTo>
                  <a:lnTo>
                    <a:pt x="754968" y="4840620"/>
                  </a:lnTo>
                  <a:cubicBezTo>
                    <a:pt x="818096" y="4717148"/>
                    <a:pt x="846908" y="4660767"/>
                    <a:pt x="955263" y="4629840"/>
                  </a:cubicBezTo>
                  <a:cubicBezTo>
                    <a:pt x="1012208" y="4613557"/>
                    <a:pt x="1084001" y="4609399"/>
                    <a:pt x="1084698" y="4609343"/>
                  </a:cubicBezTo>
                  <a:lnTo>
                    <a:pt x="1117301" y="4607540"/>
                  </a:lnTo>
                  <a:lnTo>
                    <a:pt x="1087973" y="4593152"/>
                  </a:lnTo>
                  <a:cubicBezTo>
                    <a:pt x="1083134" y="4590797"/>
                    <a:pt x="968655" y="4535011"/>
                    <a:pt x="882657" y="4519776"/>
                  </a:cubicBezTo>
                  <a:cubicBezTo>
                    <a:pt x="821535" y="4508939"/>
                    <a:pt x="767004" y="4502758"/>
                    <a:pt x="715964" y="4500880"/>
                  </a:cubicBezTo>
                  <a:cubicBezTo>
                    <a:pt x="668034" y="4499095"/>
                    <a:pt x="622313" y="4501230"/>
                    <a:pt x="576204" y="4507338"/>
                  </a:cubicBezTo>
                  <a:cubicBezTo>
                    <a:pt x="429398" y="4526804"/>
                    <a:pt x="358576" y="4580143"/>
                    <a:pt x="308685" y="4629746"/>
                  </a:cubicBezTo>
                  <a:cubicBezTo>
                    <a:pt x="262761" y="4675394"/>
                    <a:pt x="227550" y="4753331"/>
                    <a:pt x="266441" y="4835118"/>
                  </a:cubicBezTo>
                  <a:cubicBezTo>
                    <a:pt x="289660" y="4883968"/>
                    <a:pt x="355934" y="4924335"/>
                    <a:pt x="358749" y="4926028"/>
                  </a:cubicBezTo>
                  <a:lnTo>
                    <a:pt x="361711" y="4927813"/>
                  </a:lnTo>
                  <a:lnTo>
                    <a:pt x="365097" y="4927022"/>
                  </a:lnTo>
                  <a:cubicBezTo>
                    <a:pt x="368704" y="4926157"/>
                    <a:pt x="401988" y="4916111"/>
                    <a:pt x="457461" y="4829503"/>
                  </a:cubicBezTo>
                  <a:cubicBezTo>
                    <a:pt x="480221" y="4793937"/>
                    <a:pt x="535767" y="4727613"/>
                    <a:pt x="580830" y="4695574"/>
                  </a:cubicBezTo>
                  <a:cubicBezTo>
                    <a:pt x="626570" y="4663062"/>
                    <a:pt x="679941" y="4644627"/>
                    <a:pt x="725111" y="4634139"/>
                  </a:cubicBezTo>
                  <a:cubicBezTo>
                    <a:pt x="721818" y="4635574"/>
                    <a:pt x="718469" y="4637083"/>
                    <a:pt x="715065" y="4638666"/>
                  </a:cubicBezTo>
                  <a:cubicBezTo>
                    <a:pt x="711017" y="4640561"/>
                    <a:pt x="707025" y="4642364"/>
                    <a:pt x="703014" y="4644148"/>
                  </a:cubicBezTo>
                  <a:cubicBezTo>
                    <a:pt x="654661" y="4665804"/>
                    <a:pt x="604656" y="4688214"/>
                    <a:pt x="486158" y="4853035"/>
                  </a:cubicBezTo>
                  <a:cubicBezTo>
                    <a:pt x="443877" y="4911820"/>
                    <a:pt x="392544" y="4951025"/>
                    <a:pt x="392028" y="4951411"/>
                  </a:cubicBezTo>
                  <a:lnTo>
                    <a:pt x="389434" y="4953344"/>
                  </a:lnTo>
                  <a:cubicBezTo>
                    <a:pt x="362424" y="4971135"/>
                    <a:pt x="294034" y="5007031"/>
                    <a:pt x="212718" y="4981089"/>
                  </a:cubicBezTo>
                  <a:cubicBezTo>
                    <a:pt x="148837" y="4960685"/>
                    <a:pt x="97554" y="4914631"/>
                    <a:pt x="68332" y="4851361"/>
                  </a:cubicBezTo>
                  <a:cubicBezTo>
                    <a:pt x="29105" y="4766469"/>
                    <a:pt x="13320" y="4643690"/>
                    <a:pt x="66153" y="4533190"/>
                  </a:cubicBezTo>
                  <a:cubicBezTo>
                    <a:pt x="143723" y="4370887"/>
                    <a:pt x="288906" y="4284710"/>
                    <a:pt x="594002" y="4283146"/>
                  </a:cubicBezTo>
                  <a:cubicBezTo>
                    <a:pt x="696354" y="4282631"/>
                    <a:pt x="878769" y="4300570"/>
                    <a:pt x="1090981" y="4393581"/>
                  </a:cubicBezTo>
                  <a:cubicBezTo>
                    <a:pt x="1103897" y="4416101"/>
                    <a:pt x="1126050" y="4458603"/>
                    <a:pt x="1140474" y="4480259"/>
                  </a:cubicBezTo>
                  <a:cubicBezTo>
                    <a:pt x="1150594" y="4495475"/>
                    <a:pt x="1791193" y="5498879"/>
                    <a:pt x="1919470" y="5883417"/>
                  </a:cubicBezTo>
                  <a:cubicBezTo>
                    <a:pt x="2078767" y="6360915"/>
                    <a:pt x="2148667" y="6757737"/>
                    <a:pt x="1967271" y="6857856"/>
                  </a:cubicBezTo>
                  <a:lnTo>
                    <a:pt x="1984363" y="6856697"/>
                  </a:lnTo>
                  <a:cubicBezTo>
                    <a:pt x="2188502" y="6812632"/>
                    <a:pt x="2167523" y="6365164"/>
                    <a:pt x="1995992" y="5886309"/>
                  </a:cubicBezTo>
                  <a:cubicBezTo>
                    <a:pt x="1763394" y="5236947"/>
                    <a:pt x="1346046" y="4747391"/>
                    <a:pt x="1207482" y="4503593"/>
                  </a:cubicBezTo>
                  <a:cubicBezTo>
                    <a:pt x="1189690" y="4475995"/>
                    <a:pt x="1185035" y="4466391"/>
                    <a:pt x="1166249" y="4430788"/>
                  </a:cubicBezTo>
                  <a:cubicBezTo>
                    <a:pt x="1294140" y="4490530"/>
                    <a:pt x="1439514" y="4560026"/>
                    <a:pt x="1578464" y="4664827"/>
                  </a:cubicBezTo>
                  <a:cubicBezTo>
                    <a:pt x="1886358" y="4897076"/>
                    <a:pt x="2012611" y="5065945"/>
                    <a:pt x="2135055" y="5372341"/>
                  </a:cubicBezTo>
                  <a:cubicBezTo>
                    <a:pt x="2264104" y="5695223"/>
                    <a:pt x="2276011" y="5859589"/>
                    <a:pt x="2267561" y="6191372"/>
                  </a:cubicBezTo>
                  <a:cubicBezTo>
                    <a:pt x="2261876" y="6414370"/>
                    <a:pt x="2160924" y="6848958"/>
                    <a:pt x="2002765" y="6857362"/>
                  </a:cubicBezTo>
                  <a:lnTo>
                    <a:pt x="2028984" y="6858319"/>
                  </a:lnTo>
                  <a:cubicBezTo>
                    <a:pt x="2225690" y="6814216"/>
                    <a:pt x="2331424" y="6486272"/>
                    <a:pt x="2344951" y="6196135"/>
                  </a:cubicBezTo>
                  <a:cubicBezTo>
                    <a:pt x="2359045" y="5893583"/>
                    <a:pt x="2305374" y="5587290"/>
                    <a:pt x="2170176" y="5292019"/>
                  </a:cubicBezTo>
                  <a:cubicBezTo>
                    <a:pt x="2030755" y="4988685"/>
                    <a:pt x="1871551" y="4833532"/>
                    <a:pt x="1589789" y="4638343"/>
                  </a:cubicBezTo>
                  <a:lnTo>
                    <a:pt x="1590765" y="4638678"/>
                  </a:lnTo>
                  <a:close/>
                  <a:moveTo>
                    <a:pt x="2485791" y="1522716"/>
                  </a:moveTo>
                  <a:cubicBezTo>
                    <a:pt x="2530298" y="1593308"/>
                    <a:pt x="2528771" y="1686969"/>
                    <a:pt x="2512506" y="1751075"/>
                  </a:cubicBezTo>
                  <a:cubicBezTo>
                    <a:pt x="2480234" y="1878287"/>
                    <a:pt x="2350646" y="1972678"/>
                    <a:pt x="2247635" y="2029473"/>
                  </a:cubicBezTo>
                  <a:cubicBezTo>
                    <a:pt x="2167710" y="2073516"/>
                    <a:pt x="2069921" y="2131477"/>
                    <a:pt x="1989160" y="2180265"/>
                  </a:cubicBezTo>
                  <a:cubicBezTo>
                    <a:pt x="1999721" y="2171507"/>
                    <a:pt x="2009988" y="2162790"/>
                    <a:pt x="2019666" y="2154115"/>
                  </a:cubicBezTo>
                  <a:cubicBezTo>
                    <a:pt x="2148150" y="2038998"/>
                    <a:pt x="2284170" y="1887548"/>
                    <a:pt x="2318724" y="1637005"/>
                  </a:cubicBezTo>
                  <a:cubicBezTo>
                    <a:pt x="2322496" y="1609553"/>
                    <a:pt x="2325071" y="1580929"/>
                    <a:pt x="2326341" y="1551918"/>
                  </a:cubicBezTo>
                  <a:cubicBezTo>
                    <a:pt x="2327776" y="1540815"/>
                    <a:pt x="2328807" y="1524725"/>
                    <a:pt x="2329524" y="1503957"/>
                  </a:cubicBezTo>
                  <a:cubicBezTo>
                    <a:pt x="2348770" y="1482683"/>
                    <a:pt x="2367114" y="1461703"/>
                    <a:pt x="2384556" y="1441022"/>
                  </a:cubicBezTo>
                  <a:cubicBezTo>
                    <a:pt x="2428832" y="1457885"/>
                    <a:pt x="2463687" y="1485204"/>
                    <a:pt x="2487238" y="1522696"/>
                  </a:cubicBezTo>
                  <a:lnTo>
                    <a:pt x="2485791" y="1522716"/>
                  </a:lnTo>
                  <a:close/>
                  <a:moveTo>
                    <a:pt x="2330355" y="1426535"/>
                  </a:moveTo>
                  <a:cubicBezTo>
                    <a:pt x="2332747" y="1426930"/>
                    <a:pt x="2335158" y="1427275"/>
                    <a:pt x="2337513" y="1427740"/>
                  </a:cubicBezTo>
                  <a:cubicBezTo>
                    <a:pt x="2347651" y="1429736"/>
                    <a:pt x="2357384" y="1432225"/>
                    <a:pt x="2366731" y="1435090"/>
                  </a:cubicBezTo>
                  <a:cubicBezTo>
                    <a:pt x="2354827" y="1449138"/>
                    <a:pt x="2342462" y="1463332"/>
                    <a:pt x="2329712" y="1477647"/>
                  </a:cubicBezTo>
                  <a:lnTo>
                    <a:pt x="2329712" y="1426495"/>
                  </a:lnTo>
                  <a:lnTo>
                    <a:pt x="2330355" y="1426535"/>
                  </a:lnTo>
                  <a:close/>
                  <a:moveTo>
                    <a:pt x="1214140" y="2826866"/>
                  </a:moveTo>
                  <a:cubicBezTo>
                    <a:pt x="1451080" y="2340871"/>
                    <a:pt x="1713691" y="2093597"/>
                    <a:pt x="1834300" y="1987759"/>
                  </a:cubicBezTo>
                  <a:cubicBezTo>
                    <a:pt x="2016160" y="1828217"/>
                    <a:pt x="2187836" y="1657021"/>
                    <a:pt x="2309828" y="1525042"/>
                  </a:cubicBezTo>
                  <a:cubicBezTo>
                    <a:pt x="2309626" y="1533473"/>
                    <a:pt x="2309332" y="1542016"/>
                    <a:pt x="2308963" y="1550778"/>
                  </a:cubicBezTo>
                  <a:cubicBezTo>
                    <a:pt x="2307713" y="1579388"/>
                    <a:pt x="2305192" y="1607603"/>
                    <a:pt x="2301476" y="1634650"/>
                  </a:cubicBezTo>
                  <a:cubicBezTo>
                    <a:pt x="2267676" y="1879710"/>
                    <a:pt x="2134114" y="2028316"/>
                    <a:pt x="2007938" y="2141369"/>
                  </a:cubicBezTo>
                  <a:cubicBezTo>
                    <a:pt x="1963118" y="2181516"/>
                    <a:pt x="1907790" y="2222629"/>
                    <a:pt x="1848838" y="2265831"/>
                  </a:cubicBezTo>
                  <a:cubicBezTo>
                    <a:pt x="1837467" y="2272873"/>
                    <a:pt x="1830936" y="2276953"/>
                    <a:pt x="1830530" y="2277196"/>
                  </a:cubicBezTo>
                  <a:lnTo>
                    <a:pt x="1831414" y="2278604"/>
                  </a:lnTo>
                  <a:cubicBezTo>
                    <a:pt x="1694603" y="2378779"/>
                    <a:pt x="1525197" y="2491974"/>
                    <a:pt x="1375725" y="2676961"/>
                  </a:cubicBezTo>
                  <a:cubicBezTo>
                    <a:pt x="1254994" y="2826377"/>
                    <a:pt x="1172990" y="2923444"/>
                    <a:pt x="1059314" y="3216859"/>
                  </a:cubicBezTo>
                  <a:cubicBezTo>
                    <a:pt x="1116778" y="3035423"/>
                    <a:pt x="1141837" y="2975981"/>
                    <a:pt x="1214468" y="2826857"/>
                  </a:cubicBezTo>
                  <a:lnTo>
                    <a:pt x="1214140" y="2826866"/>
                  </a:lnTo>
                  <a:close/>
                  <a:moveTo>
                    <a:pt x="978726" y="3593210"/>
                  </a:moveTo>
                  <a:cubicBezTo>
                    <a:pt x="987116" y="3543753"/>
                    <a:pt x="994476" y="3491706"/>
                    <a:pt x="1008956" y="3439705"/>
                  </a:cubicBezTo>
                  <a:lnTo>
                    <a:pt x="1009030" y="3439724"/>
                  </a:lnTo>
                  <a:cubicBezTo>
                    <a:pt x="1009066" y="3439595"/>
                    <a:pt x="1009250" y="3438841"/>
                    <a:pt x="1009545" y="3437645"/>
                  </a:cubicBezTo>
                  <a:cubicBezTo>
                    <a:pt x="1080933" y="3182533"/>
                    <a:pt x="1217103" y="2902900"/>
                    <a:pt x="1388544" y="2699157"/>
                  </a:cubicBezTo>
                  <a:cubicBezTo>
                    <a:pt x="1522265" y="2540246"/>
                    <a:pt x="1729861" y="2381033"/>
                    <a:pt x="1952435" y="2321581"/>
                  </a:cubicBezTo>
                  <a:cubicBezTo>
                    <a:pt x="2158543" y="2266527"/>
                    <a:pt x="2521593" y="2323798"/>
                    <a:pt x="2646261" y="2621553"/>
                  </a:cubicBezTo>
                  <a:cubicBezTo>
                    <a:pt x="2741840" y="2849901"/>
                    <a:pt x="2693676" y="3060257"/>
                    <a:pt x="2579840" y="3204153"/>
                  </a:cubicBezTo>
                  <a:cubicBezTo>
                    <a:pt x="2510935" y="3104768"/>
                    <a:pt x="2423443" y="3023876"/>
                    <a:pt x="2323758" y="2968993"/>
                  </a:cubicBezTo>
                  <a:cubicBezTo>
                    <a:pt x="2079084" y="2834264"/>
                    <a:pt x="1804274" y="2814415"/>
                    <a:pt x="1569765" y="2914532"/>
                  </a:cubicBezTo>
                  <a:cubicBezTo>
                    <a:pt x="1418455" y="2979122"/>
                    <a:pt x="1302171" y="3067895"/>
                    <a:pt x="1214241" y="3185941"/>
                  </a:cubicBezTo>
                  <a:cubicBezTo>
                    <a:pt x="1116373" y="3317289"/>
                    <a:pt x="1042283" y="3470869"/>
                    <a:pt x="1010141" y="3683542"/>
                  </a:cubicBezTo>
                  <a:cubicBezTo>
                    <a:pt x="971098" y="3942027"/>
                    <a:pt x="1001898" y="4073638"/>
                    <a:pt x="1049202" y="4223110"/>
                  </a:cubicBezTo>
                  <a:cubicBezTo>
                    <a:pt x="996783" y="4071905"/>
                    <a:pt x="986958" y="4031039"/>
                    <a:pt x="975881" y="3894831"/>
                  </a:cubicBezTo>
                  <a:cubicBezTo>
                    <a:pt x="961845" y="3721497"/>
                    <a:pt x="976447" y="3606569"/>
                    <a:pt x="978707" y="3593098"/>
                  </a:cubicBezTo>
                  <a:lnTo>
                    <a:pt x="978726" y="359321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20"/>
            <p:cNvSpPr/>
            <p:nvPr/>
          </p:nvSpPr>
          <p:spPr>
            <a:xfrm>
              <a:off x="9757349" y="5271583"/>
              <a:ext cx="1227334" cy="2175643"/>
            </a:xfrm>
            <a:custGeom>
              <a:avLst/>
              <a:gdLst/>
              <a:ahLst/>
              <a:cxnLst/>
              <a:rect l="l" t="t" r="r" b="b"/>
              <a:pathLst>
                <a:path w="1227334" h="2175643" extrusionOk="0">
                  <a:moveTo>
                    <a:pt x="845269" y="1183184"/>
                  </a:moveTo>
                  <a:cubicBezTo>
                    <a:pt x="776915" y="1126736"/>
                    <a:pt x="679565" y="1058384"/>
                    <a:pt x="585418" y="992253"/>
                  </a:cubicBezTo>
                  <a:cubicBezTo>
                    <a:pt x="484724" y="921527"/>
                    <a:pt x="388844" y="854188"/>
                    <a:pt x="334121" y="805796"/>
                  </a:cubicBezTo>
                  <a:cubicBezTo>
                    <a:pt x="308748" y="776229"/>
                    <a:pt x="280856" y="736468"/>
                    <a:pt x="254306" y="683662"/>
                  </a:cubicBezTo>
                  <a:cubicBezTo>
                    <a:pt x="234894" y="635106"/>
                    <a:pt x="217858" y="577994"/>
                    <a:pt x="204040" y="525080"/>
                  </a:cubicBezTo>
                  <a:cubicBezTo>
                    <a:pt x="240065" y="611849"/>
                    <a:pt x="289964" y="710528"/>
                    <a:pt x="346984" y="763179"/>
                  </a:cubicBezTo>
                  <a:cubicBezTo>
                    <a:pt x="380434" y="794034"/>
                    <a:pt x="420985" y="811201"/>
                    <a:pt x="464276" y="812819"/>
                  </a:cubicBezTo>
                  <a:cubicBezTo>
                    <a:pt x="538645" y="815561"/>
                    <a:pt x="607258" y="770612"/>
                    <a:pt x="623904" y="708291"/>
                  </a:cubicBezTo>
                  <a:cubicBezTo>
                    <a:pt x="650252" y="609594"/>
                    <a:pt x="602855" y="530313"/>
                    <a:pt x="470240" y="451258"/>
                  </a:cubicBezTo>
                  <a:cubicBezTo>
                    <a:pt x="459385" y="444800"/>
                    <a:pt x="448878" y="438581"/>
                    <a:pt x="438703" y="432546"/>
                  </a:cubicBezTo>
                  <a:cubicBezTo>
                    <a:pt x="335371" y="371424"/>
                    <a:pt x="267112" y="331023"/>
                    <a:pt x="218833" y="251902"/>
                  </a:cubicBezTo>
                  <a:cubicBezTo>
                    <a:pt x="179109" y="186805"/>
                    <a:pt x="152522" y="34038"/>
                    <a:pt x="152246" y="32493"/>
                  </a:cubicBezTo>
                  <a:lnTo>
                    <a:pt x="146652" y="0"/>
                  </a:lnTo>
                  <a:lnTo>
                    <a:pt x="135834" y="31150"/>
                  </a:lnTo>
                  <a:cubicBezTo>
                    <a:pt x="135153" y="33082"/>
                    <a:pt x="68621" y="225246"/>
                    <a:pt x="33312" y="381284"/>
                  </a:cubicBezTo>
                  <a:cubicBezTo>
                    <a:pt x="21647" y="432820"/>
                    <a:pt x="1537" y="550888"/>
                    <a:pt x="65" y="666522"/>
                  </a:cubicBezTo>
                  <a:cubicBezTo>
                    <a:pt x="-1370" y="778313"/>
                    <a:pt x="20893" y="876878"/>
                    <a:pt x="61150" y="936914"/>
                  </a:cubicBezTo>
                  <a:cubicBezTo>
                    <a:pt x="75887" y="958919"/>
                    <a:pt x="131288" y="1030971"/>
                    <a:pt x="224885" y="1034415"/>
                  </a:cubicBezTo>
                  <a:cubicBezTo>
                    <a:pt x="244996" y="1035169"/>
                    <a:pt x="265510" y="1032519"/>
                    <a:pt x="285915" y="1026558"/>
                  </a:cubicBezTo>
                  <a:cubicBezTo>
                    <a:pt x="394616" y="994820"/>
                    <a:pt x="421813" y="926354"/>
                    <a:pt x="428246" y="901315"/>
                  </a:cubicBezTo>
                  <a:cubicBezTo>
                    <a:pt x="472846" y="934029"/>
                    <a:pt x="523608" y="969686"/>
                    <a:pt x="575637" y="1006229"/>
                  </a:cubicBezTo>
                  <a:cubicBezTo>
                    <a:pt x="669527" y="1072171"/>
                    <a:pt x="766596" y="1140337"/>
                    <a:pt x="834442" y="1196350"/>
                  </a:cubicBezTo>
                  <a:cubicBezTo>
                    <a:pt x="995878" y="1329600"/>
                    <a:pt x="1087189" y="1464368"/>
                    <a:pt x="1159594" y="1738791"/>
                  </a:cubicBezTo>
                  <a:cubicBezTo>
                    <a:pt x="1264357" y="2135915"/>
                    <a:pt x="1135178" y="2172146"/>
                    <a:pt x="1135234" y="2174576"/>
                  </a:cubicBezTo>
                  <a:lnTo>
                    <a:pt x="1144783" y="2175643"/>
                  </a:lnTo>
                  <a:cubicBezTo>
                    <a:pt x="1257612" y="2107567"/>
                    <a:pt x="1235288" y="1938646"/>
                    <a:pt x="1192124" y="1734602"/>
                  </a:cubicBezTo>
                  <a:cubicBezTo>
                    <a:pt x="1133718" y="1452181"/>
                    <a:pt x="1010312" y="1318977"/>
                    <a:pt x="846210" y="1183324"/>
                  </a:cubicBezTo>
                  <a:lnTo>
                    <a:pt x="845269" y="118318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20"/>
            <p:cNvSpPr/>
            <p:nvPr/>
          </p:nvSpPr>
          <p:spPr>
            <a:xfrm>
              <a:off x="10419493" y="5350254"/>
              <a:ext cx="755003" cy="1840054"/>
            </a:xfrm>
            <a:custGeom>
              <a:avLst/>
              <a:gdLst/>
              <a:ahLst/>
              <a:cxnLst/>
              <a:rect l="l" t="t" r="r" b="b"/>
              <a:pathLst>
                <a:path w="755003" h="1840054" extrusionOk="0">
                  <a:moveTo>
                    <a:pt x="682590" y="1840054"/>
                  </a:moveTo>
                  <a:cubicBezTo>
                    <a:pt x="682885" y="1838766"/>
                    <a:pt x="708698" y="1797718"/>
                    <a:pt x="736518" y="1612751"/>
                  </a:cubicBezTo>
                  <a:cubicBezTo>
                    <a:pt x="748624" y="1532182"/>
                    <a:pt x="755984" y="1418183"/>
                    <a:pt x="754898" y="1370526"/>
                  </a:cubicBezTo>
                  <a:cubicBezTo>
                    <a:pt x="748551" y="1092127"/>
                    <a:pt x="717346" y="938151"/>
                    <a:pt x="581103" y="644850"/>
                  </a:cubicBezTo>
                  <a:cubicBezTo>
                    <a:pt x="367676" y="185279"/>
                    <a:pt x="0" y="0"/>
                    <a:pt x="0" y="0"/>
                  </a:cubicBezTo>
                  <a:cubicBezTo>
                    <a:pt x="0" y="0"/>
                    <a:pt x="211995" y="137330"/>
                    <a:pt x="317399" y="357567"/>
                  </a:cubicBezTo>
                  <a:cubicBezTo>
                    <a:pt x="358945" y="444429"/>
                    <a:pt x="385807" y="556110"/>
                    <a:pt x="400287" y="638425"/>
                  </a:cubicBezTo>
                  <a:cubicBezTo>
                    <a:pt x="407426" y="678903"/>
                    <a:pt x="407941" y="731892"/>
                    <a:pt x="432100" y="795368"/>
                  </a:cubicBezTo>
                  <a:cubicBezTo>
                    <a:pt x="476404" y="911794"/>
                    <a:pt x="585679" y="1104929"/>
                    <a:pt x="621297" y="1248392"/>
                  </a:cubicBezTo>
                  <a:cubicBezTo>
                    <a:pt x="688181" y="1522334"/>
                    <a:pt x="681588" y="1839988"/>
                    <a:pt x="681588" y="1839988"/>
                  </a:cubicBezTo>
                  <a:lnTo>
                    <a:pt x="682590" y="184005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20"/>
            <p:cNvSpPr/>
            <p:nvPr/>
          </p:nvSpPr>
          <p:spPr>
            <a:xfrm>
              <a:off x="11237648" y="5047819"/>
              <a:ext cx="466133" cy="1831401"/>
            </a:xfrm>
            <a:custGeom>
              <a:avLst/>
              <a:gdLst/>
              <a:ahLst/>
              <a:cxnLst/>
              <a:rect l="l" t="t" r="r" b="b"/>
              <a:pathLst>
                <a:path w="466133" h="1831401" extrusionOk="0">
                  <a:moveTo>
                    <a:pt x="437192" y="43826"/>
                  </a:moveTo>
                  <a:lnTo>
                    <a:pt x="466133" y="0"/>
                  </a:lnTo>
                  <a:lnTo>
                    <a:pt x="424864" y="32382"/>
                  </a:lnTo>
                  <a:cubicBezTo>
                    <a:pt x="423024" y="33817"/>
                    <a:pt x="240489" y="177974"/>
                    <a:pt x="118279" y="353060"/>
                  </a:cubicBezTo>
                  <a:cubicBezTo>
                    <a:pt x="53238" y="446251"/>
                    <a:pt x="-28744" y="603895"/>
                    <a:pt x="9983" y="895850"/>
                  </a:cubicBezTo>
                  <a:cubicBezTo>
                    <a:pt x="20747" y="977045"/>
                    <a:pt x="30977" y="1033198"/>
                    <a:pt x="43101" y="1082052"/>
                  </a:cubicBezTo>
                  <a:cubicBezTo>
                    <a:pt x="160158" y="1553455"/>
                    <a:pt x="103635" y="1741861"/>
                    <a:pt x="103635" y="1741861"/>
                  </a:cubicBezTo>
                  <a:cubicBezTo>
                    <a:pt x="103635" y="1741861"/>
                    <a:pt x="170635" y="1376334"/>
                    <a:pt x="166430" y="1186109"/>
                  </a:cubicBezTo>
                  <a:cubicBezTo>
                    <a:pt x="164039" y="1077850"/>
                    <a:pt x="150423" y="1002290"/>
                    <a:pt x="149577" y="911441"/>
                  </a:cubicBezTo>
                  <a:cubicBezTo>
                    <a:pt x="149007" y="849012"/>
                    <a:pt x="148399" y="784436"/>
                    <a:pt x="156108" y="715893"/>
                  </a:cubicBezTo>
                  <a:cubicBezTo>
                    <a:pt x="171748" y="577330"/>
                    <a:pt x="204847" y="462552"/>
                    <a:pt x="230975" y="388301"/>
                  </a:cubicBezTo>
                  <a:cubicBezTo>
                    <a:pt x="213827" y="473581"/>
                    <a:pt x="191784" y="597687"/>
                    <a:pt x="187792" y="689291"/>
                  </a:cubicBezTo>
                  <a:cubicBezTo>
                    <a:pt x="184499" y="764856"/>
                    <a:pt x="188638" y="824802"/>
                    <a:pt x="192612" y="882756"/>
                  </a:cubicBezTo>
                  <a:cubicBezTo>
                    <a:pt x="197838" y="959002"/>
                    <a:pt x="212962" y="1066386"/>
                    <a:pt x="211968" y="1168842"/>
                  </a:cubicBezTo>
                  <a:cubicBezTo>
                    <a:pt x="208822" y="1493796"/>
                    <a:pt x="111482" y="1831402"/>
                    <a:pt x="111482" y="1831402"/>
                  </a:cubicBezTo>
                  <a:cubicBezTo>
                    <a:pt x="111482" y="1831402"/>
                    <a:pt x="254218" y="1598088"/>
                    <a:pt x="323439" y="1365095"/>
                  </a:cubicBezTo>
                  <a:cubicBezTo>
                    <a:pt x="366466" y="1220277"/>
                    <a:pt x="391709" y="1004627"/>
                    <a:pt x="359290" y="810153"/>
                  </a:cubicBezTo>
                  <a:cubicBezTo>
                    <a:pt x="333310" y="654444"/>
                    <a:pt x="312796" y="467762"/>
                    <a:pt x="357505" y="263972"/>
                  </a:cubicBezTo>
                  <a:cubicBezTo>
                    <a:pt x="389534" y="116732"/>
                    <a:pt x="436636" y="44478"/>
                    <a:pt x="437577" y="43819"/>
                  </a:cubicBezTo>
                  <a:lnTo>
                    <a:pt x="437192" y="4382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20"/>
            <p:cNvSpPr/>
            <p:nvPr/>
          </p:nvSpPr>
          <p:spPr>
            <a:xfrm>
              <a:off x="9098075" y="2904799"/>
              <a:ext cx="939933" cy="1957158"/>
            </a:xfrm>
            <a:custGeom>
              <a:avLst/>
              <a:gdLst/>
              <a:ahLst/>
              <a:cxnLst/>
              <a:rect l="l" t="t" r="r" b="b"/>
              <a:pathLst>
                <a:path w="939933" h="1957158" extrusionOk="0">
                  <a:moveTo>
                    <a:pt x="154797" y="1620968"/>
                  </a:moveTo>
                  <a:cubicBezTo>
                    <a:pt x="183150" y="1602385"/>
                    <a:pt x="228816" y="1592376"/>
                    <a:pt x="276969" y="1594142"/>
                  </a:cubicBezTo>
                  <a:cubicBezTo>
                    <a:pt x="318202" y="1595651"/>
                    <a:pt x="357888" y="1605513"/>
                    <a:pt x="391728" y="1622642"/>
                  </a:cubicBezTo>
                  <a:cubicBezTo>
                    <a:pt x="451488" y="1652872"/>
                    <a:pt x="495700" y="1698024"/>
                    <a:pt x="542510" y="1745823"/>
                  </a:cubicBezTo>
                  <a:cubicBezTo>
                    <a:pt x="565655" y="1769447"/>
                    <a:pt x="589574" y="1793881"/>
                    <a:pt x="615922" y="1816898"/>
                  </a:cubicBezTo>
                  <a:cubicBezTo>
                    <a:pt x="710747" y="1899749"/>
                    <a:pt x="785837" y="1944186"/>
                    <a:pt x="786590" y="1944647"/>
                  </a:cubicBezTo>
                  <a:lnTo>
                    <a:pt x="807878" y="1957158"/>
                  </a:lnTo>
                  <a:lnTo>
                    <a:pt x="798790" y="1934123"/>
                  </a:lnTo>
                  <a:cubicBezTo>
                    <a:pt x="798440" y="1933221"/>
                    <a:pt x="762856" y="1842330"/>
                    <a:pt x="741752" y="1724869"/>
                  </a:cubicBezTo>
                  <a:cubicBezTo>
                    <a:pt x="694025" y="1459018"/>
                    <a:pt x="697594" y="1344909"/>
                    <a:pt x="731596" y="1156776"/>
                  </a:cubicBezTo>
                  <a:cubicBezTo>
                    <a:pt x="746960" y="1071754"/>
                    <a:pt x="784623" y="967964"/>
                    <a:pt x="824512" y="858067"/>
                  </a:cubicBezTo>
                  <a:cubicBezTo>
                    <a:pt x="861917" y="754933"/>
                    <a:pt x="900610" y="648285"/>
                    <a:pt x="924216" y="547997"/>
                  </a:cubicBezTo>
                  <a:cubicBezTo>
                    <a:pt x="988227" y="275956"/>
                    <a:pt x="836141" y="36642"/>
                    <a:pt x="834613" y="34268"/>
                  </a:cubicBezTo>
                  <a:lnTo>
                    <a:pt x="812443" y="0"/>
                  </a:lnTo>
                  <a:lnTo>
                    <a:pt x="819066" y="40308"/>
                  </a:lnTo>
                  <a:cubicBezTo>
                    <a:pt x="819305" y="41701"/>
                    <a:pt x="841862" y="180369"/>
                    <a:pt x="830473" y="273631"/>
                  </a:cubicBezTo>
                  <a:cubicBezTo>
                    <a:pt x="814687" y="402962"/>
                    <a:pt x="801403" y="454925"/>
                    <a:pt x="746941" y="600685"/>
                  </a:cubicBezTo>
                  <a:cubicBezTo>
                    <a:pt x="730106" y="645745"/>
                    <a:pt x="707015" y="687530"/>
                    <a:pt x="682599" y="731769"/>
                  </a:cubicBezTo>
                  <a:cubicBezTo>
                    <a:pt x="629003" y="828808"/>
                    <a:pt x="568265" y="938809"/>
                    <a:pt x="541812" y="1132077"/>
                  </a:cubicBezTo>
                  <a:cubicBezTo>
                    <a:pt x="516845" y="1314445"/>
                    <a:pt x="555870" y="1471058"/>
                    <a:pt x="584590" y="1555031"/>
                  </a:cubicBezTo>
                  <a:cubicBezTo>
                    <a:pt x="538759" y="1496301"/>
                    <a:pt x="460176" y="1411446"/>
                    <a:pt x="378134" y="1394593"/>
                  </a:cubicBezTo>
                  <a:cubicBezTo>
                    <a:pt x="356755" y="1390215"/>
                    <a:pt x="335890" y="1387601"/>
                    <a:pt x="316130" y="1386866"/>
                  </a:cubicBezTo>
                  <a:cubicBezTo>
                    <a:pt x="215822" y="1383186"/>
                    <a:pt x="136390" y="1426589"/>
                    <a:pt x="73349" y="1519598"/>
                  </a:cubicBezTo>
                  <a:cubicBezTo>
                    <a:pt x="16376" y="1603663"/>
                    <a:pt x="3662" y="1747099"/>
                    <a:pt x="3156" y="1753175"/>
                  </a:cubicBezTo>
                  <a:lnTo>
                    <a:pt x="0" y="1790507"/>
                  </a:lnTo>
                  <a:lnTo>
                    <a:pt x="18951" y="1758217"/>
                  </a:lnTo>
                  <a:cubicBezTo>
                    <a:pt x="19422" y="1757369"/>
                    <a:pt x="66147" y="1678992"/>
                    <a:pt x="154792" y="1620963"/>
                  </a:cubicBezTo>
                  <a:lnTo>
                    <a:pt x="154797" y="16209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20"/>
            <p:cNvSpPr/>
            <p:nvPr/>
          </p:nvSpPr>
          <p:spPr>
            <a:xfrm>
              <a:off x="9703395" y="1811612"/>
              <a:ext cx="894475" cy="1219053"/>
            </a:xfrm>
            <a:custGeom>
              <a:avLst/>
              <a:gdLst/>
              <a:ahLst/>
              <a:cxnLst/>
              <a:rect l="l" t="t" r="r" b="b"/>
              <a:pathLst>
                <a:path w="894475" h="1219053" extrusionOk="0">
                  <a:moveTo>
                    <a:pt x="534185" y="1219054"/>
                  </a:moveTo>
                  <a:cubicBezTo>
                    <a:pt x="616925" y="1019541"/>
                    <a:pt x="637073" y="786256"/>
                    <a:pt x="654774" y="502016"/>
                  </a:cubicBezTo>
                  <a:cubicBezTo>
                    <a:pt x="674001" y="193896"/>
                    <a:pt x="857716" y="31763"/>
                    <a:pt x="859572" y="30161"/>
                  </a:cubicBezTo>
                  <a:lnTo>
                    <a:pt x="894475" y="0"/>
                  </a:lnTo>
                  <a:lnTo>
                    <a:pt x="851127" y="15662"/>
                  </a:lnTo>
                  <a:cubicBezTo>
                    <a:pt x="848312" y="16683"/>
                    <a:pt x="567414" y="120699"/>
                    <a:pt x="469952" y="371101"/>
                  </a:cubicBezTo>
                  <a:cubicBezTo>
                    <a:pt x="442022" y="442903"/>
                    <a:pt x="450854" y="548938"/>
                    <a:pt x="455785" y="590246"/>
                  </a:cubicBezTo>
                  <a:cubicBezTo>
                    <a:pt x="428315" y="575844"/>
                    <a:pt x="366605" y="548277"/>
                    <a:pt x="292493" y="545545"/>
                  </a:cubicBezTo>
                  <a:cubicBezTo>
                    <a:pt x="278528" y="545030"/>
                    <a:pt x="264600" y="545445"/>
                    <a:pt x="251132" y="546779"/>
                  </a:cubicBezTo>
                  <a:cubicBezTo>
                    <a:pt x="59023" y="565785"/>
                    <a:pt x="5431" y="740046"/>
                    <a:pt x="4913" y="741808"/>
                  </a:cubicBezTo>
                  <a:lnTo>
                    <a:pt x="0" y="758454"/>
                  </a:lnTo>
                  <a:lnTo>
                    <a:pt x="16136" y="752185"/>
                  </a:lnTo>
                  <a:cubicBezTo>
                    <a:pt x="16781" y="751941"/>
                    <a:pt x="79852" y="727833"/>
                    <a:pt x="157055" y="730681"/>
                  </a:cubicBezTo>
                  <a:cubicBezTo>
                    <a:pt x="237018" y="733625"/>
                    <a:pt x="345226" y="766730"/>
                    <a:pt x="406562" y="90770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20"/>
            <p:cNvSpPr/>
            <p:nvPr/>
          </p:nvSpPr>
          <p:spPr>
            <a:xfrm>
              <a:off x="10931661" y="2349838"/>
              <a:ext cx="724819" cy="701239"/>
            </a:xfrm>
            <a:custGeom>
              <a:avLst/>
              <a:gdLst/>
              <a:ahLst/>
              <a:cxnLst/>
              <a:rect l="l" t="t" r="r" b="b"/>
              <a:pathLst>
                <a:path w="724819" h="701239" extrusionOk="0">
                  <a:moveTo>
                    <a:pt x="624483" y="116"/>
                  </a:moveTo>
                  <a:cubicBezTo>
                    <a:pt x="624483" y="116"/>
                    <a:pt x="635523" y="184735"/>
                    <a:pt x="503347" y="309734"/>
                  </a:cubicBezTo>
                  <a:cubicBezTo>
                    <a:pt x="412879" y="395285"/>
                    <a:pt x="0" y="493298"/>
                    <a:pt x="0" y="493298"/>
                  </a:cubicBezTo>
                  <a:cubicBezTo>
                    <a:pt x="0" y="493298"/>
                    <a:pt x="173720" y="466192"/>
                    <a:pt x="283863" y="464854"/>
                  </a:cubicBezTo>
                  <a:cubicBezTo>
                    <a:pt x="400252" y="463456"/>
                    <a:pt x="547925" y="485976"/>
                    <a:pt x="652236" y="607487"/>
                  </a:cubicBezTo>
                  <a:cubicBezTo>
                    <a:pt x="698013" y="660835"/>
                    <a:pt x="724435" y="701240"/>
                    <a:pt x="724435" y="701240"/>
                  </a:cubicBezTo>
                  <a:cubicBezTo>
                    <a:pt x="724435" y="701240"/>
                    <a:pt x="729880" y="611378"/>
                    <a:pt x="699835" y="547566"/>
                  </a:cubicBezTo>
                  <a:cubicBezTo>
                    <a:pt x="649826" y="441342"/>
                    <a:pt x="561054" y="412441"/>
                    <a:pt x="561054" y="412441"/>
                  </a:cubicBezTo>
                  <a:cubicBezTo>
                    <a:pt x="561054" y="412441"/>
                    <a:pt x="595497" y="401383"/>
                    <a:pt x="638312" y="317559"/>
                  </a:cubicBezTo>
                  <a:cubicBezTo>
                    <a:pt x="695776" y="203385"/>
                    <a:pt x="624181" y="0"/>
                    <a:pt x="624181" y="0"/>
                  </a:cubicBezTo>
                  <a:lnTo>
                    <a:pt x="624483" y="11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Google Shape;2952;p20"/>
            <p:cNvSpPr/>
            <p:nvPr/>
          </p:nvSpPr>
          <p:spPr>
            <a:xfrm>
              <a:off x="10236637" y="3129110"/>
              <a:ext cx="1158433" cy="519311"/>
            </a:xfrm>
            <a:custGeom>
              <a:avLst/>
              <a:gdLst/>
              <a:ahLst/>
              <a:cxnLst/>
              <a:rect l="l" t="t" r="r" b="b"/>
              <a:pathLst>
                <a:path w="1158433" h="519311" extrusionOk="0">
                  <a:moveTo>
                    <a:pt x="0" y="519247"/>
                  </a:moveTo>
                  <a:cubicBezTo>
                    <a:pt x="0" y="519247"/>
                    <a:pt x="209197" y="309183"/>
                    <a:pt x="485015" y="293724"/>
                  </a:cubicBezTo>
                  <a:cubicBezTo>
                    <a:pt x="693270" y="282059"/>
                    <a:pt x="795425" y="302321"/>
                    <a:pt x="926884" y="354137"/>
                  </a:cubicBezTo>
                  <a:cubicBezTo>
                    <a:pt x="1007140" y="385780"/>
                    <a:pt x="1027672" y="400986"/>
                    <a:pt x="1027672" y="400986"/>
                  </a:cubicBezTo>
                  <a:cubicBezTo>
                    <a:pt x="1027672" y="400986"/>
                    <a:pt x="1105040" y="368198"/>
                    <a:pt x="1134678" y="297748"/>
                  </a:cubicBezTo>
                  <a:cubicBezTo>
                    <a:pt x="1207759" y="123943"/>
                    <a:pt x="1088900" y="0"/>
                    <a:pt x="1088900" y="0"/>
                  </a:cubicBezTo>
                  <a:cubicBezTo>
                    <a:pt x="1088900" y="0"/>
                    <a:pt x="994716" y="179900"/>
                    <a:pt x="801657" y="171601"/>
                  </a:cubicBezTo>
                  <a:cubicBezTo>
                    <a:pt x="569352" y="161619"/>
                    <a:pt x="486594" y="182438"/>
                    <a:pt x="379767" y="222948"/>
                  </a:cubicBezTo>
                  <a:cubicBezTo>
                    <a:pt x="171295" y="302079"/>
                    <a:pt x="222" y="519312"/>
                    <a:pt x="222" y="519312"/>
                  </a:cubicBezTo>
                  <a:lnTo>
                    <a:pt x="0" y="51924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Google Shape;2953;p20"/>
            <p:cNvSpPr/>
            <p:nvPr/>
          </p:nvSpPr>
          <p:spPr>
            <a:xfrm>
              <a:off x="10807691" y="4264918"/>
              <a:ext cx="835332" cy="892575"/>
            </a:xfrm>
            <a:custGeom>
              <a:avLst/>
              <a:gdLst/>
              <a:ahLst/>
              <a:cxnLst/>
              <a:rect l="l" t="t" r="r" b="b"/>
              <a:pathLst>
                <a:path w="835332" h="892575" extrusionOk="0">
                  <a:moveTo>
                    <a:pt x="827583" y="0"/>
                  </a:moveTo>
                  <a:cubicBezTo>
                    <a:pt x="827583" y="0"/>
                    <a:pt x="888594" y="308262"/>
                    <a:pt x="668248" y="589082"/>
                  </a:cubicBezTo>
                  <a:cubicBezTo>
                    <a:pt x="495630" y="809093"/>
                    <a:pt x="305697" y="871522"/>
                    <a:pt x="200434" y="886406"/>
                  </a:cubicBezTo>
                  <a:cubicBezTo>
                    <a:pt x="140527" y="894869"/>
                    <a:pt x="125016" y="892165"/>
                    <a:pt x="125016" y="892165"/>
                  </a:cubicBezTo>
                  <a:cubicBezTo>
                    <a:pt x="96884" y="876930"/>
                    <a:pt x="56902" y="854060"/>
                    <a:pt x="16080" y="768598"/>
                  </a:cubicBezTo>
                  <a:cubicBezTo>
                    <a:pt x="-25576" y="681405"/>
                    <a:pt x="26861" y="566871"/>
                    <a:pt x="26861" y="566871"/>
                  </a:cubicBezTo>
                  <a:cubicBezTo>
                    <a:pt x="26861" y="566871"/>
                    <a:pt x="167526" y="663430"/>
                    <a:pt x="303103" y="641388"/>
                  </a:cubicBezTo>
                  <a:cubicBezTo>
                    <a:pt x="438709" y="619327"/>
                    <a:pt x="567513" y="591637"/>
                    <a:pt x="679587" y="435780"/>
                  </a:cubicBezTo>
                  <a:cubicBezTo>
                    <a:pt x="805819" y="261221"/>
                    <a:pt x="828428" y="90"/>
                    <a:pt x="828428" y="90"/>
                  </a:cubicBezTo>
                  <a:lnTo>
                    <a:pt x="8275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Google Shape;2954;p20"/>
            <p:cNvSpPr/>
            <p:nvPr/>
          </p:nvSpPr>
          <p:spPr>
            <a:xfrm>
              <a:off x="9386560" y="4197562"/>
              <a:ext cx="9237" cy="9181"/>
            </a:xfrm>
            <a:custGeom>
              <a:avLst/>
              <a:gdLst/>
              <a:ahLst/>
              <a:cxnLst/>
              <a:rect l="l" t="t" r="r" b="b"/>
              <a:pathLst>
                <a:path w="9237" h="9181" extrusionOk="0">
                  <a:moveTo>
                    <a:pt x="9218" y="0"/>
                  </a:moveTo>
                  <a:cubicBezTo>
                    <a:pt x="9218" y="0"/>
                    <a:pt x="5630" y="3275"/>
                    <a:pt x="0" y="9181"/>
                  </a:cubicBezTo>
                  <a:cubicBezTo>
                    <a:pt x="423" y="8776"/>
                    <a:pt x="921" y="8316"/>
                    <a:pt x="1325" y="7930"/>
                  </a:cubicBezTo>
                  <a:cubicBezTo>
                    <a:pt x="4716" y="4727"/>
                    <a:pt x="8484" y="1053"/>
                    <a:pt x="9237" y="17"/>
                  </a:cubicBezTo>
                  <a:lnTo>
                    <a:pt x="9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p20"/>
            <p:cNvSpPr/>
            <p:nvPr/>
          </p:nvSpPr>
          <p:spPr>
            <a:xfrm>
              <a:off x="9377894" y="4316541"/>
              <a:ext cx="9219" cy="9180"/>
            </a:xfrm>
            <a:custGeom>
              <a:avLst/>
              <a:gdLst/>
              <a:ahLst/>
              <a:cxnLst/>
              <a:rect l="l" t="t" r="r" b="b"/>
              <a:pathLst>
                <a:path w="9219" h="9180" extrusionOk="0">
                  <a:moveTo>
                    <a:pt x="9218" y="0"/>
                  </a:moveTo>
                  <a:cubicBezTo>
                    <a:pt x="9218" y="0"/>
                    <a:pt x="5630" y="3275"/>
                    <a:pt x="0" y="9181"/>
                  </a:cubicBezTo>
                  <a:cubicBezTo>
                    <a:pt x="423" y="8776"/>
                    <a:pt x="921" y="8316"/>
                    <a:pt x="1306" y="7930"/>
                  </a:cubicBezTo>
                  <a:cubicBezTo>
                    <a:pt x="4604" y="4727"/>
                    <a:pt x="8466" y="1147"/>
                    <a:pt x="9220" y="17"/>
                  </a:cubicBezTo>
                  <a:lnTo>
                    <a:pt x="9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p20"/>
            <p:cNvSpPr/>
            <p:nvPr/>
          </p:nvSpPr>
          <p:spPr>
            <a:xfrm>
              <a:off x="3303902" y="4515769"/>
              <a:ext cx="6846690" cy="2895506"/>
            </a:xfrm>
            <a:custGeom>
              <a:avLst/>
              <a:gdLst/>
              <a:ahLst/>
              <a:cxnLst/>
              <a:rect l="l" t="t" r="r" b="b"/>
              <a:pathLst>
                <a:path w="6846690" h="2895506" extrusionOk="0">
                  <a:moveTo>
                    <a:pt x="2228787" y="1591576"/>
                  </a:moveTo>
                  <a:cubicBezTo>
                    <a:pt x="2337272" y="1441916"/>
                    <a:pt x="2428046" y="1285425"/>
                    <a:pt x="2491925" y="1152410"/>
                  </a:cubicBezTo>
                  <a:cubicBezTo>
                    <a:pt x="2639683" y="1088491"/>
                    <a:pt x="2887334" y="1008778"/>
                    <a:pt x="3179619" y="1059531"/>
                  </a:cubicBezTo>
                  <a:cubicBezTo>
                    <a:pt x="3571749" y="1127645"/>
                    <a:pt x="3812448" y="1304111"/>
                    <a:pt x="3937098" y="1614888"/>
                  </a:cubicBezTo>
                  <a:cubicBezTo>
                    <a:pt x="4030068" y="1846675"/>
                    <a:pt x="4004568" y="2115598"/>
                    <a:pt x="3867126" y="2352688"/>
                  </a:cubicBezTo>
                  <a:cubicBezTo>
                    <a:pt x="3808682" y="2453495"/>
                    <a:pt x="3726575" y="2537214"/>
                    <a:pt x="3628481" y="2601225"/>
                  </a:cubicBezTo>
                  <a:cubicBezTo>
                    <a:pt x="3577534" y="2556386"/>
                    <a:pt x="3536145" y="2503027"/>
                    <a:pt x="3506714" y="2445168"/>
                  </a:cubicBezTo>
                  <a:cubicBezTo>
                    <a:pt x="3424157" y="2282874"/>
                    <a:pt x="3439788" y="2006312"/>
                    <a:pt x="3456016" y="1897856"/>
                  </a:cubicBezTo>
                  <a:cubicBezTo>
                    <a:pt x="3456476" y="1895252"/>
                    <a:pt x="3458215" y="1885611"/>
                    <a:pt x="3460606" y="1871518"/>
                  </a:cubicBezTo>
                  <a:cubicBezTo>
                    <a:pt x="3461140" y="1868987"/>
                    <a:pt x="3461647" y="1866660"/>
                    <a:pt x="3462152" y="1864627"/>
                  </a:cubicBezTo>
                  <a:lnTo>
                    <a:pt x="3461766" y="1864527"/>
                  </a:lnTo>
                  <a:cubicBezTo>
                    <a:pt x="3467562" y="1829633"/>
                    <a:pt x="3476163" y="1774169"/>
                    <a:pt x="3480294" y="1728073"/>
                  </a:cubicBezTo>
                  <a:cubicBezTo>
                    <a:pt x="3481168" y="1718450"/>
                    <a:pt x="3481877" y="1708708"/>
                    <a:pt x="3482456" y="1699141"/>
                  </a:cubicBezTo>
                  <a:cubicBezTo>
                    <a:pt x="3488426" y="1597514"/>
                    <a:pt x="3476550" y="1520305"/>
                    <a:pt x="3465860" y="1474249"/>
                  </a:cubicBezTo>
                  <a:cubicBezTo>
                    <a:pt x="3494747" y="1523650"/>
                    <a:pt x="3534111" y="1620641"/>
                    <a:pt x="3523357" y="1771442"/>
                  </a:cubicBezTo>
                  <a:cubicBezTo>
                    <a:pt x="3517699" y="1851174"/>
                    <a:pt x="3493679" y="1931766"/>
                    <a:pt x="3493440" y="1932567"/>
                  </a:cubicBezTo>
                  <a:lnTo>
                    <a:pt x="3491334" y="1939532"/>
                  </a:lnTo>
                  <a:lnTo>
                    <a:pt x="3497920" y="1942678"/>
                  </a:lnTo>
                  <a:cubicBezTo>
                    <a:pt x="3501508" y="1944416"/>
                    <a:pt x="3587018" y="1984444"/>
                    <a:pt x="3646988" y="1929642"/>
                  </a:cubicBezTo>
                  <a:cubicBezTo>
                    <a:pt x="3678956" y="1900396"/>
                    <a:pt x="3697659" y="1854169"/>
                    <a:pt x="3701091" y="1795968"/>
                  </a:cubicBezTo>
                  <a:cubicBezTo>
                    <a:pt x="3708065" y="1677667"/>
                    <a:pt x="3650706" y="1535994"/>
                    <a:pt x="3558355" y="1443411"/>
                  </a:cubicBezTo>
                  <a:cubicBezTo>
                    <a:pt x="3482698" y="1367561"/>
                    <a:pt x="3349685" y="1267939"/>
                    <a:pt x="3348338" y="1266959"/>
                  </a:cubicBezTo>
                  <a:lnTo>
                    <a:pt x="3328090" y="1251826"/>
                  </a:lnTo>
                  <a:lnTo>
                    <a:pt x="3335017" y="1276095"/>
                  </a:lnTo>
                  <a:cubicBezTo>
                    <a:pt x="3335394" y="1277401"/>
                    <a:pt x="3373453" y="1411946"/>
                    <a:pt x="3365974" y="1492527"/>
                  </a:cubicBezTo>
                  <a:cubicBezTo>
                    <a:pt x="3357372" y="1584661"/>
                    <a:pt x="3320638" y="1658240"/>
                    <a:pt x="3293794" y="1711955"/>
                  </a:cubicBezTo>
                  <a:cubicBezTo>
                    <a:pt x="3280299" y="1738992"/>
                    <a:pt x="3269637" y="1760345"/>
                    <a:pt x="3266655" y="1776398"/>
                  </a:cubicBezTo>
                  <a:cubicBezTo>
                    <a:pt x="3264475" y="1788109"/>
                    <a:pt x="3263049" y="1799562"/>
                    <a:pt x="3262423" y="1810408"/>
                  </a:cubicBezTo>
                  <a:cubicBezTo>
                    <a:pt x="3259728" y="1855965"/>
                    <a:pt x="3270409" y="1892570"/>
                    <a:pt x="3293306" y="1916218"/>
                  </a:cubicBezTo>
                  <a:cubicBezTo>
                    <a:pt x="3310353" y="1933808"/>
                    <a:pt x="3332956" y="1942768"/>
                    <a:pt x="3358696" y="1942197"/>
                  </a:cubicBezTo>
                  <a:cubicBezTo>
                    <a:pt x="3394768" y="1941351"/>
                    <a:pt x="3420334" y="1928978"/>
                    <a:pt x="3435881" y="1918241"/>
                  </a:cubicBezTo>
                  <a:cubicBezTo>
                    <a:pt x="3432799" y="1942501"/>
                    <a:pt x="3430003" y="1971773"/>
                    <a:pt x="3428089" y="2004422"/>
                  </a:cubicBezTo>
                  <a:cubicBezTo>
                    <a:pt x="3420242" y="2137579"/>
                    <a:pt x="3427059" y="2326202"/>
                    <a:pt x="3491493" y="2452858"/>
                  </a:cubicBezTo>
                  <a:cubicBezTo>
                    <a:pt x="3522118" y="2513069"/>
                    <a:pt x="3563379" y="2566552"/>
                    <a:pt x="3612827" y="2611195"/>
                  </a:cubicBezTo>
                  <a:cubicBezTo>
                    <a:pt x="3403384" y="2741167"/>
                    <a:pt x="3125089" y="2783540"/>
                    <a:pt x="2848226" y="2713368"/>
                  </a:cubicBezTo>
                  <a:cubicBezTo>
                    <a:pt x="2496734" y="2624280"/>
                    <a:pt x="2249592" y="2284997"/>
                    <a:pt x="2260567" y="1906620"/>
                  </a:cubicBezTo>
                  <a:cubicBezTo>
                    <a:pt x="2270585" y="1565529"/>
                    <a:pt x="2433703" y="1273819"/>
                    <a:pt x="2640291" y="1227989"/>
                  </a:cubicBezTo>
                  <a:cubicBezTo>
                    <a:pt x="2785684" y="1195717"/>
                    <a:pt x="2874499" y="1255469"/>
                    <a:pt x="2920885" y="1305293"/>
                  </a:cubicBezTo>
                  <a:lnTo>
                    <a:pt x="2920774" y="1305532"/>
                  </a:lnTo>
                  <a:lnTo>
                    <a:pt x="2921732" y="1306158"/>
                  </a:lnTo>
                  <a:cubicBezTo>
                    <a:pt x="2927011" y="1311889"/>
                    <a:pt x="2931713" y="1317473"/>
                    <a:pt x="2935926" y="1322763"/>
                  </a:cubicBezTo>
                  <a:cubicBezTo>
                    <a:pt x="2952890" y="1349597"/>
                    <a:pt x="2985861" y="1410959"/>
                    <a:pt x="2996873" y="1473035"/>
                  </a:cubicBezTo>
                  <a:cubicBezTo>
                    <a:pt x="3003423" y="1509954"/>
                    <a:pt x="3007498" y="1539833"/>
                    <a:pt x="3011813" y="1571459"/>
                  </a:cubicBezTo>
                  <a:cubicBezTo>
                    <a:pt x="3017397" y="1612563"/>
                    <a:pt x="3023156" y="1655092"/>
                    <a:pt x="3035087" y="1719245"/>
                  </a:cubicBezTo>
                  <a:cubicBezTo>
                    <a:pt x="3045069" y="1772796"/>
                    <a:pt x="3060468" y="1815521"/>
                    <a:pt x="3075114" y="1847220"/>
                  </a:cubicBezTo>
                  <a:cubicBezTo>
                    <a:pt x="3050220" y="1817432"/>
                    <a:pt x="3023882" y="1780266"/>
                    <a:pt x="3014195" y="1747205"/>
                  </a:cubicBezTo>
                  <a:lnTo>
                    <a:pt x="3009494" y="1731290"/>
                  </a:lnTo>
                  <a:cubicBezTo>
                    <a:pt x="2994738" y="1681337"/>
                    <a:pt x="2984996" y="1648329"/>
                    <a:pt x="2973432" y="1568422"/>
                  </a:cubicBezTo>
                  <a:cubicBezTo>
                    <a:pt x="2957793" y="1460183"/>
                    <a:pt x="2918833" y="1381871"/>
                    <a:pt x="2866558" y="1353591"/>
                  </a:cubicBezTo>
                  <a:cubicBezTo>
                    <a:pt x="2843697" y="1341237"/>
                    <a:pt x="2819696" y="1339681"/>
                    <a:pt x="2798979" y="1349231"/>
                  </a:cubicBezTo>
                  <a:cubicBezTo>
                    <a:pt x="2759155" y="1367612"/>
                    <a:pt x="2714315" y="1420711"/>
                    <a:pt x="2710019" y="1493852"/>
                  </a:cubicBezTo>
                  <a:cubicBezTo>
                    <a:pt x="2707793" y="1531726"/>
                    <a:pt x="2716652" y="1569711"/>
                    <a:pt x="2736394" y="1606745"/>
                  </a:cubicBezTo>
                  <a:cubicBezTo>
                    <a:pt x="2920788" y="1952904"/>
                    <a:pt x="3224216" y="2030179"/>
                    <a:pt x="3227259" y="2030914"/>
                  </a:cubicBezTo>
                  <a:lnTo>
                    <a:pt x="3263919" y="2039838"/>
                  </a:lnTo>
                  <a:lnTo>
                    <a:pt x="3234665" y="2016057"/>
                  </a:lnTo>
                  <a:cubicBezTo>
                    <a:pt x="3234048" y="2015569"/>
                    <a:pt x="3173120" y="1965267"/>
                    <a:pt x="3163506" y="1889401"/>
                  </a:cubicBezTo>
                  <a:cubicBezTo>
                    <a:pt x="3160525" y="1865841"/>
                    <a:pt x="3160240" y="1834784"/>
                    <a:pt x="3162614" y="1794435"/>
                  </a:cubicBezTo>
                  <a:cubicBezTo>
                    <a:pt x="3165890" y="1738538"/>
                    <a:pt x="3173737" y="1675578"/>
                    <a:pt x="3180654" y="1620036"/>
                  </a:cubicBezTo>
                  <a:cubicBezTo>
                    <a:pt x="3183036" y="1600892"/>
                    <a:pt x="3185300" y="1582731"/>
                    <a:pt x="3187204" y="1566154"/>
                  </a:cubicBezTo>
                  <a:cubicBezTo>
                    <a:pt x="3202052" y="1437172"/>
                    <a:pt x="3180856" y="1345936"/>
                    <a:pt x="3124528" y="1296168"/>
                  </a:cubicBezTo>
                  <a:cubicBezTo>
                    <a:pt x="3081851" y="1258477"/>
                    <a:pt x="3025652" y="1252415"/>
                    <a:pt x="2987283" y="1259332"/>
                  </a:cubicBezTo>
                  <a:cubicBezTo>
                    <a:pt x="2955223" y="1265128"/>
                    <a:pt x="2937642" y="1281320"/>
                    <a:pt x="2929657" y="1291071"/>
                  </a:cubicBezTo>
                  <a:cubicBezTo>
                    <a:pt x="2878986" y="1238863"/>
                    <a:pt x="2785055" y="1178413"/>
                    <a:pt x="2636590" y="1211366"/>
                  </a:cubicBezTo>
                  <a:cubicBezTo>
                    <a:pt x="2429550" y="1257290"/>
                    <a:pt x="2264657" y="1538299"/>
                    <a:pt x="2244987" y="1872202"/>
                  </a:cubicBezTo>
                  <a:cubicBezTo>
                    <a:pt x="2244316" y="1883453"/>
                    <a:pt x="2243829" y="1894778"/>
                    <a:pt x="2243506" y="1906130"/>
                  </a:cubicBezTo>
                  <a:cubicBezTo>
                    <a:pt x="2232292" y="2292374"/>
                    <a:pt x="2484874" y="2638778"/>
                    <a:pt x="2844034" y="2729835"/>
                  </a:cubicBezTo>
                  <a:cubicBezTo>
                    <a:pt x="3059119" y="2784351"/>
                    <a:pt x="3274731" y="2774324"/>
                    <a:pt x="3467556" y="2700819"/>
                  </a:cubicBezTo>
                  <a:cubicBezTo>
                    <a:pt x="3523682" y="2679440"/>
                    <a:pt x="3576577" y="2652982"/>
                    <a:pt x="3625506" y="2622144"/>
                  </a:cubicBezTo>
                  <a:cubicBezTo>
                    <a:pt x="3671440" y="2661160"/>
                    <a:pt x="3723846" y="2692853"/>
                    <a:pt x="3781093" y="2715419"/>
                  </a:cubicBezTo>
                  <a:cubicBezTo>
                    <a:pt x="3920193" y="2770313"/>
                    <a:pt x="4074894" y="2767433"/>
                    <a:pt x="4228426" y="2707093"/>
                  </a:cubicBezTo>
                  <a:cubicBezTo>
                    <a:pt x="4403984" y="2638097"/>
                    <a:pt x="4487561" y="2494580"/>
                    <a:pt x="4526740" y="2386350"/>
                  </a:cubicBezTo>
                  <a:cubicBezTo>
                    <a:pt x="4571450" y="2262868"/>
                    <a:pt x="4581873" y="2114922"/>
                    <a:pt x="4553929" y="2000201"/>
                  </a:cubicBezTo>
                  <a:cubicBezTo>
                    <a:pt x="4523570" y="1875579"/>
                    <a:pt x="4454517" y="1751015"/>
                    <a:pt x="4397910" y="1663406"/>
                  </a:cubicBezTo>
                  <a:cubicBezTo>
                    <a:pt x="4464892" y="1744969"/>
                    <a:pt x="4520750" y="1824860"/>
                    <a:pt x="4570349" y="1895805"/>
                  </a:cubicBezTo>
                  <a:cubicBezTo>
                    <a:pt x="4573918" y="1900901"/>
                    <a:pt x="4577437" y="1905961"/>
                    <a:pt x="4580965" y="1911003"/>
                  </a:cubicBezTo>
                  <a:cubicBezTo>
                    <a:pt x="4617313" y="1972667"/>
                    <a:pt x="4733518" y="2171108"/>
                    <a:pt x="4807788" y="2313204"/>
                  </a:cubicBezTo>
                  <a:cubicBezTo>
                    <a:pt x="4863850" y="2420435"/>
                    <a:pt x="4958476" y="2555966"/>
                    <a:pt x="5090850" y="2592686"/>
                  </a:cubicBezTo>
                  <a:cubicBezTo>
                    <a:pt x="5123435" y="2601720"/>
                    <a:pt x="5237223" y="2626742"/>
                    <a:pt x="5333113" y="2569172"/>
                  </a:cubicBezTo>
                  <a:cubicBezTo>
                    <a:pt x="5372818" y="2545345"/>
                    <a:pt x="5402422" y="2511067"/>
                    <a:pt x="5421686" y="2466990"/>
                  </a:cubicBezTo>
                  <a:cubicBezTo>
                    <a:pt x="5443526" y="2485913"/>
                    <a:pt x="5465034" y="2503760"/>
                    <a:pt x="5486201" y="2520504"/>
                  </a:cubicBezTo>
                  <a:cubicBezTo>
                    <a:pt x="5659969" y="2658059"/>
                    <a:pt x="5836158" y="2706056"/>
                    <a:pt x="5965960" y="2720299"/>
                  </a:cubicBezTo>
                  <a:cubicBezTo>
                    <a:pt x="5958822" y="2731587"/>
                    <a:pt x="5949843" y="2750014"/>
                    <a:pt x="5948481" y="2773215"/>
                  </a:cubicBezTo>
                  <a:cubicBezTo>
                    <a:pt x="5946917" y="2799646"/>
                    <a:pt x="5955583" y="2825487"/>
                    <a:pt x="5974221" y="2850004"/>
                  </a:cubicBezTo>
                  <a:cubicBezTo>
                    <a:pt x="6009566" y="2896480"/>
                    <a:pt x="6093652" y="2909497"/>
                    <a:pt x="6161667" y="2879057"/>
                  </a:cubicBezTo>
                  <a:cubicBezTo>
                    <a:pt x="6279976" y="2826040"/>
                    <a:pt x="6370478" y="2739636"/>
                    <a:pt x="6436552" y="2676529"/>
                  </a:cubicBezTo>
                  <a:cubicBezTo>
                    <a:pt x="6457233" y="2656787"/>
                    <a:pt x="6475079" y="2639749"/>
                    <a:pt x="6491032" y="2626263"/>
                  </a:cubicBezTo>
                  <a:lnTo>
                    <a:pt x="6523892" y="2598462"/>
                  </a:lnTo>
                  <a:lnTo>
                    <a:pt x="6482881" y="2611672"/>
                  </a:lnTo>
                  <a:cubicBezTo>
                    <a:pt x="6481906" y="2611985"/>
                    <a:pt x="6385767" y="2642463"/>
                    <a:pt x="6315303" y="2622251"/>
                  </a:cubicBezTo>
                  <a:cubicBezTo>
                    <a:pt x="6260933" y="2606640"/>
                    <a:pt x="6241853" y="2596281"/>
                    <a:pt x="6207224" y="2577449"/>
                  </a:cubicBezTo>
                  <a:cubicBezTo>
                    <a:pt x="6194564" y="2570540"/>
                    <a:pt x="6180214" y="2562730"/>
                    <a:pt x="6161355" y="2553106"/>
                  </a:cubicBezTo>
                  <a:cubicBezTo>
                    <a:pt x="6105661" y="2524634"/>
                    <a:pt x="6052710" y="2517725"/>
                    <a:pt x="6016037" y="2534165"/>
                  </a:cubicBezTo>
                  <a:cubicBezTo>
                    <a:pt x="5991640" y="2545095"/>
                    <a:pt x="5974823" y="2565996"/>
                    <a:pt x="5967426" y="2594579"/>
                  </a:cubicBezTo>
                  <a:cubicBezTo>
                    <a:pt x="5966065" y="2599887"/>
                    <a:pt x="5965181" y="2605811"/>
                    <a:pt x="5964795" y="2612186"/>
                  </a:cubicBezTo>
                  <a:cubicBezTo>
                    <a:pt x="5963158" y="2639997"/>
                    <a:pt x="5971511" y="2668800"/>
                    <a:pt x="5971879" y="2670023"/>
                  </a:cubicBezTo>
                  <a:lnTo>
                    <a:pt x="5973185" y="2674521"/>
                  </a:lnTo>
                  <a:lnTo>
                    <a:pt x="5977712" y="2675800"/>
                  </a:lnTo>
                  <a:cubicBezTo>
                    <a:pt x="5996792" y="2681154"/>
                    <a:pt x="6034253" y="2688937"/>
                    <a:pt x="6109710" y="2690179"/>
                  </a:cubicBezTo>
                  <a:cubicBezTo>
                    <a:pt x="6127815" y="2690482"/>
                    <a:pt x="6248019" y="2696876"/>
                    <a:pt x="6373168" y="2672332"/>
                  </a:cubicBezTo>
                  <a:cubicBezTo>
                    <a:pt x="6273350" y="2713786"/>
                    <a:pt x="5958636" y="2704420"/>
                    <a:pt x="5995601" y="2706012"/>
                  </a:cubicBezTo>
                  <a:cubicBezTo>
                    <a:pt x="5866317" y="2695966"/>
                    <a:pt x="5680256" y="2652369"/>
                    <a:pt x="5496804" y="2507205"/>
                  </a:cubicBezTo>
                  <a:cubicBezTo>
                    <a:pt x="5474394" y="2489450"/>
                    <a:pt x="5451579" y="2470444"/>
                    <a:pt x="5428397" y="2450241"/>
                  </a:cubicBezTo>
                  <a:cubicBezTo>
                    <a:pt x="5432665" y="2438337"/>
                    <a:pt x="5436253" y="2425789"/>
                    <a:pt x="5439151" y="2412633"/>
                  </a:cubicBezTo>
                  <a:cubicBezTo>
                    <a:pt x="5439896" y="2409238"/>
                    <a:pt x="5440522" y="2405788"/>
                    <a:pt x="5441129" y="2402329"/>
                  </a:cubicBezTo>
                  <a:cubicBezTo>
                    <a:pt x="5486833" y="2403535"/>
                    <a:pt x="5541720" y="2404574"/>
                    <a:pt x="5605099" y="2405788"/>
                  </a:cubicBezTo>
                  <a:cubicBezTo>
                    <a:pt x="5662459" y="2406893"/>
                    <a:pt x="5726678" y="2408117"/>
                    <a:pt x="5797171" y="2409726"/>
                  </a:cubicBezTo>
                  <a:cubicBezTo>
                    <a:pt x="5953689" y="2413259"/>
                    <a:pt x="6077972" y="2419680"/>
                    <a:pt x="6323032" y="2444979"/>
                  </a:cubicBezTo>
                  <a:cubicBezTo>
                    <a:pt x="6598793" y="2473406"/>
                    <a:pt x="6805400" y="2567142"/>
                    <a:pt x="6807463" y="2568084"/>
                  </a:cubicBezTo>
                  <a:lnTo>
                    <a:pt x="6846691" y="2586097"/>
                  </a:lnTo>
                  <a:lnTo>
                    <a:pt x="6817271" y="2554560"/>
                  </a:lnTo>
                  <a:cubicBezTo>
                    <a:pt x="6808512" y="2545176"/>
                    <a:pt x="6600415" y="2323762"/>
                    <a:pt x="6404745" y="2261135"/>
                  </a:cubicBezTo>
                  <a:cubicBezTo>
                    <a:pt x="6230931" y="2205515"/>
                    <a:pt x="6035440" y="2216646"/>
                    <a:pt x="5993105" y="2219903"/>
                  </a:cubicBezTo>
                  <a:cubicBezTo>
                    <a:pt x="5989167" y="2194659"/>
                    <a:pt x="5971007" y="2119868"/>
                    <a:pt x="5890226" y="2062819"/>
                  </a:cubicBezTo>
                  <a:cubicBezTo>
                    <a:pt x="5806730" y="2003878"/>
                    <a:pt x="5664543" y="2045671"/>
                    <a:pt x="5658532" y="2047447"/>
                  </a:cubicBezTo>
                  <a:lnTo>
                    <a:pt x="5630096" y="2056030"/>
                  </a:lnTo>
                  <a:lnTo>
                    <a:pt x="5658743" y="2063821"/>
                  </a:lnTo>
                  <a:cubicBezTo>
                    <a:pt x="5659479" y="2064033"/>
                    <a:pt x="5733241" y="2084667"/>
                    <a:pt x="5761237" y="2140398"/>
                  </a:cubicBezTo>
                  <a:cubicBezTo>
                    <a:pt x="5775634" y="2169064"/>
                    <a:pt x="5775487" y="2202458"/>
                    <a:pt x="5760758" y="2239679"/>
                  </a:cubicBezTo>
                  <a:cubicBezTo>
                    <a:pt x="5747796" y="2272466"/>
                    <a:pt x="5689029" y="2367070"/>
                    <a:pt x="5444197" y="2379326"/>
                  </a:cubicBezTo>
                  <a:cubicBezTo>
                    <a:pt x="5456432" y="2249580"/>
                    <a:pt x="5393968" y="1944700"/>
                    <a:pt x="5111462" y="1709343"/>
                  </a:cubicBezTo>
                  <a:cubicBezTo>
                    <a:pt x="5157671" y="1747208"/>
                    <a:pt x="5250610" y="1781945"/>
                    <a:pt x="5394910" y="1976974"/>
                  </a:cubicBezTo>
                  <a:cubicBezTo>
                    <a:pt x="5454671" y="2057736"/>
                    <a:pt x="5465425" y="2150619"/>
                    <a:pt x="5465425" y="2150619"/>
                  </a:cubicBezTo>
                  <a:cubicBezTo>
                    <a:pt x="5496151" y="2162009"/>
                    <a:pt x="5635095" y="2094346"/>
                    <a:pt x="5585450" y="1951266"/>
                  </a:cubicBezTo>
                  <a:cubicBezTo>
                    <a:pt x="5544861" y="1834247"/>
                    <a:pt x="5467921" y="1789858"/>
                    <a:pt x="5356771" y="1743218"/>
                  </a:cubicBezTo>
                  <a:cubicBezTo>
                    <a:pt x="5280470" y="1711222"/>
                    <a:pt x="5207666" y="1688426"/>
                    <a:pt x="5087058" y="1650671"/>
                  </a:cubicBezTo>
                  <a:cubicBezTo>
                    <a:pt x="5043286" y="1636982"/>
                    <a:pt x="4993682" y="1621453"/>
                    <a:pt x="4934646" y="1602612"/>
                  </a:cubicBezTo>
                  <a:lnTo>
                    <a:pt x="4889467" y="1588188"/>
                  </a:lnTo>
                  <a:lnTo>
                    <a:pt x="4926772" y="1617406"/>
                  </a:lnTo>
                  <a:cubicBezTo>
                    <a:pt x="4928169" y="1618510"/>
                    <a:pt x="4995133" y="1668389"/>
                    <a:pt x="5072485" y="1806472"/>
                  </a:cubicBezTo>
                  <a:cubicBezTo>
                    <a:pt x="5094863" y="1846398"/>
                    <a:pt x="5145520" y="1971054"/>
                    <a:pt x="5155138" y="2015867"/>
                  </a:cubicBezTo>
                  <a:cubicBezTo>
                    <a:pt x="5173800" y="2102702"/>
                    <a:pt x="5175543" y="2168721"/>
                    <a:pt x="5203454" y="2203934"/>
                  </a:cubicBezTo>
                  <a:cubicBezTo>
                    <a:pt x="5224825" y="2230889"/>
                    <a:pt x="5254355" y="2247301"/>
                    <a:pt x="5286600" y="2250135"/>
                  </a:cubicBezTo>
                  <a:cubicBezTo>
                    <a:pt x="5315827" y="2252692"/>
                    <a:pt x="5344106" y="2243962"/>
                    <a:pt x="5364189" y="2226179"/>
                  </a:cubicBezTo>
                  <a:cubicBezTo>
                    <a:pt x="5385780" y="2207044"/>
                    <a:pt x="5396507" y="2186446"/>
                    <a:pt x="5398852" y="2159943"/>
                  </a:cubicBezTo>
                  <a:cubicBezTo>
                    <a:pt x="5416047" y="2221404"/>
                    <a:pt x="5434225" y="2307889"/>
                    <a:pt x="5426957" y="2380058"/>
                  </a:cubicBezTo>
                  <a:cubicBezTo>
                    <a:pt x="5403462" y="2380849"/>
                    <a:pt x="5378356" y="2380877"/>
                    <a:pt x="5351502" y="2380067"/>
                  </a:cubicBezTo>
                  <a:cubicBezTo>
                    <a:pt x="5219015" y="2253901"/>
                    <a:pt x="5067517" y="2086078"/>
                    <a:pt x="4909218" y="1892867"/>
                  </a:cubicBezTo>
                  <a:cubicBezTo>
                    <a:pt x="4811218" y="1773238"/>
                    <a:pt x="4503060" y="1424676"/>
                    <a:pt x="4011262" y="1192757"/>
                  </a:cubicBezTo>
                  <a:cubicBezTo>
                    <a:pt x="3765834" y="1077019"/>
                    <a:pt x="3644746" y="1040214"/>
                    <a:pt x="3476677" y="992990"/>
                  </a:cubicBezTo>
                  <a:cubicBezTo>
                    <a:pt x="3423633" y="978077"/>
                    <a:pt x="3354053" y="963524"/>
                    <a:pt x="3288940" y="956136"/>
                  </a:cubicBezTo>
                  <a:cubicBezTo>
                    <a:pt x="3267487" y="953717"/>
                    <a:pt x="3134833" y="935318"/>
                    <a:pt x="2967367" y="949034"/>
                  </a:cubicBezTo>
                  <a:cubicBezTo>
                    <a:pt x="2797971" y="962879"/>
                    <a:pt x="2667989" y="1004628"/>
                    <a:pt x="2526524" y="1077188"/>
                  </a:cubicBezTo>
                  <a:cubicBezTo>
                    <a:pt x="2618538" y="872485"/>
                    <a:pt x="2621990" y="734016"/>
                    <a:pt x="2631222" y="624862"/>
                  </a:cubicBezTo>
                  <a:cubicBezTo>
                    <a:pt x="2657201" y="317712"/>
                    <a:pt x="2562069" y="126527"/>
                    <a:pt x="2369732" y="37533"/>
                  </a:cubicBezTo>
                  <a:cubicBezTo>
                    <a:pt x="2254173" y="-15926"/>
                    <a:pt x="2144549" y="-9835"/>
                    <a:pt x="2031401" y="40320"/>
                  </a:cubicBezTo>
                  <a:cubicBezTo>
                    <a:pt x="1963270" y="70522"/>
                    <a:pt x="1924028" y="132794"/>
                    <a:pt x="1900675" y="200777"/>
                  </a:cubicBezTo>
                  <a:cubicBezTo>
                    <a:pt x="1872561" y="282560"/>
                    <a:pt x="1901917" y="351747"/>
                    <a:pt x="1921539" y="385293"/>
                  </a:cubicBezTo>
                  <a:cubicBezTo>
                    <a:pt x="1890979" y="392790"/>
                    <a:pt x="1817247" y="420204"/>
                    <a:pt x="1811858" y="511280"/>
                  </a:cubicBezTo>
                  <a:cubicBezTo>
                    <a:pt x="1811629" y="515033"/>
                    <a:pt x="1811546" y="518915"/>
                    <a:pt x="1811555" y="522890"/>
                  </a:cubicBezTo>
                  <a:cubicBezTo>
                    <a:pt x="1812245" y="652589"/>
                    <a:pt x="1910073" y="693172"/>
                    <a:pt x="1988704" y="725776"/>
                  </a:cubicBezTo>
                  <a:cubicBezTo>
                    <a:pt x="2008502" y="734000"/>
                    <a:pt x="2027232" y="741765"/>
                    <a:pt x="2043184" y="750375"/>
                  </a:cubicBezTo>
                  <a:lnTo>
                    <a:pt x="2045309" y="751506"/>
                  </a:lnTo>
                  <a:cubicBezTo>
                    <a:pt x="2167369" y="817338"/>
                    <a:pt x="2223090" y="847386"/>
                    <a:pt x="2251633" y="956389"/>
                  </a:cubicBezTo>
                  <a:cubicBezTo>
                    <a:pt x="2266647" y="1013683"/>
                    <a:pt x="2269223" y="1085551"/>
                    <a:pt x="2269269" y="1086248"/>
                  </a:cubicBezTo>
                  <a:lnTo>
                    <a:pt x="2270354" y="1118879"/>
                  </a:lnTo>
                  <a:lnTo>
                    <a:pt x="2285386" y="1089873"/>
                  </a:lnTo>
                  <a:cubicBezTo>
                    <a:pt x="2287852" y="1085090"/>
                    <a:pt x="2346140" y="971874"/>
                    <a:pt x="2363260" y="886224"/>
                  </a:cubicBezTo>
                  <a:cubicBezTo>
                    <a:pt x="2375441" y="825361"/>
                    <a:pt x="2382819" y="770976"/>
                    <a:pt x="2385817" y="719993"/>
                  </a:cubicBezTo>
                  <a:cubicBezTo>
                    <a:pt x="2388660" y="672110"/>
                    <a:pt x="2387528" y="626352"/>
                    <a:pt x="2382441" y="580130"/>
                  </a:cubicBezTo>
                  <a:cubicBezTo>
                    <a:pt x="2366213" y="432918"/>
                    <a:pt x="2314447" y="360947"/>
                    <a:pt x="2265959" y="309973"/>
                  </a:cubicBezTo>
                  <a:cubicBezTo>
                    <a:pt x="2221332" y="263055"/>
                    <a:pt x="2144182" y="226129"/>
                    <a:pt x="2061566" y="263212"/>
                  </a:cubicBezTo>
                  <a:cubicBezTo>
                    <a:pt x="2012219" y="285355"/>
                    <a:pt x="1970399" y="350718"/>
                    <a:pt x="1968641" y="353496"/>
                  </a:cubicBezTo>
                  <a:lnTo>
                    <a:pt x="1966792" y="356413"/>
                  </a:lnTo>
                  <a:lnTo>
                    <a:pt x="1967509" y="359816"/>
                  </a:lnTo>
                  <a:cubicBezTo>
                    <a:pt x="1968291" y="363441"/>
                    <a:pt x="1977611" y="396946"/>
                    <a:pt x="2062975" y="454312"/>
                  </a:cubicBezTo>
                  <a:cubicBezTo>
                    <a:pt x="2098035" y="477844"/>
                    <a:pt x="2163123" y="534844"/>
                    <a:pt x="2194153" y="580582"/>
                  </a:cubicBezTo>
                  <a:cubicBezTo>
                    <a:pt x="2225653" y="627039"/>
                    <a:pt x="2242911" y="680805"/>
                    <a:pt x="2252395" y="726192"/>
                  </a:cubicBezTo>
                  <a:cubicBezTo>
                    <a:pt x="2251034" y="722862"/>
                    <a:pt x="2249598" y="719486"/>
                    <a:pt x="2248090" y="716044"/>
                  </a:cubicBezTo>
                  <a:cubicBezTo>
                    <a:pt x="2246287" y="711950"/>
                    <a:pt x="2244577" y="707930"/>
                    <a:pt x="2242874" y="703873"/>
                  </a:cubicBezTo>
                  <a:cubicBezTo>
                    <a:pt x="2222295" y="655061"/>
                    <a:pt x="2200989" y="604573"/>
                    <a:pt x="2038820" y="482477"/>
                  </a:cubicBezTo>
                  <a:cubicBezTo>
                    <a:pt x="1980974" y="438917"/>
                    <a:pt x="1942903" y="386728"/>
                    <a:pt x="1942535" y="386201"/>
                  </a:cubicBezTo>
                  <a:lnTo>
                    <a:pt x="1940659" y="383560"/>
                  </a:lnTo>
                  <a:cubicBezTo>
                    <a:pt x="1923465" y="356174"/>
                    <a:pt x="1889086" y="287002"/>
                    <a:pt x="1916814" y="206289"/>
                  </a:cubicBezTo>
                  <a:cubicBezTo>
                    <a:pt x="1938616" y="142867"/>
                    <a:pt x="1985783" y="92623"/>
                    <a:pt x="2049678" y="64786"/>
                  </a:cubicBezTo>
                  <a:cubicBezTo>
                    <a:pt x="2135419" y="27445"/>
                    <a:pt x="2258518" y="14363"/>
                    <a:pt x="2367822" y="69616"/>
                  </a:cubicBezTo>
                  <a:cubicBezTo>
                    <a:pt x="2528382" y="150746"/>
                    <a:pt x="2611347" y="297795"/>
                    <a:pt x="2606194" y="602844"/>
                  </a:cubicBezTo>
                  <a:cubicBezTo>
                    <a:pt x="2604455" y="705177"/>
                    <a:pt x="2582505" y="887149"/>
                    <a:pt x="2484841" y="1097261"/>
                  </a:cubicBezTo>
                  <a:cubicBezTo>
                    <a:pt x="2462045" y="1109680"/>
                    <a:pt x="2419065" y="1130894"/>
                    <a:pt x="2397096" y="1144841"/>
                  </a:cubicBezTo>
                  <a:cubicBezTo>
                    <a:pt x="2381659" y="1154611"/>
                    <a:pt x="1364440" y="1772969"/>
                    <a:pt x="977076" y="1892749"/>
                  </a:cubicBezTo>
                  <a:cubicBezTo>
                    <a:pt x="496187" y="2041506"/>
                    <a:pt x="97914" y="2102643"/>
                    <a:pt x="1883" y="1919087"/>
                  </a:cubicBezTo>
                  <a:lnTo>
                    <a:pt x="2665" y="1936208"/>
                  </a:lnTo>
                  <a:cubicBezTo>
                    <a:pt x="42223" y="2141269"/>
                    <a:pt x="490035" y="2130144"/>
                    <a:pt x="972582" y="1969198"/>
                  </a:cubicBezTo>
                  <a:cubicBezTo>
                    <a:pt x="1626900" y="1750948"/>
                    <a:pt x="2125537" y="1344479"/>
                    <a:pt x="2372255" y="1211323"/>
                  </a:cubicBezTo>
                  <a:cubicBezTo>
                    <a:pt x="2400249" y="1194138"/>
                    <a:pt x="2409946" y="1189695"/>
                    <a:pt x="2445952" y="1171691"/>
                  </a:cubicBezTo>
                  <a:cubicBezTo>
                    <a:pt x="2383413" y="1298244"/>
                    <a:pt x="2310733" y="1442046"/>
                    <a:pt x="2202898" y="1578659"/>
                  </a:cubicBezTo>
                  <a:cubicBezTo>
                    <a:pt x="1963923" y="1881363"/>
                    <a:pt x="1792313" y="2003864"/>
                    <a:pt x="1483289" y="2119537"/>
                  </a:cubicBezTo>
                  <a:cubicBezTo>
                    <a:pt x="1157647" y="2241446"/>
                    <a:pt x="993064" y="2249726"/>
                    <a:pt x="661544" y="2233975"/>
                  </a:cubicBezTo>
                  <a:cubicBezTo>
                    <a:pt x="438725" y="2223387"/>
                    <a:pt x="6463" y="2112886"/>
                    <a:pt x="1536" y="1954577"/>
                  </a:cubicBezTo>
                  <a:lnTo>
                    <a:pt x="0" y="1980769"/>
                  </a:lnTo>
                  <a:cubicBezTo>
                    <a:pt x="39760" y="2178398"/>
                    <a:pt x="365302" y="2291338"/>
                    <a:pt x="655071" y="2311234"/>
                  </a:cubicBezTo>
                  <a:cubicBezTo>
                    <a:pt x="957237" y="2331997"/>
                    <a:pt x="1264632" y="2285080"/>
                    <a:pt x="1562805" y="2156421"/>
                  </a:cubicBezTo>
                  <a:cubicBezTo>
                    <a:pt x="1868400" y="2024442"/>
                    <a:pt x="2027038" y="1869288"/>
                    <a:pt x="2228351" y="1591672"/>
                  </a:cubicBezTo>
                  <a:lnTo>
                    <a:pt x="2228787" y="1591576"/>
                  </a:lnTo>
                  <a:close/>
                  <a:moveTo>
                    <a:pt x="5324308" y="2554617"/>
                  </a:moveTo>
                  <a:cubicBezTo>
                    <a:pt x="5252744" y="2597560"/>
                    <a:pt x="5159150" y="2593972"/>
                    <a:pt x="5095412" y="2576300"/>
                  </a:cubicBezTo>
                  <a:cubicBezTo>
                    <a:pt x="4968935" y="2541232"/>
                    <a:pt x="4877417" y="2409598"/>
                    <a:pt x="4822911" y="2305362"/>
                  </a:cubicBezTo>
                  <a:cubicBezTo>
                    <a:pt x="4780639" y="2224480"/>
                    <a:pt x="4724854" y="2125434"/>
                    <a:pt x="4677847" y="2043637"/>
                  </a:cubicBezTo>
                  <a:cubicBezTo>
                    <a:pt x="4686375" y="2054382"/>
                    <a:pt x="4694857" y="2064833"/>
                    <a:pt x="4703320" y="2074704"/>
                  </a:cubicBezTo>
                  <a:cubicBezTo>
                    <a:pt x="4815573" y="2205693"/>
                    <a:pt x="4964000" y="2345011"/>
                    <a:pt x="5213723" y="2385075"/>
                  </a:cubicBezTo>
                  <a:cubicBezTo>
                    <a:pt x="5241078" y="2389454"/>
                    <a:pt x="5269643" y="2392656"/>
                    <a:pt x="5298612" y="2394560"/>
                  </a:cubicBezTo>
                  <a:cubicBezTo>
                    <a:pt x="5309688" y="2396243"/>
                    <a:pt x="5325751" y="2397632"/>
                    <a:pt x="5346505" y="2398801"/>
                  </a:cubicBezTo>
                  <a:cubicBezTo>
                    <a:pt x="5367342" y="2418515"/>
                    <a:pt x="5387912" y="2437310"/>
                    <a:pt x="5408197" y="2455203"/>
                  </a:cubicBezTo>
                  <a:cubicBezTo>
                    <a:pt x="5390581" y="2498348"/>
                    <a:pt x="5362414" y="2531602"/>
                    <a:pt x="5324450" y="2554493"/>
                  </a:cubicBezTo>
                  <a:lnTo>
                    <a:pt x="5324308" y="2554617"/>
                  </a:lnTo>
                  <a:close/>
                  <a:moveTo>
                    <a:pt x="5423880" y="2401820"/>
                  </a:moveTo>
                  <a:cubicBezTo>
                    <a:pt x="5423439" y="2404212"/>
                    <a:pt x="5423043" y="2406604"/>
                    <a:pt x="5422528" y="2408959"/>
                  </a:cubicBezTo>
                  <a:cubicBezTo>
                    <a:pt x="5420310" y="2419041"/>
                    <a:pt x="5417606" y="2428719"/>
                    <a:pt x="5414534" y="2437992"/>
                  </a:cubicBezTo>
                  <a:cubicBezTo>
                    <a:pt x="5400753" y="2425793"/>
                    <a:pt x="5386825" y="2413116"/>
                    <a:pt x="5372804" y="2400054"/>
                  </a:cubicBezTo>
                  <a:cubicBezTo>
                    <a:pt x="5387971" y="2400713"/>
                    <a:pt x="5405022" y="2401278"/>
                    <a:pt x="5423862" y="2401844"/>
                  </a:cubicBezTo>
                  <a:lnTo>
                    <a:pt x="5423880" y="2401820"/>
                  </a:lnTo>
                  <a:close/>
                  <a:moveTo>
                    <a:pt x="4048418" y="1254895"/>
                  </a:moveTo>
                  <a:cubicBezTo>
                    <a:pt x="4529090" y="1502480"/>
                    <a:pt x="4770524" y="1770469"/>
                    <a:pt x="4873667" y="1893376"/>
                  </a:cubicBezTo>
                  <a:cubicBezTo>
                    <a:pt x="5029169" y="2078712"/>
                    <a:pt x="5196540" y="2254109"/>
                    <a:pt x="5325815" y="2378976"/>
                  </a:cubicBezTo>
                  <a:cubicBezTo>
                    <a:pt x="5317389" y="2378589"/>
                    <a:pt x="5308851" y="2378101"/>
                    <a:pt x="5300093" y="2377549"/>
                  </a:cubicBezTo>
                  <a:cubicBezTo>
                    <a:pt x="5271519" y="2375663"/>
                    <a:pt x="5243368" y="2372526"/>
                    <a:pt x="5216409" y="2368212"/>
                  </a:cubicBezTo>
                  <a:cubicBezTo>
                    <a:pt x="4972149" y="2329021"/>
                    <a:pt x="4826521" y="2192221"/>
                    <a:pt x="4716284" y="2063587"/>
                  </a:cubicBezTo>
                  <a:cubicBezTo>
                    <a:pt x="4677135" y="2017893"/>
                    <a:pt x="4637251" y="1961678"/>
                    <a:pt x="4595364" y="1901783"/>
                  </a:cubicBezTo>
                  <a:cubicBezTo>
                    <a:pt x="4588571" y="1890265"/>
                    <a:pt x="4584633" y="1883641"/>
                    <a:pt x="4584398" y="1883236"/>
                  </a:cubicBezTo>
                  <a:lnTo>
                    <a:pt x="4582972" y="1884082"/>
                  </a:lnTo>
                  <a:cubicBezTo>
                    <a:pt x="4485839" y="1745095"/>
                    <a:pt x="4376394" y="1573249"/>
                    <a:pt x="4194751" y="1419726"/>
                  </a:cubicBezTo>
                  <a:cubicBezTo>
                    <a:pt x="4048029" y="1295736"/>
                    <a:pt x="3952790" y="1211612"/>
                    <a:pt x="3661956" y="1091512"/>
                  </a:cubicBezTo>
                  <a:cubicBezTo>
                    <a:pt x="3842073" y="1152650"/>
                    <a:pt x="3900950" y="1178933"/>
                    <a:pt x="4048379" y="1254861"/>
                  </a:cubicBezTo>
                  <a:lnTo>
                    <a:pt x="4048418" y="1254895"/>
                  </a:lnTo>
                  <a:close/>
                  <a:moveTo>
                    <a:pt x="3287444" y="1002711"/>
                  </a:moveTo>
                  <a:cubicBezTo>
                    <a:pt x="3336698" y="1012187"/>
                    <a:pt x="3388571" y="1020687"/>
                    <a:pt x="3440242" y="1036318"/>
                  </a:cubicBezTo>
                  <a:lnTo>
                    <a:pt x="3440223" y="1036391"/>
                  </a:lnTo>
                  <a:cubicBezTo>
                    <a:pt x="3440352" y="1036437"/>
                    <a:pt x="3441106" y="1036630"/>
                    <a:pt x="3442292" y="1036952"/>
                  </a:cubicBezTo>
                  <a:cubicBezTo>
                    <a:pt x="3695765" y="1113934"/>
                    <a:pt x="3972337" y="1256229"/>
                    <a:pt x="4172255" y="1432126"/>
                  </a:cubicBezTo>
                  <a:cubicBezTo>
                    <a:pt x="4328180" y="1569305"/>
                    <a:pt x="4482787" y="1780367"/>
                    <a:pt x="4537321" y="2004195"/>
                  </a:cubicBezTo>
                  <a:cubicBezTo>
                    <a:pt x="4587821" y="2211460"/>
                    <a:pt x="4522574" y="2573163"/>
                    <a:pt x="4222136" y="2691257"/>
                  </a:cubicBezTo>
                  <a:cubicBezTo>
                    <a:pt x="3991733" y="2781781"/>
                    <a:pt x="3782498" y="2728994"/>
                    <a:pt x="3641137" y="2612030"/>
                  </a:cubicBezTo>
                  <a:cubicBezTo>
                    <a:pt x="3742019" y="2545324"/>
                    <a:pt x="3824825" y="2459637"/>
                    <a:pt x="3881892" y="2361176"/>
                  </a:cubicBezTo>
                  <a:cubicBezTo>
                    <a:pt x="4021972" y="2119544"/>
                    <a:pt x="4047859" y="1845224"/>
                    <a:pt x="3952940" y="1608567"/>
                  </a:cubicBezTo>
                  <a:cubicBezTo>
                    <a:pt x="3891689" y="1455863"/>
                    <a:pt x="3805503" y="1337657"/>
                    <a:pt x="3689416" y="1247156"/>
                  </a:cubicBezTo>
                  <a:cubicBezTo>
                    <a:pt x="3560254" y="1146424"/>
                    <a:pt x="3408342" y="1068970"/>
                    <a:pt x="3196431" y="1032155"/>
                  </a:cubicBezTo>
                  <a:cubicBezTo>
                    <a:pt x="2938860" y="987428"/>
                    <a:pt x="2806608" y="1015320"/>
                    <a:pt x="2656138" y="1059322"/>
                  </a:cubicBezTo>
                  <a:cubicBezTo>
                    <a:pt x="2808455" y="1010242"/>
                    <a:pt x="2849527" y="1001319"/>
                    <a:pt x="2985953" y="993242"/>
                  </a:cubicBezTo>
                  <a:cubicBezTo>
                    <a:pt x="3159381" y="982786"/>
                    <a:pt x="3273932" y="1000025"/>
                    <a:pt x="3287309" y="1002568"/>
                  </a:cubicBezTo>
                  <a:lnTo>
                    <a:pt x="3287444" y="10027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20"/>
            <p:cNvSpPr/>
            <p:nvPr/>
          </p:nvSpPr>
          <p:spPr>
            <a:xfrm>
              <a:off x="3308012" y="5315838"/>
              <a:ext cx="2197071" cy="1198486"/>
            </a:xfrm>
            <a:custGeom>
              <a:avLst/>
              <a:gdLst/>
              <a:ahLst/>
              <a:cxnLst/>
              <a:rect l="l" t="t" r="r" b="b"/>
              <a:pathLst>
                <a:path w="2197071" h="1198486" extrusionOk="0">
                  <a:moveTo>
                    <a:pt x="998810" y="834088"/>
                  </a:moveTo>
                  <a:cubicBezTo>
                    <a:pt x="1056759" y="766996"/>
                    <a:pt x="1127238" y="671173"/>
                    <a:pt x="1195413" y="578505"/>
                  </a:cubicBezTo>
                  <a:cubicBezTo>
                    <a:pt x="1268337" y="479394"/>
                    <a:pt x="1337763" y="385012"/>
                    <a:pt x="1387352" y="331382"/>
                  </a:cubicBezTo>
                  <a:cubicBezTo>
                    <a:pt x="1417472" y="306672"/>
                    <a:pt x="1457839" y="279662"/>
                    <a:pt x="1511210" y="254271"/>
                  </a:cubicBezTo>
                  <a:cubicBezTo>
                    <a:pt x="1560189" y="235945"/>
                    <a:pt x="1617660" y="220159"/>
                    <a:pt x="1670866" y="207509"/>
                  </a:cubicBezTo>
                  <a:cubicBezTo>
                    <a:pt x="1583314" y="241612"/>
                    <a:pt x="1483571" y="289339"/>
                    <a:pt x="1429668" y="345178"/>
                  </a:cubicBezTo>
                  <a:cubicBezTo>
                    <a:pt x="1398077" y="377937"/>
                    <a:pt x="1380018" y="418102"/>
                    <a:pt x="1377451" y="461350"/>
                  </a:cubicBezTo>
                  <a:cubicBezTo>
                    <a:pt x="1373073" y="535644"/>
                    <a:pt x="1416503" y="605217"/>
                    <a:pt x="1478446" y="623247"/>
                  </a:cubicBezTo>
                  <a:cubicBezTo>
                    <a:pt x="1576531" y="651765"/>
                    <a:pt x="1656839" y="606117"/>
                    <a:pt x="1738805" y="475272"/>
                  </a:cubicBezTo>
                  <a:cubicBezTo>
                    <a:pt x="1745502" y="464565"/>
                    <a:pt x="1751952" y="454196"/>
                    <a:pt x="1758198" y="444150"/>
                  </a:cubicBezTo>
                  <a:cubicBezTo>
                    <a:pt x="1821583" y="342204"/>
                    <a:pt x="1863489" y="274839"/>
                    <a:pt x="1943647" y="228312"/>
                  </a:cubicBezTo>
                  <a:cubicBezTo>
                    <a:pt x="2009599" y="190042"/>
                    <a:pt x="2162914" y="166823"/>
                    <a:pt x="2164469" y="166584"/>
                  </a:cubicBezTo>
                  <a:lnTo>
                    <a:pt x="2197072" y="161707"/>
                  </a:lnTo>
                  <a:lnTo>
                    <a:pt x="2166170" y="150208"/>
                  </a:lnTo>
                  <a:cubicBezTo>
                    <a:pt x="2164257" y="149472"/>
                    <a:pt x="1973609" y="78727"/>
                    <a:pt x="1818371" y="40000"/>
                  </a:cubicBezTo>
                  <a:cubicBezTo>
                    <a:pt x="1767102" y="27203"/>
                    <a:pt x="1649503" y="4498"/>
                    <a:pt x="1533943" y="478"/>
                  </a:cubicBezTo>
                  <a:cubicBezTo>
                    <a:pt x="1422200" y="-3422"/>
                    <a:pt x="1323173" y="16670"/>
                    <a:pt x="1262271" y="55603"/>
                  </a:cubicBezTo>
                  <a:cubicBezTo>
                    <a:pt x="1239934" y="69844"/>
                    <a:pt x="1166692" y="123643"/>
                    <a:pt x="1161190" y="217143"/>
                  </a:cubicBezTo>
                  <a:cubicBezTo>
                    <a:pt x="1159994" y="237234"/>
                    <a:pt x="1162193" y="257805"/>
                    <a:pt x="1167704" y="278328"/>
                  </a:cubicBezTo>
                  <a:cubicBezTo>
                    <a:pt x="1197041" y="387699"/>
                    <a:pt x="1264874" y="416402"/>
                    <a:pt x="1289782" y="423382"/>
                  </a:cubicBezTo>
                  <a:cubicBezTo>
                    <a:pt x="1256093" y="467255"/>
                    <a:pt x="1219332" y="517209"/>
                    <a:pt x="1181646" y="568428"/>
                  </a:cubicBezTo>
                  <a:cubicBezTo>
                    <a:pt x="1113661" y="660847"/>
                    <a:pt x="1043365" y="756391"/>
                    <a:pt x="985882" y="822974"/>
                  </a:cubicBezTo>
                  <a:cubicBezTo>
                    <a:pt x="849118" y="981434"/>
                    <a:pt x="712372" y="1069758"/>
                    <a:pt x="436422" y="1136106"/>
                  </a:cubicBezTo>
                  <a:cubicBezTo>
                    <a:pt x="37076" y="1232089"/>
                    <a:pt x="3699" y="1102150"/>
                    <a:pt x="1278" y="1102150"/>
                  </a:cubicBezTo>
                  <a:lnTo>
                    <a:pt x="0" y="1111671"/>
                  </a:lnTo>
                  <a:cubicBezTo>
                    <a:pt x="65574" y="1225968"/>
                    <a:pt x="234952" y="1207373"/>
                    <a:pt x="439901" y="1168709"/>
                  </a:cubicBezTo>
                  <a:cubicBezTo>
                    <a:pt x="723642" y="1115107"/>
                    <a:pt x="859483" y="995375"/>
                    <a:pt x="998715" y="834005"/>
                  </a:cubicBezTo>
                  <a:lnTo>
                    <a:pt x="998810" y="83408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20"/>
            <p:cNvSpPr/>
            <p:nvPr/>
          </p:nvSpPr>
          <p:spPr>
            <a:xfrm>
              <a:off x="3560449" y="5991000"/>
              <a:ext cx="1854636" cy="724536"/>
            </a:xfrm>
            <a:custGeom>
              <a:avLst/>
              <a:gdLst/>
              <a:ahLst/>
              <a:cxnLst/>
              <a:rect l="l" t="t" r="r" b="b"/>
              <a:pathLst>
                <a:path w="1854636" h="724536" extrusionOk="0">
                  <a:moveTo>
                    <a:pt x="0" y="641906"/>
                  </a:moveTo>
                  <a:cubicBezTo>
                    <a:pt x="1270" y="642228"/>
                    <a:pt x="41747" y="668934"/>
                    <a:pt x="226060" y="700820"/>
                  </a:cubicBezTo>
                  <a:cubicBezTo>
                    <a:pt x="306335" y="714701"/>
                    <a:pt x="420147" y="724573"/>
                    <a:pt x="467813" y="724536"/>
                  </a:cubicBezTo>
                  <a:cubicBezTo>
                    <a:pt x="746288" y="724316"/>
                    <a:pt x="900923" y="696515"/>
                    <a:pt x="1197145" y="566755"/>
                  </a:cubicBezTo>
                  <a:cubicBezTo>
                    <a:pt x="1661303" y="363493"/>
                    <a:pt x="1854637" y="0"/>
                    <a:pt x="1854637" y="0"/>
                  </a:cubicBezTo>
                  <a:cubicBezTo>
                    <a:pt x="1854637" y="0"/>
                    <a:pt x="1712673" y="208924"/>
                    <a:pt x="1490164" y="309458"/>
                  </a:cubicBezTo>
                  <a:cubicBezTo>
                    <a:pt x="1402419" y="349071"/>
                    <a:pt x="1290171" y="373468"/>
                    <a:pt x="1207555" y="386135"/>
                  </a:cubicBezTo>
                  <a:cubicBezTo>
                    <a:pt x="1166929" y="392382"/>
                    <a:pt x="1113931" y="391738"/>
                    <a:pt x="1049943" y="414479"/>
                  </a:cubicBezTo>
                  <a:cubicBezTo>
                    <a:pt x="932566" y="456218"/>
                    <a:pt x="737075" y="561211"/>
                    <a:pt x="592868" y="593664"/>
                  </a:cubicBezTo>
                  <a:cubicBezTo>
                    <a:pt x="317512" y="655649"/>
                    <a:pt x="47" y="641896"/>
                    <a:pt x="47" y="641896"/>
                  </a:cubicBezTo>
                  <a:lnTo>
                    <a:pt x="0" y="64190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20"/>
            <p:cNvSpPr/>
            <p:nvPr/>
          </p:nvSpPr>
          <p:spPr>
            <a:xfrm>
              <a:off x="3866037" y="6798628"/>
              <a:ext cx="1823152" cy="482809"/>
            </a:xfrm>
            <a:custGeom>
              <a:avLst/>
              <a:gdLst/>
              <a:ahLst/>
              <a:cxnLst/>
              <a:rect l="l" t="t" r="r" b="b"/>
              <a:pathLst>
                <a:path w="1823152" h="482809" extrusionOk="0">
                  <a:moveTo>
                    <a:pt x="1779979" y="452912"/>
                  </a:moveTo>
                  <a:lnTo>
                    <a:pt x="1823152" y="482810"/>
                  </a:lnTo>
                  <a:lnTo>
                    <a:pt x="1791690" y="440841"/>
                  </a:lnTo>
                  <a:cubicBezTo>
                    <a:pt x="1790301" y="438965"/>
                    <a:pt x="1650187" y="253301"/>
                    <a:pt x="1477843" y="127267"/>
                  </a:cubicBezTo>
                  <a:cubicBezTo>
                    <a:pt x="1386114" y="60183"/>
                    <a:pt x="1230314" y="-25248"/>
                    <a:pt x="937568" y="7045"/>
                  </a:cubicBezTo>
                  <a:cubicBezTo>
                    <a:pt x="856152" y="16014"/>
                    <a:pt x="799786" y="25002"/>
                    <a:pt x="750687" y="36060"/>
                  </a:cubicBezTo>
                  <a:cubicBezTo>
                    <a:pt x="276817" y="142698"/>
                    <a:pt x="89700" y="82040"/>
                    <a:pt x="89700" y="82040"/>
                  </a:cubicBezTo>
                  <a:cubicBezTo>
                    <a:pt x="89700" y="82040"/>
                    <a:pt x="453664" y="157071"/>
                    <a:pt x="643936" y="157062"/>
                  </a:cubicBezTo>
                  <a:cubicBezTo>
                    <a:pt x="752213" y="157053"/>
                    <a:pt x="828057" y="145103"/>
                    <a:pt x="918906" y="146253"/>
                  </a:cubicBezTo>
                  <a:cubicBezTo>
                    <a:pt x="981325" y="147062"/>
                    <a:pt x="1045911" y="147872"/>
                    <a:pt x="1114256" y="157090"/>
                  </a:cubicBezTo>
                  <a:cubicBezTo>
                    <a:pt x="1252442" y="175783"/>
                    <a:pt x="1366457" y="211404"/>
                    <a:pt x="1440124" y="239149"/>
                  </a:cubicBezTo>
                  <a:cubicBezTo>
                    <a:pt x="1355248" y="220134"/>
                    <a:pt x="1231661" y="195360"/>
                    <a:pt x="1140161" y="189361"/>
                  </a:cubicBezTo>
                  <a:cubicBezTo>
                    <a:pt x="1064679" y="184393"/>
                    <a:pt x="1004669" y="187218"/>
                    <a:pt x="946630" y="189913"/>
                  </a:cubicBezTo>
                  <a:cubicBezTo>
                    <a:pt x="870293" y="193465"/>
                    <a:pt x="762595" y="206215"/>
                    <a:pt x="660196" y="202967"/>
                  </a:cubicBezTo>
                  <a:cubicBezTo>
                    <a:pt x="335383" y="192672"/>
                    <a:pt x="0" y="87916"/>
                    <a:pt x="0" y="87916"/>
                  </a:cubicBezTo>
                  <a:cubicBezTo>
                    <a:pt x="0" y="87916"/>
                    <a:pt x="230120" y="235759"/>
                    <a:pt x="461530" y="310095"/>
                  </a:cubicBezTo>
                  <a:cubicBezTo>
                    <a:pt x="605369" y="356295"/>
                    <a:pt x="820417" y="386276"/>
                    <a:pt x="1015549" y="358154"/>
                  </a:cubicBezTo>
                  <a:cubicBezTo>
                    <a:pt x="1171795" y="335605"/>
                    <a:pt x="1358873" y="319202"/>
                    <a:pt x="1561636" y="368392"/>
                  </a:cubicBezTo>
                  <a:cubicBezTo>
                    <a:pt x="1708311" y="404001"/>
                    <a:pt x="1779434" y="452516"/>
                    <a:pt x="1780094" y="452987"/>
                  </a:cubicBezTo>
                  <a:lnTo>
                    <a:pt x="1779979" y="4529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20"/>
            <p:cNvSpPr/>
            <p:nvPr/>
          </p:nvSpPr>
          <p:spPr>
            <a:xfrm>
              <a:off x="5914626" y="4684537"/>
              <a:ext cx="1956586" cy="970258"/>
            </a:xfrm>
            <a:custGeom>
              <a:avLst/>
              <a:gdLst/>
              <a:ahLst/>
              <a:cxnLst/>
              <a:rect l="l" t="t" r="r" b="b"/>
              <a:pathLst>
                <a:path w="1956586" h="970258" extrusionOk="0">
                  <a:moveTo>
                    <a:pt x="350494" y="158507"/>
                  </a:moveTo>
                  <a:cubicBezTo>
                    <a:pt x="368442" y="187264"/>
                    <a:pt x="377448" y="233133"/>
                    <a:pt x="374615" y="281225"/>
                  </a:cubicBezTo>
                  <a:cubicBezTo>
                    <a:pt x="372205" y="322420"/>
                    <a:pt x="361469" y="361887"/>
                    <a:pt x="343604" y="395334"/>
                  </a:cubicBezTo>
                  <a:cubicBezTo>
                    <a:pt x="312059" y="454413"/>
                    <a:pt x="265950" y="497610"/>
                    <a:pt x="217126" y="543355"/>
                  </a:cubicBezTo>
                  <a:cubicBezTo>
                    <a:pt x="192996" y="565986"/>
                    <a:pt x="168046" y="589353"/>
                    <a:pt x="144450" y="615185"/>
                  </a:cubicBezTo>
                  <a:cubicBezTo>
                    <a:pt x="59530" y="708174"/>
                    <a:pt x="13461" y="782264"/>
                    <a:pt x="12980" y="782999"/>
                  </a:cubicBezTo>
                  <a:lnTo>
                    <a:pt x="0" y="804011"/>
                  </a:lnTo>
                  <a:lnTo>
                    <a:pt x="23238" y="795437"/>
                  </a:lnTo>
                  <a:cubicBezTo>
                    <a:pt x="24140" y="795105"/>
                    <a:pt x="115795" y="761527"/>
                    <a:pt x="233698" y="743018"/>
                  </a:cubicBezTo>
                  <a:cubicBezTo>
                    <a:pt x="500528" y="701152"/>
                    <a:pt x="614533" y="707233"/>
                    <a:pt x="801866" y="745373"/>
                  </a:cubicBezTo>
                  <a:cubicBezTo>
                    <a:pt x="886529" y="762595"/>
                    <a:pt x="989462" y="802540"/>
                    <a:pt x="1098455" y="844843"/>
                  </a:cubicBezTo>
                  <a:cubicBezTo>
                    <a:pt x="1200742" y="884511"/>
                    <a:pt x="1306504" y="925541"/>
                    <a:pt x="1406255" y="951358"/>
                  </a:cubicBezTo>
                  <a:cubicBezTo>
                    <a:pt x="1676827" y="1021339"/>
                    <a:pt x="1919428" y="874561"/>
                    <a:pt x="1921840" y="873089"/>
                  </a:cubicBezTo>
                  <a:lnTo>
                    <a:pt x="1956586" y="851672"/>
                  </a:lnTo>
                  <a:lnTo>
                    <a:pt x="1916141" y="857413"/>
                  </a:lnTo>
                  <a:cubicBezTo>
                    <a:pt x="1914742" y="857616"/>
                    <a:pt x="1775618" y="877119"/>
                    <a:pt x="1682620" y="863669"/>
                  </a:cubicBezTo>
                  <a:cubicBezTo>
                    <a:pt x="1553675" y="845049"/>
                    <a:pt x="1502013" y="830615"/>
                    <a:pt x="1357486" y="772962"/>
                  </a:cubicBezTo>
                  <a:cubicBezTo>
                    <a:pt x="1312804" y="755133"/>
                    <a:pt x="1271545" y="731132"/>
                    <a:pt x="1227853" y="705750"/>
                  </a:cubicBezTo>
                  <a:cubicBezTo>
                    <a:pt x="1132011" y="650037"/>
                    <a:pt x="1023376" y="586893"/>
                    <a:pt x="830749" y="556183"/>
                  </a:cubicBezTo>
                  <a:cubicBezTo>
                    <a:pt x="648965" y="527204"/>
                    <a:pt x="491532" y="562770"/>
                    <a:pt x="406947" y="589633"/>
                  </a:cubicBezTo>
                  <a:cubicBezTo>
                    <a:pt x="466670" y="545107"/>
                    <a:pt x="553235" y="468412"/>
                    <a:pt x="571897" y="386766"/>
                  </a:cubicBezTo>
                  <a:cubicBezTo>
                    <a:pt x="576745" y="365487"/>
                    <a:pt x="579817" y="344687"/>
                    <a:pt x="580986" y="324945"/>
                  </a:cubicBezTo>
                  <a:cubicBezTo>
                    <a:pt x="586873" y="224732"/>
                    <a:pt x="545227" y="144367"/>
                    <a:pt x="453632" y="79300"/>
                  </a:cubicBezTo>
                  <a:cubicBezTo>
                    <a:pt x="370845" y="20497"/>
                    <a:pt x="227723" y="4619"/>
                    <a:pt x="221657" y="3984"/>
                  </a:cubicBezTo>
                  <a:lnTo>
                    <a:pt x="184408" y="0"/>
                  </a:lnTo>
                  <a:lnTo>
                    <a:pt x="216265" y="19669"/>
                  </a:lnTo>
                  <a:cubicBezTo>
                    <a:pt x="217019" y="20046"/>
                    <a:pt x="294454" y="68466"/>
                    <a:pt x="350505" y="158430"/>
                  </a:cubicBezTo>
                  <a:lnTo>
                    <a:pt x="350494" y="15850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20"/>
            <p:cNvSpPr/>
            <p:nvPr/>
          </p:nvSpPr>
          <p:spPr>
            <a:xfrm>
              <a:off x="7738083" y="5336434"/>
              <a:ext cx="1210833" cy="910959"/>
            </a:xfrm>
            <a:custGeom>
              <a:avLst/>
              <a:gdLst/>
              <a:ahLst/>
              <a:cxnLst/>
              <a:rect l="l" t="t" r="r" b="b"/>
              <a:pathLst>
                <a:path w="1210833" h="910959" extrusionOk="0">
                  <a:moveTo>
                    <a:pt x="0" y="523912"/>
                  </a:moveTo>
                  <a:cubicBezTo>
                    <a:pt x="197639" y="611023"/>
                    <a:pt x="430425" y="636306"/>
                    <a:pt x="714212" y="660252"/>
                  </a:cubicBezTo>
                  <a:cubicBezTo>
                    <a:pt x="1021833" y="686269"/>
                    <a:pt x="1179887" y="873510"/>
                    <a:pt x="1181451" y="875394"/>
                  </a:cubicBezTo>
                  <a:lnTo>
                    <a:pt x="1210834" y="910959"/>
                  </a:lnTo>
                  <a:lnTo>
                    <a:pt x="1196124" y="867280"/>
                  </a:lnTo>
                  <a:cubicBezTo>
                    <a:pt x="1195167" y="864437"/>
                    <a:pt x="1097362" y="581326"/>
                    <a:pt x="849164" y="478371"/>
                  </a:cubicBezTo>
                  <a:cubicBezTo>
                    <a:pt x="777996" y="448869"/>
                    <a:pt x="671788" y="455363"/>
                    <a:pt x="630386" y="459384"/>
                  </a:cubicBezTo>
                  <a:cubicBezTo>
                    <a:pt x="645386" y="432236"/>
                    <a:pt x="674305" y="371151"/>
                    <a:pt x="678665" y="297109"/>
                  </a:cubicBezTo>
                  <a:cubicBezTo>
                    <a:pt x="679488" y="283162"/>
                    <a:pt x="679383" y="269225"/>
                    <a:pt x="678343" y="255729"/>
                  </a:cubicBezTo>
                  <a:cubicBezTo>
                    <a:pt x="663573" y="63253"/>
                    <a:pt x="490540" y="5836"/>
                    <a:pt x="488787" y="5281"/>
                  </a:cubicBezTo>
                  <a:lnTo>
                    <a:pt x="472251" y="0"/>
                  </a:lnTo>
                  <a:lnTo>
                    <a:pt x="478161" y="16274"/>
                  </a:lnTo>
                  <a:cubicBezTo>
                    <a:pt x="478391" y="16927"/>
                    <a:pt x="501105" y="80514"/>
                    <a:pt x="496560" y="157635"/>
                  </a:cubicBezTo>
                  <a:cubicBezTo>
                    <a:pt x="491855" y="237515"/>
                    <a:pt x="456377" y="344968"/>
                    <a:pt x="314079" y="40317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20"/>
            <p:cNvSpPr/>
            <p:nvPr/>
          </p:nvSpPr>
          <p:spPr>
            <a:xfrm>
              <a:off x="7686535" y="6557939"/>
              <a:ext cx="703152" cy="720544"/>
            </a:xfrm>
            <a:custGeom>
              <a:avLst/>
              <a:gdLst/>
              <a:ahLst/>
              <a:cxnLst/>
              <a:rect l="l" t="t" r="r" b="b"/>
              <a:pathLst>
                <a:path w="703152" h="720544" extrusionOk="0">
                  <a:moveTo>
                    <a:pt x="703153" y="635194"/>
                  </a:moveTo>
                  <a:cubicBezTo>
                    <a:pt x="703153" y="635194"/>
                    <a:pt x="518335" y="642167"/>
                    <a:pt x="396276" y="507266"/>
                  </a:cubicBezTo>
                  <a:cubicBezTo>
                    <a:pt x="312739" y="414940"/>
                    <a:pt x="223836" y="0"/>
                    <a:pt x="223836" y="0"/>
                  </a:cubicBezTo>
                  <a:cubicBezTo>
                    <a:pt x="223836" y="0"/>
                    <a:pt x="247116" y="174286"/>
                    <a:pt x="246022" y="284419"/>
                  </a:cubicBezTo>
                  <a:cubicBezTo>
                    <a:pt x="244858" y="400817"/>
                    <a:pt x="219095" y="547962"/>
                    <a:pt x="95315" y="649560"/>
                  </a:cubicBezTo>
                  <a:cubicBezTo>
                    <a:pt x="40973" y="694150"/>
                    <a:pt x="0" y="719680"/>
                    <a:pt x="0" y="719680"/>
                  </a:cubicBezTo>
                  <a:cubicBezTo>
                    <a:pt x="0" y="719680"/>
                    <a:pt x="89714" y="727104"/>
                    <a:pt x="154183" y="698465"/>
                  </a:cubicBezTo>
                  <a:cubicBezTo>
                    <a:pt x="261489" y="650811"/>
                    <a:pt x="292332" y="562699"/>
                    <a:pt x="292332" y="562699"/>
                  </a:cubicBezTo>
                  <a:cubicBezTo>
                    <a:pt x="292332" y="562699"/>
                    <a:pt x="302626" y="597373"/>
                    <a:pt x="385491" y="642018"/>
                  </a:cubicBezTo>
                  <a:cubicBezTo>
                    <a:pt x="498159" y="702873"/>
                    <a:pt x="703145" y="635235"/>
                    <a:pt x="703145" y="635235"/>
                  </a:cubicBezTo>
                  <a:lnTo>
                    <a:pt x="703153" y="6351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20"/>
            <p:cNvSpPr/>
            <p:nvPr/>
          </p:nvSpPr>
          <p:spPr>
            <a:xfrm>
              <a:off x="7120564" y="5845808"/>
              <a:ext cx="495268" cy="1165635"/>
            </a:xfrm>
            <a:custGeom>
              <a:avLst/>
              <a:gdLst/>
              <a:ahLst/>
              <a:cxnLst/>
              <a:rect l="l" t="t" r="r" b="b"/>
              <a:pathLst>
                <a:path w="495268" h="1165635" extrusionOk="0">
                  <a:moveTo>
                    <a:pt x="112" y="29"/>
                  </a:moveTo>
                  <a:cubicBezTo>
                    <a:pt x="112" y="29"/>
                    <a:pt x="205531" y="213795"/>
                    <a:pt x="214904" y="489886"/>
                  </a:cubicBezTo>
                  <a:cubicBezTo>
                    <a:pt x="221988" y="698358"/>
                    <a:pt x="199477" y="800041"/>
                    <a:pt x="144785" y="930324"/>
                  </a:cubicBezTo>
                  <a:cubicBezTo>
                    <a:pt x="111382" y="1009872"/>
                    <a:pt x="95724" y="1030067"/>
                    <a:pt x="95724" y="1030067"/>
                  </a:cubicBezTo>
                  <a:cubicBezTo>
                    <a:pt x="95724" y="1030067"/>
                    <a:pt x="126800" y="1108134"/>
                    <a:pt x="196587" y="1139324"/>
                  </a:cubicBezTo>
                  <a:cubicBezTo>
                    <a:pt x="368744" y="1216213"/>
                    <a:pt x="495268" y="1100116"/>
                    <a:pt x="495268" y="1100116"/>
                  </a:cubicBezTo>
                  <a:cubicBezTo>
                    <a:pt x="495268" y="1100116"/>
                    <a:pt x="317478" y="1001993"/>
                    <a:pt x="330027" y="809150"/>
                  </a:cubicBezTo>
                  <a:cubicBezTo>
                    <a:pt x="345123" y="577127"/>
                    <a:pt x="326130" y="493927"/>
                    <a:pt x="287980" y="386234"/>
                  </a:cubicBezTo>
                  <a:cubicBezTo>
                    <a:pt x="213276" y="175877"/>
                    <a:pt x="0" y="0"/>
                    <a:pt x="0" y="0"/>
                  </a:cubicBezTo>
                  <a:lnTo>
                    <a:pt x="112" y="2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20"/>
            <p:cNvSpPr/>
            <p:nvPr/>
          </p:nvSpPr>
          <p:spPr>
            <a:xfrm>
              <a:off x="5596268" y="6388164"/>
              <a:ext cx="877199" cy="848333"/>
            </a:xfrm>
            <a:custGeom>
              <a:avLst/>
              <a:gdLst/>
              <a:ahLst/>
              <a:cxnLst/>
              <a:rect l="l" t="t" r="r" b="b"/>
              <a:pathLst>
                <a:path w="877199" h="848333" extrusionOk="0">
                  <a:moveTo>
                    <a:pt x="877136" y="842651"/>
                  </a:moveTo>
                  <a:cubicBezTo>
                    <a:pt x="877136" y="842651"/>
                    <a:pt x="567612" y="896864"/>
                    <a:pt x="291700" y="670391"/>
                  </a:cubicBezTo>
                  <a:cubicBezTo>
                    <a:pt x="75541" y="492959"/>
                    <a:pt x="17304" y="301698"/>
                    <a:pt x="4747" y="196134"/>
                  </a:cubicBezTo>
                  <a:cubicBezTo>
                    <a:pt x="-2401" y="136061"/>
                    <a:pt x="645" y="120605"/>
                    <a:pt x="645" y="120605"/>
                  </a:cubicBezTo>
                  <a:cubicBezTo>
                    <a:pt x="16505" y="92823"/>
                    <a:pt x="40239" y="53357"/>
                    <a:pt x="126585" y="14420"/>
                  </a:cubicBezTo>
                  <a:cubicBezTo>
                    <a:pt x="214671" y="-25304"/>
                    <a:pt x="328029" y="29645"/>
                    <a:pt x="328029" y="29645"/>
                  </a:cubicBezTo>
                  <a:cubicBezTo>
                    <a:pt x="328029" y="29645"/>
                    <a:pt x="228400" y="168142"/>
                    <a:pt x="247451" y="304182"/>
                  </a:cubicBezTo>
                  <a:cubicBezTo>
                    <a:pt x="266521" y="440230"/>
                    <a:pt x="291360" y="569627"/>
                    <a:pt x="444713" y="685102"/>
                  </a:cubicBezTo>
                  <a:cubicBezTo>
                    <a:pt x="616634" y="814443"/>
                    <a:pt x="877200" y="842610"/>
                    <a:pt x="877200" y="842610"/>
                  </a:cubicBezTo>
                  <a:lnTo>
                    <a:pt x="877136" y="84265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65" name="Google Shape;2965;p20"/>
          <p:cNvGrpSpPr/>
          <p:nvPr/>
        </p:nvGrpSpPr>
        <p:grpSpPr>
          <a:xfrm rot="10800000">
            <a:off x="7" y="-25885"/>
            <a:ext cx="3298907" cy="2678173"/>
            <a:chOff x="3303902" y="591447"/>
            <a:chExt cx="8447905" cy="6858318"/>
          </a:xfrm>
        </p:grpSpPr>
        <p:sp>
          <p:nvSpPr>
            <p:cNvPr id="2966" name="Google Shape;2966;p20"/>
            <p:cNvSpPr/>
            <p:nvPr/>
          </p:nvSpPr>
          <p:spPr>
            <a:xfrm>
              <a:off x="8942235" y="591447"/>
              <a:ext cx="2809572" cy="6858318"/>
            </a:xfrm>
            <a:custGeom>
              <a:avLst/>
              <a:gdLst/>
              <a:ahLst/>
              <a:cxnLst/>
              <a:rect l="l" t="t" r="r" b="b"/>
              <a:pathLst>
                <a:path w="2809572" h="6858318" extrusionOk="0">
                  <a:moveTo>
                    <a:pt x="1590765" y="4638678"/>
                  </a:moveTo>
                  <a:cubicBezTo>
                    <a:pt x="1438749" y="4533509"/>
                    <a:pt x="1280299" y="4446202"/>
                    <a:pt x="1145909" y="4385271"/>
                  </a:cubicBezTo>
                  <a:cubicBezTo>
                    <a:pt x="1078752" y="4238964"/>
                    <a:pt x="993601" y="3993131"/>
                    <a:pt x="1037905" y="3699791"/>
                  </a:cubicBezTo>
                  <a:cubicBezTo>
                    <a:pt x="1097371" y="3306257"/>
                    <a:pt x="1268505" y="3061734"/>
                    <a:pt x="1576446" y="2930264"/>
                  </a:cubicBezTo>
                  <a:cubicBezTo>
                    <a:pt x="1806142" y="2832217"/>
                    <a:pt x="2075555" y="2851786"/>
                    <a:pt x="2315612" y="2983980"/>
                  </a:cubicBezTo>
                  <a:cubicBezTo>
                    <a:pt x="2417692" y="3040189"/>
                    <a:pt x="2503190" y="3120424"/>
                    <a:pt x="2569359" y="3217095"/>
                  </a:cubicBezTo>
                  <a:cubicBezTo>
                    <a:pt x="2525643" y="3269018"/>
                    <a:pt x="2473205" y="3311572"/>
                    <a:pt x="2416004" y="3342263"/>
                  </a:cubicBezTo>
                  <a:cubicBezTo>
                    <a:pt x="2255584" y="3428371"/>
                    <a:pt x="1978731" y="3418840"/>
                    <a:pt x="1869954" y="3405005"/>
                  </a:cubicBezTo>
                  <a:cubicBezTo>
                    <a:pt x="1867342" y="3404600"/>
                    <a:pt x="1857664" y="3403072"/>
                    <a:pt x="1843515" y="3400993"/>
                  </a:cubicBezTo>
                  <a:cubicBezTo>
                    <a:pt x="1840977" y="3400515"/>
                    <a:pt x="1838640" y="3400055"/>
                    <a:pt x="1836597" y="3399596"/>
                  </a:cubicBezTo>
                  <a:lnTo>
                    <a:pt x="1836505" y="3399982"/>
                  </a:lnTo>
                  <a:cubicBezTo>
                    <a:pt x="1801491" y="3394959"/>
                    <a:pt x="1745853" y="3387581"/>
                    <a:pt x="1699674" y="3384471"/>
                  </a:cubicBezTo>
                  <a:cubicBezTo>
                    <a:pt x="1690034" y="3383809"/>
                    <a:pt x="1680282" y="3383312"/>
                    <a:pt x="1670696" y="3382944"/>
                  </a:cubicBezTo>
                  <a:cubicBezTo>
                    <a:pt x="1568966" y="3379209"/>
                    <a:pt x="1492039" y="3392787"/>
                    <a:pt x="1446228" y="3404489"/>
                  </a:cubicBezTo>
                  <a:cubicBezTo>
                    <a:pt x="1494986" y="3374518"/>
                    <a:pt x="1591085" y="3333028"/>
                    <a:pt x="1742083" y="3340460"/>
                  </a:cubicBezTo>
                  <a:cubicBezTo>
                    <a:pt x="1821917" y="3344361"/>
                    <a:pt x="1903020" y="3366605"/>
                    <a:pt x="1903830" y="3366826"/>
                  </a:cubicBezTo>
                  <a:lnTo>
                    <a:pt x="1910840" y="3368776"/>
                  </a:lnTo>
                  <a:lnTo>
                    <a:pt x="1913839" y="3362116"/>
                  </a:lnTo>
                  <a:cubicBezTo>
                    <a:pt x="1915496" y="3358491"/>
                    <a:pt x="1953636" y="3272126"/>
                    <a:pt x="1897520" y="3213378"/>
                  </a:cubicBezTo>
                  <a:cubicBezTo>
                    <a:pt x="1867584" y="3182058"/>
                    <a:pt x="1820961" y="3164377"/>
                    <a:pt x="1762696" y="3162233"/>
                  </a:cubicBezTo>
                  <a:cubicBezTo>
                    <a:pt x="1644282" y="3157863"/>
                    <a:pt x="1503891" y="3218328"/>
                    <a:pt x="1413371" y="3312695"/>
                  </a:cubicBezTo>
                  <a:cubicBezTo>
                    <a:pt x="1339205" y="3390007"/>
                    <a:pt x="1242533" y="3525189"/>
                    <a:pt x="1241582" y="3526546"/>
                  </a:cubicBezTo>
                  <a:lnTo>
                    <a:pt x="1226900" y="3547116"/>
                  </a:lnTo>
                  <a:lnTo>
                    <a:pt x="1251002" y="3539664"/>
                  </a:lnTo>
                  <a:cubicBezTo>
                    <a:pt x="1252309" y="3539259"/>
                    <a:pt x="1385977" y="3498248"/>
                    <a:pt x="1466690" y="3503952"/>
                  </a:cubicBezTo>
                  <a:cubicBezTo>
                    <a:pt x="1558998" y="3510521"/>
                    <a:pt x="1633364" y="3545626"/>
                    <a:pt x="1687663" y="3571274"/>
                  </a:cubicBezTo>
                  <a:cubicBezTo>
                    <a:pt x="1714985" y="3584172"/>
                    <a:pt x="1736567" y="3594365"/>
                    <a:pt x="1752684" y="3596997"/>
                  </a:cubicBezTo>
                  <a:cubicBezTo>
                    <a:pt x="1764441" y="3598910"/>
                    <a:pt x="1775923" y="3600088"/>
                    <a:pt x="1786778" y="3600474"/>
                  </a:cubicBezTo>
                  <a:cubicBezTo>
                    <a:pt x="1832389" y="3602167"/>
                    <a:pt x="1868746" y="3590685"/>
                    <a:pt x="1891890" y="3567263"/>
                  </a:cubicBezTo>
                  <a:cubicBezTo>
                    <a:pt x="1909093" y="3549839"/>
                    <a:pt x="1917556" y="3527043"/>
                    <a:pt x="1916416" y="3501321"/>
                  </a:cubicBezTo>
                  <a:cubicBezTo>
                    <a:pt x="1914779" y="3465277"/>
                    <a:pt x="1901843" y="3439997"/>
                    <a:pt x="1890767" y="3424689"/>
                  </a:cubicBezTo>
                  <a:cubicBezTo>
                    <a:pt x="1915090" y="3427227"/>
                    <a:pt x="1944418" y="3429380"/>
                    <a:pt x="1977096" y="3430576"/>
                  </a:cubicBezTo>
                  <a:cubicBezTo>
                    <a:pt x="2110394" y="3435489"/>
                    <a:pt x="2298819" y="3424523"/>
                    <a:pt x="2424026" y="3357311"/>
                  </a:cubicBezTo>
                  <a:cubicBezTo>
                    <a:pt x="2483547" y="3325371"/>
                    <a:pt x="2536108" y="3282943"/>
                    <a:pt x="2579650" y="3232530"/>
                  </a:cubicBezTo>
                  <a:cubicBezTo>
                    <a:pt x="2714200" y="3439061"/>
                    <a:pt x="2762705" y="3716348"/>
                    <a:pt x="2698638" y="3994691"/>
                  </a:cubicBezTo>
                  <a:cubicBezTo>
                    <a:pt x="2617314" y="4348066"/>
                    <a:pt x="2283559" y="4602613"/>
                    <a:pt x="1905031" y="4599966"/>
                  </a:cubicBezTo>
                  <a:cubicBezTo>
                    <a:pt x="1563799" y="4597464"/>
                    <a:pt x="1268575" y="4440810"/>
                    <a:pt x="1218195" y="4235277"/>
                  </a:cubicBezTo>
                  <a:cubicBezTo>
                    <a:pt x="1182739" y="4090637"/>
                    <a:pt x="1240513" y="4000522"/>
                    <a:pt x="1289307" y="3953053"/>
                  </a:cubicBezTo>
                  <a:lnTo>
                    <a:pt x="1289546" y="3953163"/>
                  </a:lnTo>
                  <a:lnTo>
                    <a:pt x="1290154" y="3952188"/>
                  </a:lnTo>
                  <a:cubicBezTo>
                    <a:pt x="1295766" y="3946779"/>
                    <a:pt x="1301249" y="3941959"/>
                    <a:pt x="1306437" y="3937635"/>
                  </a:cubicBezTo>
                  <a:cubicBezTo>
                    <a:pt x="1332895" y="3920082"/>
                    <a:pt x="1393519" y="3885767"/>
                    <a:pt x="1455344" y="3873385"/>
                  </a:cubicBezTo>
                  <a:cubicBezTo>
                    <a:pt x="1492105" y="3866025"/>
                    <a:pt x="1521893" y="3861297"/>
                    <a:pt x="1553410" y="3856293"/>
                  </a:cubicBezTo>
                  <a:cubicBezTo>
                    <a:pt x="1594384" y="3849798"/>
                    <a:pt x="1636776" y="3843101"/>
                    <a:pt x="1700659" y="3829762"/>
                  </a:cubicBezTo>
                  <a:cubicBezTo>
                    <a:pt x="1753980" y="3818612"/>
                    <a:pt x="1796351" y="3802273"/>
                    <a:pt x="1827720" y="3786928"/>
                  </a:cubicBezTo>
                  <a:cubicBezTo>
                    <a:pt x="1798484" y="3812466"/>
                    <a:pt x="1761907" y="3839624"/>
                    <a:pt x="1729061" y="3850037"/>
                  </a:cubicBezTo>
                  <a:lnTo>
                    <a:pt x="1713257" y="3855079"/>
                  </a:lnTo>
                  <a:cubicBezTo>
                    <a:pt x="1663635" y="3870939"/>
                    <a:pt x="1630848" y="3881408"/>
                    <a:pt x="1551218" y="3894729"/>
                  </a:cubicBezTo>
                  <a:cubicBezTo>
                    <a:pt x="1443346" y="3912742"/>
                    <a:pt x="1365920" y="3953422"/>
                    <a:pt x="1338799" y="4006303"/>
                  </a:cubicBezTo>
                  <a:cubicBezTo>
                    <a:pt x="1326950" y="4029431"/>
                    <a:pt x="1325919" y="4053461"/>
                    <a:pt x="1335929" y="4073956"/>
                  </a:cubicBezTo>
                  <a:cubicBezTo>
                    <a:pt x="1355174" y="4113367"/>
                    <a:pt x="1409249" y="4157029"/>
                    <a:pt x="1482462" y="4159714"/>
                  </a:cubicBezTo>
                  <a:cubicBezTo>
                    <a:pt x="1520382" y="4161112"/>
                    <a:pt x="1558156" y="4151416"/>
                    <a:pt x="1594752" y="4130865"/>
                  </a:cubicBezTo>
                  <a:cubicBezTo>
                    <a:pt x="1936776" y="3938888"/>
                    <a:pt x="2007353" y="3633829"/>
                    <a:pt x="2008012" y="3630777"/>
                  </a:cubicBezTo>
                  <a:lnTo>
                    <a:pt x="2016126" y="3593924"/>
                  </a:lnTo>
                  <a:lnTo>
                    <a:pt x="1992998" y="3623694"/>
                  </a:lnTo>
                  <a:cubicBezTo>
                    <a:pt x="1992520" y="3624319"/>
                    <a:pt x="1943578" y="3686343"/>
                    <a:pt x="1867943" y="3697622"/>
                  </a:cubicBezTo>
                  <a:cubicBezTo>
                    <a:pt x="1844448" y="3701118"/>
                    <a:pt x="1813408" y="3702093"/>
                    <a:pt x="1773024" y="3700602"/>
                  </a:cubicBezTo>
                  <a:cubicBezTo>
                    <a:pt x="1717073" y="3698560"/>
                    <a:pt x="1653942" y="3692102"/>
                    <a:pt x="1598268" y="3686416"/>
                  </a:cubicBezTo>
                  <a:cubicBezTo>
                    <a:pt x="1579078" y="3684447"/>
                    <a:pt x="1560862" y="3682589"/>
                    <a:pt x="1544248" y="3681044"/>
                  </a:cubicBezTo>
                  <a:cubicBezTo>
                    <a:pt x="1414973" y="3669048"/>
                    <a:pt x="1324236" y="3692249"/>
                    <a:pt x="1275712" y="3749654"/>
                  </a:cubicBezTo>
                  <a:cubicBezTo>
                    <a:pt x="1238969" y="3793150"/>
                    <a:pt x="1234148" y="3849472"/>
                    <a:pt x="1241913" y="3887681"/>
                  </a:cubicBezTo>
                  <a:cubicBezTo>
                    <a:pt x="1248408" y="3919603"/>
                    <a:pt x="1264985" y="3936825"/>
                    <a:pt x="1274902" y="3944589"/>
                  </a:cubicBezTo>
                  <a:cubicBezTo>
                    <a:pt x="1223826" y="3996401"/>
                    <a:pt x="1165467" y="4091631"/>
                    <a:pt x="1201674" y="4239342"/>
                  </a:cubicBezTo>
                  <a:cubicBezTo>
                    <a:pt x="1252143" y="4445317"/>
                    <a:pt x="1536718" y="4603993"/>
                    <a:pt x="1870980" y="4616306"/>
                  </a:cubicBezTo>
                  <a:cubicBezTo>
                    <a:pt x="1882240" y="4616728"/>
                    <a:pt x="1893573" y="4616968"/>
                    <a:pt x="1904926" y="4617041"/>
                  </a:cubicBezTo>
                  <a:cubicBezTo>
                    <a:pt x="2291328" y="4619746"/>
                    <a:pt x="2632090" y="4359603"/>
                    <a:pt x="2715225" y="3998521"/>
                  </a:cubicBezTo>
                  <a:cubicBezTo>
                    <a:pt x="2764994" y="3782297"/>
                    <a:pt x="2750219" y="3566957"/>
                    <a:pt x="2672484" y="3375790"/>
                  </a:cubicBezTo>
                  <a:cubicBezTo>
                    <a:pt x="2649871" y="3320152"/>
                    <a:pt x="2622254" y="3267843"/>
                    <a:pt x="2590350" y="3219620"/>
                  </a:cubicBezTo>
                  <a:cubicBezTo>
                    <a:pt x="2628344" y="3172836"/>
                    <a:pt x="2658868" y="3119746"/>
                    <a:pt x="2680175" y="3062018"/>
                  </a:cubicBezTo>
                  <a:cubicBezTo>
                    <a:pt x="2731987" y="2921740"/>
                    <a:pt x="2725712" y="2767152"/>
                    <a:pt x="2661996" y="2614976"/>
                  </a:cubicBezTo>
                  <a:cubicBezTo>
                    <a:pt x="2589154" y="2440973"/>
                    <a:pt x="2443840" y="2360590"/>
                    <a:pt x="2334772" y="2323794"/>
                  </a:cubicBezTo>
                  <a:cubicBezTo>
                    <a:pt x="2210339" y="2281817"/>
                    <a:pt x="2062185" y="2274650"/>
                    <a:pt x="1948114" y="2305114"/>
                  </a:cubicBezTo>
                  <a:cubicBezTo>
                    <a:pt x="1824199" y="2338210"/>
                    <a:pt x="1701179" y="2409991"/>
                    <a:pt x="1614832" y="2468501"/>
                  </a:cubicBezTo>
                  <a:cubicBezTo>
                    <a:pt x="1694905" y="2399743"/>
                    <a:pt x="1773546" y="2342136"/>
                    <a:pt x="1843388" y="2290984"/>
                  </a:cubicBezTo>
                  <a:cubicBezTo>
                    <a:pt x="1848411" y="2287304"/>
                    <a:pt x="1853380" y="2283675"/>
                    <a:pt x="1858347" y="2280032"/>
                  </a:cubicBezTo>
                  <a:cubicBezTo>
                    <a:pt x="1919193" y="2242336"/>
                    <a:pt x="2115032" y="2121798"/>
                    <a:pt x="2255453" y="2044410"/>
                  </a:cubicBezTo>
                  <a:cubicBezTo>
                    <a:pt x="2361431" y="1985998"/>
                    <a:pt x="2494842" y="1888410"/>
                    <a:pt x="2528642" y="1755263"/>
                  </a:cubicBezTo>
                  <a:cubicBezTo>
                    <a:pt x="2536959" y="1722485"/>
                    <a:pt x="2559461" y="1608174"/>
                    <a:pt x="2499792" y="1513575"/>
                  </a:cubicBezTo>
                  <a:cubicBezTo>
                    <a:pt x="2475101" y="1474403"/>
                    <a:pt x="2440179" y="1445558"/>
                    <a:pt x="2395688" y="1427270"/>
                  </a:cubicBezTo>
                  <a:cubicBezTo>
                    <a:pt x="2414124" y="1405025"/>
                    <a:pt x="2431493" y="1383126"/>
                    <a:pt x="2447776" y="1361594"/>
                  </a:cubicBezTo>
                  <a:cubicBezTo>
                    <a:pt x="2581460" y="1184831"/>
                    <a:pt x="2625566" y="1007625"/>
                    <a:pt x="2636955" y="877558"/>
                  </a:cubicBezTo>
                  <a:cubicBezTo>
                    <a:pt x="2648399" y="884449"/>
                    <a:pt x="2667019" y="893009"/>
                    <a:pt x="2690240" y="893860"/>
                  </a:cubicBezTo>
                  <a:cubicBezTo>
                    <a:pt x="2716697" y="894840"/>
                    <a:pt x="2742346" y="885608"/>
                    <a:pt x="2766448" y="866441"/>
                  </a:cubicBezTo>
                  <a:cubicBezTo>
                    <a:pt x="2812133" y="830080"/>
                    <a:pt x="2823302" y="745729"/>
                    <a:pt x="2791360" y="678402"/>
                  </a:cubicBezTo>
                  <a:cubicBezTo>
                    <a:pt x="2735758" y="561289"/>
                    <a:pt x="2647389" y="472709"/>
                    <a:pt x="2582822" y="408039"/>
                  </a:cubicBezTo>
                  <a:cubicBezTo>
                    <a:pt x="2562638" y="387800"/>
                    <a:pt x="2545214" y="370330"/>
                    <a:pt x="2531378" y="354686"/>
                  </a:cubicBezTo>
                  <a:lnTo>
                    <a:pt x="2502860" y="322442"/>
                  </a:lnTo>
                  <a:lnTo>
                    <a:pt x="2516972" y="363159"/>
                  </a:lnTo>
                  <a:cubicBezTo>
                    <a:pt x="2517304" y="364116"/>
                    <a:pt x="2549888" y="459567"/>
                    <a:pt x="2531232" y="530455"/>
                  </a:cubicBezTo>
                  <a:cubicBezTo>
                    <a:pt x="2516825" y="585155"/>
                    <a:pt x="2506889" y="604456"/>
                    <a:pt x="2488821" y="639486"/>
                  </a:cubicBezTo>
                  <a:cubicBezTo>
                    <a:pt x="2482198" y="652297"/>
                    <a:pt x="2474710" y="666818"/>
                    <a:pt x="2465491" y="685879"/>
                  </a:cubicBezTo>
                  <a:cubicBezTo>
                    <a:pt x="2438261" y="742184"/>
                    <a:pt x="2432520" y="795287"/>
                    <a:pt x="2449760" y="831583"/>
                  </a:cubicBezTo>
                  <a:cubicBezTo>
                    <a:pt x="2461223" y="855741"/>
                    <a:pt x="2482492" y="872089"/>
                    <a:pt x="2511231" y="878851"/>
                  </a:cubicBezTo>
                  <a:cubicBezTo>
                    <a:pt x="2516567" y="880107"/>
                    <a:pt x="2522510" y="880856"/>
                    <a:pt x="2528895" y="881096"/>
                  </a:cubicBezTo>
                  <a:cubicBezTo>
                    <a:pt x="2556732" y="882122"/>
                    <a:pt x="2585343" y="873129"/>
                    <a:pt x="2586557" y="872747"/>
                  </a:cubicBezTo>
                  <a:lnTo>
                    <a:pt x="2591028" y="871326"/>
                  </a:lnTo>
                  <a:lnTo>
                    <a:pt x="2592206" y="866781"/>
                  </a:lnTo>
                  <a:cubicBezTo>
                    <a:pt x="2597136" y="847587"/>
                    <a:pt x="2604091" y="809961"/>
                    <a:pt x="2603668" y="734511"/>
                  </a:cubicBezTo>
                  <a:cubicBezTo>
                    <a:pt x="2603576" y="716397"/>
                    <a:pt x="2607330" y="596088"/>
                    <a:pt x="2580025" y="471514"/>
                  </a:cubicBezTo>
                  <a:cubicBezTo>
                    <a:pt x="2623668" y="570380"/>
                    <a:pt x="2621239" y="885226"/>
                    <a:pt x="2622012" y="848242"/>
                  </a:cubicBezTo>
                  <a:cubicBezTo>
                    <a:pt x="2614817" y="977725"/>
                    <a:pt x="2575333" y="1164700"/>
                    <a:pt x="2434227" y="1351288"/>
                  </a:cubicBezTo>
                  <a:cubicBezTo>
                    <a:pt x="2416969" y="1374094"/>
                    <a:pt x="2398477" y="1397318"/>
                    <a:pt x="2378790" y="1420942"/>
                  </a:cubicBezTo>
                  <a:cubicBezTo>
                    <a:pt x="2366794" y="1416931"/>
                    <a:pt x="2354172" y="1413619"/>
                    <a:pt x="2340943" y="1411016"/>
                  </a:cubicBezTo>
                  <a:cubicBezTo>
                    <a:pt x="2337540" y="1410349"/>
                    <a:pt x="2334080" y="1409792"/>
                    <a:pt x="2330602" y="1409263"/>
                  </a:cubicBezTo>
                  <a:cubicBezTo>
                    <a:pt x="2330805" y="1363542"/>
                    <a:pt x="2330639" y="1308654"/>
                    <a:pt x="2330455" y="1245256"/>
                  </a:cubicBezTo>
                  <a:cubicBezTo>
                    <a:pt x="2330290" y="1187883"/>
                    <a:pt x="2330106" y="1123648"/>
                    <a:pt x="2330160" y="1053147"/>
                  </a:cubicBezTo>
                  <a:cubicBezTo>
                    <a:pt x="2330253" y="896590"/>
                    <a:pt x="2333932" y="772185"/>
                    <a:pt x="2353822" y="526635"/>
                  </a:cubicBezTo>
                  <a:cubicBezTo>
                    <a:pt x="2376176" y="250309"/>
                    <a:pt x="2465340" y="41686"/>
                    <a:pt x="2466243" y="39613"/>
                  </a:cubicBezTo>
                  <a:lnTo>
                    <a:pt x="2483391" y="0"/>
                  </a:lnTo>
                  <a:lnTo>
                    <a:pt x="2452499" y="30096"/>
                  </a:lnTo>
                  <a:cubicBezTo>
                    <a:pt x="2443318" y="39070"/>
                    <a:pt x="2226544" y="251992"/>
                    <a:pt x="2168232" y="448980"/>
                  </a:cubicBezTo>
                  <a:cubicBezTo>
                    <a:pt x="2116456" y="623982"/>
                    <a:pt x="2131875" y="819171"/>
                    <a:pt x="2136070" y="861450"/>
                  </a:cubicBezTo>
                  <a:cubicBezTo>
                    <a:pt x="2110918" y="865935"/>
                    <a:pt x="2036553" y="885731"/>
                    <a:pt x="1981292" y="967768"/>
                  </a:cubicBezTo>
                  <a:cubicBezTo>
                    <a:pt x="1924199" y="1052541"/>
                    <a:pt x="1969112" y="1193771"/>
                    <a:pt x="1971026" y="1199743"/>
                  </a:cubicBezTo>
                  <a:lnTo>
                    <a:pt x="1980225" y="1227981"/>
                  </a:lnTo>
                  <a:lnTo>
                    <a:pt x="1987383" y="1199168"/>
                  </a:lnTo>
                  <a:cubicBezTo>
                    <a:pt x="1987585" y="1198423"/>
                    <a:pt x="2006592" y="1124238"/>
                    <a:pt x="2061697" y="1095017"/>
                  </a:cubicBezTo>
                  <a:cubicBezTo>
                    <a:pt x="2090032" y="1079990"/>
                    <a:pt x="2123425" y="1079406"/>
                    <a:pt x="2160959" y="1093310"/>
                  </a:cubicBezTo>
                  <a:cubicBezTo>
                    <a:pt x="2194023" y="1105545"/>
                    <a:pt x="2289904" y="1162224"/>
                    <a:pt x="2307549" y="1406725"/>
                  </a:cubicBezTo>
                  <a:cubicBezTo>
                    <a:pt x="2177558" y="1397355"/>
                    <a:pt x="1874138" y="1466522"/>
                    <a:pt x="1645054" y="1754137"/>
                  </a:cubicBezTo>
                  <a:cubicBezTo>
                    <a:pt x="1681890" y="1707104"/>
                    <a:pt x="1714566" y="1613416"/>
                    <a:pt x="1906375" y="1464867"/>
                  </a:cubicBezTo>
                  <a:cubicBezTo>
                    <a:pt x="1985803" y="1403336"/>
                    <a:pt x="2078427" y="1390548"/>
                    <a:pt x="2078427" y="1390548"/>
                  </a:cubicBezTo>
                  <a:cubicBezTo>
                    <a:pt x="2089136" y="1359578"/>
                    <a:pt x="2018429" y="1222160"/>
                    <a:pt x="1876475" y="1274932"/>
                  </a:cubicBezTo>
                  <a:cubicBezTo>
                    <a:pt x="1760378" y="1318096"/>
                    <a:pt x="1717695" y="1395993"/>
                    <a:pt x="1673513" y="1508151"/>
                  </a:cubicBezTo>
                  <a:cubicBezTo>
                    <a:pt x="1643210" y="1585133"/>
                    <a:pt x="1622014" y="1658425"/>
                    <a:pt x="1586928" y="1779834"/>
                  </a:cubicBezTo>
                  <a:cubicBezTo>
                    <a:pt x="1574195" y="1823891"/>
                    <a:pt x="1559771" y="1873830"/>
                    <a:pt x="1542236" y="1933263"/>
                  </a:cubicBezTo>
                  <a:lnTo>
                    <a:pt x="1528805" y="1978750"/>
                  </a:lnTo>
                  <a:lnTo>
                    <a:pt x="1557195" y="1940811"/>
                  </a:lnTo>
                  <a:cubicBezTo>
                    <a:pt x="1558262" y="1939385"/>
                    <a:pt x="1606670" y="1871341"/>
                    <a:pt x="1743011" y="1790962"/>
                  </a:cubicBezTo>
                  <a:cubicBezTo>
                    <a:pt x="1782441" y="1767710"/>
                    <a:pt x="1905954" y="1714326"/>
                    <a:pt x="1950531" y="1703718"/>
                  </a:cubicBezTo>
                  <a:cubicBezTo>
                    <a:pt x="2036934" y="1683153"/>
                    <a:pt x="2102896" y="1679956"/>
                    <a:pt x="2137487" y="1651272"/>
                  </a:cubicBezTo>
                  <a:cubicBezTo>
                    <a:pt x="2163963" y="1629317"/>
                    <a:pt x="2179732" y="1599437"/>
                    <a:pt x="2181848" y="1567133"/>
                  </a:cubicBezTo>
                  <a:cubicBezTo>
                    <a:pt x="2183761" y="1537856"/>
                    <a:pt x="2174414" y="1509778"/>
                    <a:pt x="2156199" y="1490092"/>
                  </a:cubicBezTo>
                  <a:cubicBezTo>
                    <a:pt x="2136586" y="1468923"/>
                    <a:pt x="2115758" y="1458657"/>
                    <a:pt x="2089208" y="1456891"/>
                  </a:cubicBezTo>
                  <a:cubicBezTo>
                    <a:pt x="2150274" y="1438354"/>
                    <a:pt x="2236344" y="1418266"/>
                    <a:pt x="2308655" y="1423947"/>
                  </a:cubicBezTo>
                  <a:cubicBezTo>
                    <a:pt x="2309961" y="1447420"/>
                    <a:pt x="2310550" y="1472520"/>
                    <a:pt x="2310328" y="1499388"/>
                  </a:cubicBezTo>
                  <a:cubicBezTo>
                    <a:pt x="2187111" y="1634617"/>
                    <a:pt x="2022660" y="1789779"/>
                    <a:pt x="1832981" y="1952289"/>
                  </a:cubicBezTo>
                  <a:cubicBezTo>
                    <a:pt x="1715538" y="2052898"/>
                    <a:pt x="1373854" y="2368649"/>
                    <a:pt x="1152805" y="2865439"/>
                  </a:cubicBezTo>
                  <a:cubicBezTo>
                    <a:pt x="1042503" y="3113354"/>
                    <a:pt x="1008373" y="3235225"/>
                    <a:pt x="964860" y="3404291"/>
                  </a:cubicBezTo>
                  <a:cubicBezTo>
                    <a:pt x="951116" y="3457649"/>
                    <a:pt x="938109" y="3527528"/>
                    <a:pt x="932147" y="3592792"/>
                  </a:cubicBezTo>
                  <a:cubicBezTo>
                    <a:pt x="930197" y="3614301"/>
                    <a:pt x="914723" y="3747323"/>
                    <a:pt x="932128" y="3914450"/>
                  </a:cubicBezTo>
                  <a:cubicBezTo>
                    <a:pt x="949698" y="4083497"/>
                    <a:pt x="994298" y="4212537"/>
                    <a:pt x="1069957" y="4352363"/>
                  </a:cubicBezTo>
                  <a:cubicBezTo>
                    <a:pt x="863284" y="4264875"/>
                    <a:pt x="724767" y="4264470"/>
                    <a:pt x="615445" y="4257642"/>
                  </a:cubicBezTo>
                  <a:cubicBezTo>
                    <a:pt x="307795" y="4238433"/>
                    <a:pt x="118748" y="4337751"/>
                    <a:pt x="34021" y="4531990"/>
                  </a:cubicBezTo>
                  <a:cubicBezTo>
                    <a:pt x="-16879" y="4648698"/>
                    <a:pt x="-8370" y="4758172"/>
                    <a:pt x="44261" y="4870180"/>
                  </a:cubicBezTo>
                  <a:cubicBezTo>
                    <a:pt x="75954" y="4937631"/>
                    <a:pt x="139067" y="4975499"/>
                    <a:pt x="207552" y="4997335"/>
                  </a:cubicBezTo>
                  <a:cubicBezTo>
                    <a:pt x="289930" y="5023646"/>
                    <a:pt x="358466" y="4992772"/>
                    <a:pt x="391569" y="4972423"/>
                  </a:cubicBezTo>
                  <a:cubicBezTo>
                    <a:pt x="399739" y="5002800"/>
                    <a:pt x="428772" y="5075915"/>
                    <a:pt x="519940" y="5079288"/>
                  </a:cubicBezTo>
                  <a:cubicBezTo>
                    <a:pt x="523694" y="5079435"/>
                    <a:pt x="527575" y="5079435"/>
                    <a:pt x="531550" y="5079343"/>
                  </a:cubicBezTo>
                  <a:cubicBezTo>
                    <a:pt x="661211" y="5075792"/>
                    <a:pt x="699627" y="4977095"/>
                    <a:pt x="730498" y="4897785"/>
                  </a:cubicBezTo>
                  <a:cubicBezTo>
                    <a:pt x="738281" y="4877804"/>
                    <a:pt x="745622" y="4858907"/>
                    <a:pt x="753883" y="4842772"/>
                  </a:cubicBezTo>
                  <a:lnTo>
                    <a:pt x="754968" y="4840620"/>
                  </a:lnTo>
                  <a:cubicBezTo>
                    <a:pt x="818096" y="4717148"/>
                    <a:pt x="846908" y="4660767"/>
                    <a:pt x="955263" y="4629840"/>
                  </a:cubicBezTo>
                  <a:cubicBezTo>
                    <a:pt x="1012208" y="4613557"/>
                    <a:pt x="1084001" y="4609399"/>
                    <a:pt x="1084698" y="4609343"/>
                  </a:cubicBezTo>
                  <a:lnTo>
                    <a:pt x="1117301" y="4607540"/>
                  </a:lnTo>
                  <a:lnTo>
                    <a:pt x="1087973" y="4593152"/>
                  </a:lnTo>
                  <a:cubicBezTo>
                    <a:pt x="1083134" y="4590797"/>
                    <a:pt x="968655" y="4535011"/>
                    <a:pt x="882657" y="4519776"/>
                  </a:cubicBezTo>
                  <a:cubicBezTo>
                    <a:pt x="821535" y="4508939"/>
                    <a:pt x="767004" y="4502758"/>
                    <a:pt x="715964" y="4500880"/>
                  </a:cubicBezTo>
                  <a:cubicBezTo>
                    <a:pt x="668034" y="4499095"/>
                    <a:pt x="622313" y="4501230"/>
                    <a:pt x="576204" y="4507338"/>
                  </a:cubicBezTo>
                  <a:cubicBezTo>
                    <a:pt x="429398" y="4526804"/>
                    <a:pt x="358576" y="4580143"/>
                    <a:pt x="308685" y="4629746"/>
                  </a:cubicBezTo>
                  <a:cubicBezTo>
                    <a:pt x="262761" y="4675394"/>
                    <a:pt x="227550" y="4753331"/>
                    <a:pt x="266441" y="4835118"/>
                  </a:cubicBezTo>
                  <a:cubicBezTo>
                    <a:pt x="289660" y="4883968"/>
                    <a:pt x="355934" y="4924335"/>
                    <a:pt x="358749" y="4926028"/>
                  </a:cubicBezTo>
                  <a:lnTo>
                    <a:pt x="361711" y="4927813"/>
                  </a:lnTo>
                  <a:lnTo>
                    <a:pt x="365097" y="4927022"/>
                  </a:lnTo>
                  <a:cubicBezTo>
                    <a:pt x="368704" y="4926157"/>
                    <a:pt x="401988" y="4916111"/>
                    <a:pt x="457461" y="4829503"/>
                  </a:cubicBezTo>
                  <a:cubicBezTo>
                    <a:pt x="480221" y="4793937"/>
                    <a:pt x="535767" y="4727613"/>
                    <a:pt x="580830" y="4695574"/>
                  </a:cubicBezTo>
                  <a:cubicBezTo>
                    <a:pt x="626570" y="4663062"/>
                    <a:pt x="679941" y="4644627"/>
                    <a:pt x="725111" y="4634139"/>
                  </a:cubicBezTo>
                  <a:cubicBezTo>
                    <a:pt x="721818" y="4635574"/>
                    <a:pt x="718469" y="4637083"/>
                    <a:pt x="715065" y="4638666"/>
                  </a:cubicBezTo>
                  <a:cubicBezTo>
                    <a:pt x="711017" y="4640561"/>
                    <a:pt x="707025" y="4642364"/>
                    <a:pt x="703014" y="4644148"/>
                  </a:cubicBezTo>
                  <a:cubicBezTo>
                    <a:pt x="654661" y="4665804"/>
                    <a:pt x="604656" y="4688214"/>
                    <a:pt x="486158" y="4853035"/>
                  </a:cubicBezTo>
                  <a:cubicBezTo>
                    <a:pt x="443877" y="4911820"/>
                    <a:pt x="392544" y="4951025"/>
                    <a:pt x="392028" y="4951411"/>
                  </a:cubicBezTo>
                  <a:lnTo>
                    <a:pt x="389434" y="4953344"/>
                  </a:lnTo>
                  <a:cubicBezTo>
                    <a:pt x="362424" y="4971135"/>
                    <a:pt x="294034" y="5007031"/>
                    <a:pt x="212718" y="4981089"/>
                  </a:cubicBezTo>
                  <a:cubicBezTo>
                    <a:pt x="148837" y="4960685"/>
                    <a:pt x="97554" y="4914631"/>
                    <a:pt x="68332" y="4851361"/>
                  </a:cubicBezTo>
                  <a:cubicBezTo>
                    <a:pt x="29105" y="4766469"/>
                    <a:pt x="13320" y="4643690"/>
                    <a:pt x="66153" y="4533190"/>
                  </a:cubicBezTo>
                  <a:cubicBezTo>
                    <a:pt x="143723" y="4370887"/>
                    <a:pt x="288906" y="4284710"/>
                    <a:pt x="594002" y="4283146"/>
                  </a:cubicBezTo>
                  <a:cubicBezTo>
                    <a:pt x="696354" y="4282631"/>
                    <a:pt x="878769" y="4300570"/>
                    <a:pt x="1090981" y="4393581"/>
                  </a:cubicBezTo>
                  <a:cubicBezTo>
                    <a:pt x="1103897" y="4416101"/>
                    <a:pt x="1126050" y="4458603"/>
                    <a:pt x="1140474" y="4480259"/>
                  </a:cubicBezTo>
                  <a:cubicBezTo>
                    <a:pt x="1150594" y="4495475"/>
                    <a:pt x="1791193" y="5498879"/>
                    <a:pt x="1919470" y="5883417"/>
                  </a:cubicBezTo>
                  <a:cubicBezTo>
                    <a:pt x="2078767" y="6360915"/>
                    <a:pt x="2148667" y="6757737"/>
                    <a:pt x="1967271" y="6857856"/>
                  </a:cubicBezTo>
                  <a:lnTo>
                    <a:pt x="1984363" y="6856697"/>
                  </a:lnTo>
                  <a:cubicBezTo>
                    <a:pt x="2188502" y="6812632"/>
                    <a:pt x="2167523" y="6365164"/>
                    <a:pt x="1995992" y="5886309"/>
                  </a:cubicBezTo>
                  <a:cubicBezTo>
                    <a:pt x="1763394" y="5236947"/>
                    <a:pt x="1346046" y="4747391"/>
                    <a:pt x="1207482" y="4503593"/>
                  </a:cubicBezTo>
                  <a:cubicBezTo>
                    <a:pt x="1189690" y="4475995"/>
                    <a:pt x="1185035" y="4466391"/>
                    <a:pt x="1166249" y="4430788"/>
                  </a:cubicBezTo>
                  <a:cubicBezTo>
                    <a:pt x="1294140" y="4490530"/>
                    <a:pt x="1439514" y="4560026"/>
                    <a:pt x="1578464" y="4664827"/>
                  </a:cubicBezTo>
                  <a:cubicBezTo>
                    <a:pt x="1886358" y="4897076"/>
                    <a:pt x="2012611" y="5065945"/>
                    <a:pt x="2135055" y="5372341"/>
                  </a:cubicBezTo>
                  <a:cubicBezTo>
                    <a:pt x="2264104" y="5695223"/>
                    <a:pt x="2276011" y="5859589"/>
                    <a:pt x="2267561" y="6191372"/>
                  </a:cubicBezTo>
                  <a:cubicBezTo>
                    <a:pt x="2261876" y="6414370"/>
                    <a:pt x="2160924" y="6848958"/>
                    <a:pt x="2002765" y="6857362"/>
                  </a:cubicBezTo>
                  <a:lnTo>
                    <a:pt x="2028984" y="6858319"/>
                  </a:lnTo>
                  <a:cubicBezTo>
                    <a:pt x="2225690" y="6814216"/>
                    <a:pt x="2331424" y="6486272"/>
                    <a:pt x="2344951" y="6196135"/>
                  </a:cubicBezTo>
                  <a:cubicBezTo>
                    <a:pt x="2359045" y="5893583"/>
                    <a:pt x="2305374" y="5587290"/>
                    <a:pt x="2170176" y="5292019"/>
                  </a:cubicBezTo>
                  <a:cubicBezTo>
                    <a:pt x="2030755" y="4988685"/>
                    <a:pt x="1871551" y="4833532"/>
                    <a:pt x="1589789" y="4638343"/>
                  </a:cubicBezTo>
                  <a:lnTo>
                    <a:pt x="1590765" y="4638678"/>
                  </a:lnTo>
                  <a:close/>
                  <a:moveTo>
                    <a:pt x="2485791" y="1522716"/>
                  </a:moveTo>
                  <a:cubicBezTo>
                    <a:pt x="2530298" y="1593308"/>
                    <a:pt x="2528771" y="1686969"/>
                    <a:pt x="2512506" y="1751075"/>
                  </a:cubicBezTo>
                  <a:cubicBezTo>
                    <a:pt x="2480234" y="1878287"/>
                    <a:pt x="2350646" y="1972678"/>
                    <a:pt x="2247635" y="2029473"/>
                  </a:cubicBezTo>
                  <a:cubicBezTo>
                    <a:pt x="2167710" y="2073516"/>
                    <a:pt x="2069921" y="2131477"/>
                    <a:pt x="1989160" y="2180265"/>
                  </a:cubicBezTo>
                  <a:cubicBezTo>
                    <a:pt x="1999721" y="2171507"/>
                    <a:pt x="2009988" y="2162790"/>
                    <a:pt x="2019666" y="2154115"/>
                  </a:cubicBezTo>
                  <a:cubicBezTo>
                    <a:pt x="2148150" y="2038998"/>
                    <a:pt x="2284170" y="1887548"/>
                    <a:pt x="2318724" y="1637005"/>
                  </a:cubicBezTo>
                  <a:cubicBezTo>
                    <a:pt x="2322496" y="1609553"/>
                    <a:pt x="2325071" y="1580929"/>
                    <a:pt x="2326341" y="1551918"/>
                  </a:cubicBezTo>
                  <a:cubicBezTo>
                    <a:pt x="2327776" y="1540815"/>
                    <a:pt x="2328807" y="1524725"/>
                    <a:pt x="2329524" y="1503957"/>
                  </a:cubicBezTo>
                  <a:cubicBezTo>
                    <a:pt x="2348770" y="1482683"/>
                    <a:pt x="2367114" y="1461703"/>
                    <a:pt x="2384556" y="1441022"/>
                  </a:cubicBezTo>
                  <a:cubicBezTo>
                    <a:pt x="2428832" y="1457885"/>
                    <a:pt x="2463687" y="1485204"/>
                    <a:pt x="2487238" y="1522696"/>
                  </a:cubicBezTo>
                  <a:lnTo>
                    <a:pt x="2485791" y="1522716"/>
                  </a:lnTo>
                  <a:close/>
                  <a:moveTo>
                    <a:pt x="2330355" y="1426535"/>
                  </a:moveTo>
                  <a:cubicBezTo>
                    <a:pt x="2332747" y="1426930"/>
                    <a:pt x="2335158" y="1427275"/>
                    <a:pt x="2337513" y="1427740"/>
                  </a:cubicBezTo>
                  <a:cubicBezTo>
                    <a:pt x="2347651" y="1429736"/>
                    <a:pt x="2357384" y="1432225"/>
                    <a:pt x="2366731" y="1435090"/>
                  </a:cubicBezTo>
                  <a:cubicBezTo>
                    <a:pt x="2354827" y="1449138"/>
                    <a:pt x="2342462" y="1463332"/>
                    <a:pt x="2329712" y="1477647"/>
                  </a:cubicBezTo>
                  <a:lnTo>
                    <a:pt x="2329712" y="1426495"/>
                  </a:lnTo>
                  <a:lnTo>
                    <a:pt x="2330355" y="1426535"/>
                  </a:lnTo>
                  <a:close/>
                  <a:moveTo>
                    <a:pt x="1214140" y="2826866"/>
                  </a:moveTo>
                  <a:cubicBezTo>
                    <a:pt x="1451080" y="2340871"/>
                    <a:pt x="1713691" y="2093597"/>
                    <a:pt x="1834300" y="1987759"/>
                  </a:cubicBezTo>
                  <a:cubicBezTo>
                    <a:pt x="2016160" y="1828217"/>
                    <a:pt x="2187836" y="1657021"/>
                    <a:pt x="2309828" y="1525042"/>
                  </a:cubicBezTo>
                  <a:cubicBezTo>
                    <a:pt x="2309626" y="1533473"/>
                    <a:pt x="2309332" y="1542016"/>
                    <a:pt x="2308963" y="1550778"/>
                  </a:cubicBezTo>
                  <a:cubicBezTo>
                    <a:pt x="2307713" y="1579388"/>
                    <a:pt x="2305192" y="1607603"/>
                    <a:pt x="2301476" y="1634650"/>
                  </a:cubicBezTo>
                  <a:cubicBezTo>
                    <a:pt x="2267676" y="1879710"/>
                    <a:pt x="2134114" y="2028316"/>
                    <a:pt x="2007938" y="2141369"/>
                  </a:cubicBezTo>
                  <a:cubicBezTo>
                    <a:pt x="1963118" y="2181516"/>
                    <a:pt x="1907790" y="2222629"/>
                    <a:pt x="1848838" y="2265831"/>
                  </a:cubicBezTo>
                  <a:cubicBezTo>
                    <a:pt x="1837467" y="2272873"/>
                    <a:pt x="1830936" y="2276953"/>
                    <a:pt x="1830530" y="2277196"/>
                  </a:cubicBezTo>
                  <a:lnTo>
                    <a:pt x="1831414" y="2278604"/>
                  </a:lnTo>
                  <a:cubicBezTo>
                    <a:pt x="1694603" y="2378779"/>
                    <a:pt x="1525197" y="2491974"/>
                    <a:pt x="1375725" y="2676961"/>
                  </a:cubicBezTo>
                  <a:cubicBezTo>
                    <a:pt x="1254994" y="2826377"/>
                    <a:pt x="1172990" y="2923444"/>
                    <a:pt x="1059314" y="3216859"/>
                  </a:cubicBezTo>
                  <a:cubicBezTo>
                    <a:pt x="1116778" y="3035423"/>
                    <a:pt x="1141837" y="2975981"/>
                    <a:pt x="1214468" y="2826857"/>
                  </a:cubicBezTo>
                  <a:lnTo>
                    <a:pt x="1214140" y="2826866"/>
                  </a:lnTo>
                  <a:close/>
                  <a:moveTo>
                    <a:pt x="978726" y="3593210"/>
                  </a:moveTo>
                  <a:cubicBezTo>
                    <a:pt x="987116" y="3543753"/>
                    <a:pt x="994476" y="3491706"/>
                    <a:pt x="1008956" y="3439705"/>
                  </a:cubicBezTo>
                  <a:lnTo>
                    <a:pt x="1009030" y="3439724"/>
                  </a:lnTo>
                  <a:cubicBezTo>
                    <a:pt x="1009066" y="3439595"/>
                    <a:pt x="1009250" y="3438841"/>
                    <a:pt x="1009545" y="3437645"/>
                  </a:cubicBezTo>
                  <a:cubicBezTo>
                    <a:pt x="1080933" y="3182533"/>
                    <a:pt x="1217103" y="2902900"/>
                    <a:pt x="1388544" y="2699157"/>
                  </a:cubicBezTo>
                  <a:cubicBezTo>
                    <a:pt x="1522265" y="2540246"/>
                    <a:pt x="1729861" y="2381033"/>
                    <a:pt x="1952435" y="2321581"/>
                  </a:cubicBezTo>
                  <a:cubicBezTo>
                    <a:pt x="2158543" y="2266527"/>
                    <a:pt x="2521593" y="2323798"/>
                    <a:pt x="2646261" y="2621553"/>
                  </a:cubicBezTo>
                  <a:cubicBezTo>
                    <a:pt x="2741840" y="2849901"/>
                    <a:pt x="2693676" y="3060257"/>
                    <a:pt x="2579840" y="3204153"/>
                  </a:cubicBezTo>
                  <a:cubicBezTo>
                    <a:pt x="2510935" y="3104768"/>
                    <a:pt x="2423443" y="3023876"/>
                    <a:pt x="2323758" y="2968993"/>
                  </a:cubicBezTo>
                  <a:cubicBezTo>
                    <a:pt x="2079084" y="2834264"/>
                    <a:pt x="1804274" y="2814415"/>
                    <a:pt x="1569765" y="2914532"/>
                  </a:cubicBezTo>
                  <a:cubicBezTo>
                    <a:pt x="1418455" y="2979122"/>
                    <a:pt x="1302171" y="3067895"/>
                    <a:pt x="1214241" y="3185941"/>
                  </a:cubicBezTo>
                  <a:cubicBezTo>
                    <a:pt x="1116373" y="3317289"/>
                    <a:pt x="1042283" y="3470869"/>
                    <a:pt x="1010141" y="3683542"/>
                  </a:cubicBezTo>
                  <a:cubicBezTo>
                    <a:pt x="971098" y="3942027"/>
                    <a:pt x="1001898" y="4073638"/>
                    <a:pt x="1049202" y="4223110"/>
                  </a:cubicBezTo>
                  <a:cubicBezTo>
                    <a:pt x="996783" y="4071905"/>
                    <a:pt x="986958" y="4031039"/>
                    <a:pt x="975881" y="3894831"/>
                  </a:cubicBezTo>
                  <a:cubicBezTo>
                    <a:pt x="961845" y="3721497"/>
                    <a:pt x="976447" y="3606569"/>
                    <a:pt x="978707" y="3593098"/>
                  </a:cubicBezTo>
                  <a:lnTo>
                    <a:pt x="978726" y="359321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20"/>
            <p:cNvSpPr/>
            <p:nvPr/>
          </p:nvSpPr>
          <p:spPr>
            <a:xfrm>
              <a:off x="9757349" y="5271583"/>
              <a:ext cx="1227334" cy="2175643"/>
            </a:xfrm>
            <a:custGeom>
              <a:avLst/>
              <a:gdLst/>
              <a:ahLst/>
              <a:cxnLst/>
              <a:rect l="l" t="t" r="r" b="b"/>
              <a:pathLst>
                <a:path w="1227334" h="2175643" extrusionOk="0">
                  <a:moveTo>
                    <a:pt x="845269" y="1183184"/>
                  </a:moveTo>
                  <a:cubicBezTo>
                    <a:pt x="776915" y="1126736"/>
                    <a:pt x="679565" y="1058384"/>
                    <a:pt x="585418" y="992253"/>
                  </a:cubicBezTo>
                  <a:cubicBezTo>
                    <a:pt x="484724" y="921527"/>
                    <a:pt x="388844" y="854188"/>
                    <a:pt x="334121" y="805796"/>
                  </a:cubicBezTo>
                  <a:cubicBezTo>
                    <a:pt x="308748" y="776229"/>
                    <a:pt x="280856" y="736468"/>
                    <a:pt x="254306" y="683662"/>
                  </a:cubicBezTo>
                  <a:cubicBezTo>
                    <a:pt x="234894" y="635106"/>
                    <a:pt x="217858" y="577994"/>
                    <a:pt x="204040" y="525080"/>
                  </a:cubicBezTo>
                  <a:cubicBezTo>
                    <a:pt x="240065" y="611849"/>
                    <a:pt x="289964" y="710528"/>
                    <a:pt x="346984" y="763179"/>
                  </a:cubicBezTo>
                  <a:cubicBezTo>
                    <a:pt x="380434" y="794034"/>
                    <a:pt x="420985" y="811201"/>
                    <a:pt x="464276" y="812819"/>
                  </a:cubicBezTo>
                  <a:cubicBezTo>
                    <a:pt x="538645" y="815561"/>
                    <a:pt x="607258" y="770612"/>
                    <a:pt x="623904" y="708291"/>
                  </a:cubicBezTo>
                  <a:cubicBezTo>
                    <a:pt x="650252" y="609594"/>
                    <a:pt x="602855" y="530313"/>
                    <a:pt x="470240" y="451258"/>
                  </a:cubicBezTo>
                  <a:cubicBezTo>
                    <a:pt x="459385" y="444800"/>
                    <a:pt x="448878" y="438581"/>
                    <a:pt x="438703" y="432546"/>
                  </a:cubicBezTo>
                  <a:cubicBezTo>
                    <a:pt x="335371" y="371424"/>
                    <a:pt x="267112" y="331023"/>
                    <a:pt x="218833" y="251902"/>
                  </a:cubicBezTo>
                  <a:cubicBezTo>
                    <a:pt x="179109" y="186805"/>
                    <a:pt x="152522" y="34038"/>
                    <a:pt x="152246" y="32493"/>
                  </a:cubicBezTo>
                  <a:lnTo>
                    <a:pt x="146652" y="0"/>
                  </a:lnTo>
                  <a:lnTo>
                    <a:pt x="135834" y="31150"/>
                  </a:lnTo>
                  <a:cubicBezTo>
                    <a:pt x="135153" y="33082"/>
                    <a:pt x="68621" y="225246"/>
                    <a:pt x="33312" y="381284"/>
                  </a:cubicBezTo>
                  <a:cubicBezTo>
                    <a:pt x="21647" y="432820"/>
                    <a:pt x="1537" y="550888"/>
                    <a:pt x="65" y="666522"/>
                  </a:cubicBezTo>
                  <a:cubicBezTo>
                    <a:pt x="-1370" y="778313"/>
                    <a:pt x="20893" y="876878"/>
                    <a:pt x="61150" y="936914"/>
                  </a:cubicBezTo>
                  <a:cubicBezTo>
                    <a:pt x="75887" y="958919"/>
                    <a:pt x="131288" y="1030971"/>
                    <a:pt x="224885" y="1034415"/>
                  </a:cubicBezTo>
                  <a:cubicBezTo>
                    <a:pt x="244996" y="1035169"/>
                    <a:pt x="265510" y="1032519"/>
                    <a:pt x="285915" y="1026558"/>
                  </a:cubicBezTo>
                  <a:cubicBezTo>
                    <a:pt x="394616" y="994820"/>
                    <a:pt x="421813" y="926354"/>
                    <a:pt x="428246" y="901315"/>
                  </a:cubicBezTo>
                  <a:cubicBezTo>
                    <a:pt x="472846" y="934029"/>
                    <a:pt x="523608" y="969686"/>
                    <a:pt x="575637" y="1006229"/>
                  </a:cubicBezTo>
                  <a:cubicBezTo>
                    <a:pt x="669527" y="1072171"/>
                    <a:pt x="766596" y="1140337"/>
                    <a:pt x="834442" y="1196350"/>
                  </a:cubicBezTo>
                  <a:cubicBezTo>
                    <a:pt x="995878" y="1329600"/>
                    <a:pt x="1087189" y="1464368"/>
                    <a:pt x="1159594" y="1738791"/>
                  </a:cubicBezTo>
                  <a:cubicBezTo>
                    <a:pt x="1264357" y="2135915"/>
                    <a:pt x="1135178" y="2172146"/>
                    <a:pt x="1135234" y="2174576"/>
                  </a:cubicBezTo>
                  <a:lnTo>
                    <a:pt x="1144783" y="2175643"/>
                  </a:lnTo>
                  <a:cubicBezTo>
                    <a:pt x="1257612" y="2107567"/>
                    <a:pt x="1235288" y="1938646"/>
                    <a:pt x="1192124" y="1734602"/>
                  </a:cubicBezTo>
                  <a:cubicBezTo>
                    <a:pt x="1133718" y="1452181"/>
                    <a:pt x="1010312" y="1318977"/>
                    <a:pt x="846210" y="1183324"/>
                  </a:cubicBezTo>
                  <a:lnTo>
                    <a:pt x="845269" y="118318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20"/>
            <p:cNvSpPr/>
            <p:nvPr/>
          </p:nvSpPr>
          <p:spPr>
            <a:xfrm>
              <a:off x="10419493" y="5350254"/>
              <a:ext cx="755003" cy="1840054"/>
            </a:xfrm>
            <a:custGeom>
              <a:avLst/>
              <a:gdLst/>
              <a:ahLst/>
              <a:cxnLst/>
              <a:rect l="l" t="t" r="r" b="b"/>
              <a:pathLst>
                <a:path w="755003" h="1840054" extrusionOk="0">
                  <a:moveTo>
                    <a:pt x="682590" y="1840054"/>
                  </a:moveTo>
                  <a:cubicBezTo>
                    <a:pt x="682885" y="1838766"/>
                    <a:pt x="708698" y="1797718"/>
                    <a:pt x="736518" y="1612751"/>
                  </a:cubicBezTo>
                  <a:cubicBezTo>
                    <a:pt x="748624" y="1532182"/>
                    <a:pt x="755984" y="1418183"/>
                    <a:pt x="754898" y="1370526"/>
                  </a:cubicBezTo>
                  <a:cubicBezTo>
                    <a:pt x="748551" y="1092127"/>
                    <a:pt x="717346" y="938151"/>
                    <a:pt x="581103" y="644850"/>
                  </a:cubicBezTo>
                  <a:cubicBezTo>
                    <a:pt x="367676" y="185279"/>
                    <a:pt x="0" y="0"/>
                    <a:pt x="0" y="0"/>
                  </a:cubicBezTo>
                  <a:cubicBezTo>
                    <a:pt x="0" y="0"/>
                    <a:pt x="211995" y="137330"/>
                    <a:pt x="317399" y="357567"/>
                  </a:cubicBezTo>
                  <a:cubicBezTo>
                    <a:pt x="358945" y="444429"/>
                    <a:pt x="385807" y="556110"/>
                    <a:pt x="400287" y="638425"/>
                  </a:cubicBezTo>
                  <a:cubicBezTo>
                    <a:pt x="407426" y="678903"/>
                    <a:pt x="407941" y="731892"/>
                    <a:pt x="432100" y="795368"/>
                  </a:cubicBezTo>
                  <a:cubicBezTo>
                    <a:pt x="476404" y="911794"/>
                    <a:pt x="585679" y="1104929"/>
                    <a:pt x="621297" y="1248392"/>
                  </a:cubicBezTo>
                  <a:cubicBezTo>
                    <a:pt x="688181" y="1522334"/>
                    <a:pt x="681588" y="1839988"/>
                    <a:pt x="681588" y="1839988"/>
                  </a:cubicBezTo>
                  <a:lnTo>
                    <a:pt x="682590" y="184005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20"/>
            <p:cNvSpPr/>
            <p:nvPr/>
          </p:nvSpPr>
          <p:spPr>
            <a:xfrm>
              <a:off x="11237648" y="5047819"/>
              <a:ext cx="466133" cy="1831401"/>
            </a:xfrm>
            <a:custGeom>
              <a:avLst/>
              <a:gdLst/>
              <a:ahLst/>
              <a:cxnLst/>
              <a:rect l="l" t="t" r="r" b="b"/>
              <a:pathLst>
                <a:path w="466133" h="1831401" extrusionOk="0">
                  <a:moveTo>
                    <a:pt x="437192" y="43826"/>
                  </a:moveTo>
                  <a:lnTo>
                    <a:pt x="466133" y="0"/>
                  </a:lnTo>
                  <a:lnTo>
                    <a:pt x="424864" y="32382"/>
                  </a:lnTo>
                  <a:cubicBezTo>
                    <a:pt x="423024" y="33817"/>
                    <a:pt x="240489" y="177974"/>
                    <a:pt x="118279" y="353060"/>
                  </a:cubicBezTo>
                  <a:cubicBezTo>
                    <a:pt x="53238" y="446251"/>
                    <a:pt x="-28744" y="603895"/>
                    <a:pt x="9983" y="895850"/>
                  </a:cubicBezTo>
                  <a:cubicBezTo>
                    <a:pt x="20747" y="977045"/>
                    <a:pt x="30977" y="1033198"/>
                    <a:pt x="43101" y="1082052"/>
                  </a:cubicBezTo>
                  <a:cubicBezTo>
                    <a:pt x="160158" y="1553455"/>
                    <a:pt x="103635" y="1741861"/>
                    <a:pt x="103635" y="1741861"/>
                  </a:cubicBezTo>
                  <a:cubicBezTo>
                    <a:pt x="103635" y="1741861"/>
                    <a:pt x="170635" y="1376334"/>
                    <a:pt x="166430" y="1186109"/>
                  </a:cubicBezTo>
                  <a:cubicBezTo>
                    <a:pt x="164039" y="1077850"/>
                    <a:pt x="150423" y="1002290"/>
                    <a:pt x="149577" y="911441"/>
                  </a:cubicBezTo>
                  <a:cubicBezTo>
                    <a:pt x="149007" y="849012"/>
                    <a:pt x="148399" y="784436"/>
                    <a:pt x="156108" y="715893"/>
                  </a:cubicBezTo>
                  <a:cubicBezTo>
                    <a:pt x="171748" y="577330"/>
                    <a:pt x="204847" y="462552"/>
                    <a:pt x="230975" y="388301"/>
                  </a:cubicBezTo>
                  <a:cubicBezTo>
                    <a:pt x="213827" y="473581"/>
                    <a:pt x="191784" y="597687"/>
                    <a:pt x="187792" y="689291"/>
                  </a:cubicBezTo>
                  <a:cubicBezTo>
                    <a:pt x="184499" y="764856"/>
                    <a:pt x="188638" y="824802"/>
                    <a:pt x="192612" y="882756"/>
                  </a:cubicBezTo>
                  <a:cubicBezTo>
                    <a:pt x="197838" y="959002"/>
                    <a:pt x="212962" y="1066386"/>
                    <a:pt x="211968" y="1168842"/>
                  </a:cubicBezTo>
                  <a:cubicBezTo>
                    <a:pt x="208822" y="1493796"/>
                    <a:pt x="111482" y="1831402"/>
                    <a:pt x="111482" y="1831402"/>
                  </a:cubicBezTo>
                  <a:cubicBezTo>
                    <a:pt x="111482" y="1831402"/>
                    <a:pt x="254218" y="1598088"/>
                    <a:pt x="323439" y="1365095"/>
                  </a:cubicBezTo>
                  <a:cubicBezTo>
                    <a:pt x="366466" y="1220277"/>
                    <a:pt x="391709" y="1004627"/>
                    <a:pt x="359290" y="810153"/>
                  </a:cubicBezTo>
                  <a:cubicBezTo>
                    <a:pt x="333310" y="654444"/>
                    <a:pt x="312796" y="467762"/>
                    <a:pt x="357505" y="263972"/>
                  </a:cubicBezTo>
                  <a:cubicBezTo>
                    <a:pt x="389534" y="116732"/>
                    <a:pt x="436636" y="44478"/>
                    <a:pt x="437577" y="43819"/>
                  </a:cubicBezTo>
                  <a:lnTo>
                    <a:pt x="437192" y="4382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20"/>
            <p:cNvSpPr/>
            <p:nvPr/>
          </p:nvSpPr>
          <p:spPr>
            <a:xfrm>
              <a:off x="9098075" y="2904799"/>
              <a:ext cx="939933" cy="1957158"/>
            </a:xfrm>
            <a:custGeom>
              <a:avLst/>
              <a:gdLst/>
              <a:ahLst/>
              <a:cxnLst/>
              <a:rect l="l" t="t" r="r" b="b"/>
              <a:pathLst>
                <a:path w="939933" h="1957158" extrusionOk="0">
                  <a:moveTo>
                    <a:pt x="154797" y="1620968"/>
                  </a:moveTo>
                  <a:cubicBezTo>
                    <a:pt x="183150" y="1602385"/>
                    <a:pt x="228816" y="1592376"/>
                    <a:pt x="276969" y="1594142"/>
                  </a:cubicBezTo>
                  <a:cubicBezTo>
                    <a:pt x="318202" y="1595651"/>
                    <a:pt x="357888" y="1605513"/>
                    <a:pt x="391728" y="1622642"/>
                  </a:cubicBezTo>
                  <a:cubicBezTo>
                    <a:pt x="451488" y="1652872"/>
                    <a:pt x="495700" y="1698024"/>
                    <a:pt x="542510" y="1745823"/>
                  </a:cubicBezTo>
                  <a:cubicBezTo>
                    <a:pt x="565655" y="1769447"/>
                    <a:pt x="589574" y="1793881"/>
                    <a:pt x="615922" y="1816898"/>
                  </a:cubicBezTo>
                  <a:cubicBezTo>
                    <a:pt x="710747" y="1899749"/>
                    <a:pt x="785837" y="1944186"/>
                    <a:pt x="786590" y="1944647"/>
                  </a:cubicBezTo>
                  <a:lnTo>
                    <a:pt x="807878" y="1957158"/>
                  </a:lnTo>
                  <a:lnTo>
                    <a:pt x="798790" y="1934123"/>
                  </a:lnTo>
                  <a:cubicBezTo>
                    <a:pt x="798440" y="1933221"/>
                    <a:pt x="762856" y="1842330"/>
                    <a:pt x="741752" y="1724869"/>
                  </a:cubicBezTo>
                  <a:cubicBezTo>
                    <a:pt x="694025" y="1459018"/>
                    <a:pt x="697594" y="1344909"/>
                    <a:pt x="731596" y="1156776"/>
                  </a:cubicBezTo>
                  <a:cubicBezTo>
                    <a:pt x="746960" y="1071754"/>
                    <a:pt x="784623" y="967964"/>
                    <a:pt x="824512" y="858067"/>
                  </a:cubicBezTo>
                  <a:cubicBezTo>
                    <a:pt x="861917" y="754933"/>
                    <a:pt x="900610" y="648285"/>
                    <a:pt x="924216" y="547997"/>
                  </a:cubicBezTo>
                  <a:cubicBezTo>
                    <a:pt x="988227" y="275956"/>
                    <a:pt x="836141" y="36642"/>
                    <a:pt x="834613" y="34268"/>
                  </a:cubicBezTo>
                  <a:lnTo>
                    <a:pt x="812443" y="0"/>
                  </a:lnTo>
                  <a:lnTo>
                    <a:pt x="819066" y="40308"/>
                  </a:lnTo>
                  <a:cubicBezTo>
                    <a:pt x="819305" y="41701"/>
                    <a:pt x="841862" y="180369"/>
                    <a:pt x="830473" y="273631"/>
                  </a:cubicBezTo>
                  <a:cubicBezTo>
                    <a:pt x="814687" y="402962"/>
                    <a:pt x="801403" y="454925"/>
                    <a:pt x="746941" y="600685"/>
                  </a:cubicBezTo>
                  <a:cubicBezTo>
                    <a:pt x="730106" y="645745"/>
                    <a:pt x="707015" y="687530"/>
                    <a:pt x="682599" y="731769"/>
                  </a:cubicBezTo>
                  <a:cubicBezTo>
                    <a:pt x="629003" y="828808"/>
                    <a:pt x="568265" y="938809"/>
                    <a:pt x="541812" y="1132077"/>
                  </a:cubicBezTo>
                  <a:cubicBezTo>
                    <a:pt x="516845" y="1314445"/>
                    <a:pt x="555870" y="1471058"/>
                    <a:pt x="584590" y="1555031"/>
                  </a:cubicBezTo>
                  <a:cubicBezTo>
                    <a:pt x="538759" y="1496301"/>
                    <a:pt x="460176" y="1411446"/>
                    <a:pt x="378134" y="1394593"/>
                  </a:cubicBezTo>
                  <a:cubicBezTo>
                    <a:pt x="356755" y="1390215"/>
                    <a:pt x="335890" y="1387601"/>
                    <a:pt x="316130" y="1386866"/>
                  </a:cubicBezTo>
                  <a:cubicBezTo>
                    <a:pt x="215822" y="1383186"/>
                    <a:pt x="136390" y="1426589"/>
                    <a:pt x="73349" y="1519598"/>
                  </a:cubicBezTo>
                  <a:cubicBezTo>
                    <a:pt x="16376" y="1603663"/>
                    <a:pt x="3662" y="1747099"/>
                    <a:pt x="3156" y="1753175"/>
                  </a:cubicBezTo>
                  <a:lnTo>
                    <a:pt x="0" y="1790507"/>
                  </a:lnTo>
                  <a:lnTo>
                    <a:pt x="18951" y="1758217"/>
                  </a:lnTo>
                  <a:cubicBezTo>
                    <a:pt x="19422" y="1757369"/>
                    <a:pt x="66147" y="1678992"/>
                    <a:pt x="154792" y="1620963"/>
                  </a:cubicBezTo>
                  <a:lnTo>
                    <a:pt x="154797" y="16209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20"/>
            <p:cNvSpPr/>
            <p:nvPr/>
          </p:nvSpPr>
          <p:spPr>
            <a:xfrm>
              <a:off x="9703395" y="1811612"/>
              <a:ext cx="894475" cy="1219053"/>
            </a:xfrm>
            <a:custGeom>
              <a:avLst/>
              <a:gdLst/>
              <a:ahLst/>
              <a:cxnLst/>
              <a:rect l="l" t="t" r="r" b="b"/>
              <a:pathLst>
                <a:path w="894475" h="1219053" extrusionOk="0">
                  <a:moveTo>
                    <a:pt x="534185" y="1219054"/>
                  </a:moveTo>
                  <a:cubicBezTo>
                    <a:pt x="616925" y="1019541"/>
                    <a:pt x="637073" y="786256"/>
                    <a:pt x="654774" y="502016"/>
                  </a:cubicBezTo>
                  <a:cubicBezTo>
                    <a:pt x="674001" y="193896"/>
                    <a:pt x="857716" y="31763"/>
                    <a:pt x="859572" y="30161"/>
                  </a:cubicBezTo>
                  <a:lnTo>
                    <a:pt x="894475" y="0"/>
                  </a:lnTo>
                  <a:lnTo>
                    <a:pt x="851127" y="15662"/>
                  </a:lnTo>
                  <a:cubicBezTo>
                    <a:pt x="848312" y="16683"/>
                    <a:pt x="567414" y="120699"/>
                    <a:pt x="469952" y="371101"/>
                  </a:cubicBezTo>
                  <a:cubicBezTo>
                    <a:pt x="442022" y="442903"/>
                    <a:pt x="450854" y="548938"/>
                    <a:pt x="455785" y="590246"/>
                  </a:cubicBezTo>
                  <a:cubicBezTo>
                    <a:pt x="428315" y="575844"/>
                    <a:pt x="366605" y="548277"/>
                    <a:pt x="292493" y="545545"/>
                  </a:cubicBezTo>
                  <a:cubicBezTo>
                    <a:pt x="278528" y="545030"/>
                    <a:pt x="264600" y="545445"/>
                    <a:pt x="251132" y="546779"/>
                  </a:cubicBezTo>
                  <a:cubicBezTo>
                    <a:pt x="59023" y="565785"/>
                    <a:pt x="5431" y="740046"/>
                    <a:pt x="4913" y="741808"/>
                  </a:cubicBezTo>
                  <a:lnTo>
                    <a:pt x="0" y="758454"/>
                  </a:lnTo>
                  <a:lnTo>
                    <a:pt x="16136" y="752185"/>
                  </a:lnTo>
                  <a:cubicBezTo>
                    <a:pt x="16781" y="751941"/>
                    <a:pt x="79852" y="727833"/>
                    <a:pt x="157055" y="730681"/>
                  </a:cubicBezTo>
                  <a:cubicBezTo>
                    <a:pt x="237018" y="733625"/>
                    <a:pt x="345226" y="766730"/>
                    <a:pt x="406562" y="90770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20"/>
            <p:cNvSpPr/>
            <p:nvPr/>
          </p:nvSpPr>
          <p:spPr>
            <a:xfrm>
              <a:off x="10931661" y="2349838"/>
              <a:ext cx="724819" cy="701239"/>
            </a:xfrm>
            <a:custGeom>
              <a:avLst/>
              <a:gdLst/>
              <a:ahLst/>
              <a:cxnLst/>
              <a:rect l="l" t="t" r="r" b="b"/>
              <a:pathLst>
                <a:path w="724819" h="701239" extrusionOk="0">
                  <a:moveTo>
                    <a:pt x="624483" y="116"/>
                  </a:moveTo>
                  <a:cubicBezTo>
                    <a:pt x="624483" y="116"/>
                    <a:pt x="635523" y="184735"/>
                    <a:pt x="503347" y="309734"/>
                  </a:cubicBezTo>
                  <a:cubicBezTo>
                    <a:pt x="412879" y="395285"/>
                    <a:pt x="0" y="493298"/>
                    <a:pt x="0" y="493298"/>
                  </a:cubicBezTo>
                  <a:cubicBezTo>
                    <a:pt x="0" y="493298"/>
                    <a:pt x="173720" y="466192"/>
                    <a:pt x="283863" y="464854"/>
                  </a:cubicBezTo>
                  <a:cubicBezTo>
                    <a:pt x="400252" y="463456"/>
                    <a:pt x="547925" y="485976"/>
                    <a:pt x="652236" y="607487"/>
                  </a:cubicBezTo>
                  <a:cubicBezTo>
                    <a:pt x="698013" y="660835"/>
                    <a:pt x="724435" y="701240"/>
                    <a:pt x="724435" y="701240"/>
                  </a:cubicBezTo>
                  <a:cubicBezTo>
                    <a:pt x="724435" y="701240"/>
                    <a:pt x="729880" y="611378"/>
                    <a:pt x="699835" y="547566"/>
                  </a:cubicBezTo>
                  <a:cubicBezTo>
                    <a:pt x="649826" y="441342"/>
                    <a:pt x="561054" y="412441"/>
                    <a:pt x="561054" y="412441"/>
                  </a:cubicBezTo>
                  <a:cubicBezTo>
                    <a:pt x="561054" y="412441"/>
                    <a:pt x="595497" y="401383"/>
                    <a:pt x="638312" y="317559"/>
                  </a:cubicBezTo>
                  <a:cubicBezTo>
                    <a:pt x="695776" y="203385"/>
                    <a:pt x="624181" y="0"/>
                    <a:pt x="624181" y="0"/>
                  </a:cubicBezTo>
                  <a:lnTo>
                    <a:pt x="624483" y="11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20"/>
            <p:cNvSpPr/>
            <p:nvPr/>
          </p:nvSpPr>
          <p:spPr>
            <a:xfrm>
              <a:off x="10236637" y="3129110"/>
              <a:ext cx="1158433" cy="519311"/>
            </a:xfrm>
            <a:custGeom>
              <a:avLst/>
              <a:gdLst/>
              <a:ahLst/>
              <a:cxnLst/>
              <a:rect l="l" t="t" r="r" b="b"/>
              <a:pathLst>
                <a:path w="1158433" h="519311" extrusionOk="0">
                  <a:moveTo>
                    <a:pt x="0" y="519247"/>
                  </a:moveTo>
                  <a:cubicBezTo>
                    <a:pt x="0" y="519247"/>
                    <a:pt x="209197" y="309183"/>
                    <a:pt x="485015" y="293724"/>
                  </a:cubicBezTo>
                  <a:cubicBezTo>
                    <a:pt x="693270" y="282059"/>
                    <a:pt x="795425" y="302321"/>
                    <a:pt x="926884" y="354137"/>
                  </a:cubicBezTo>
                  <a:cubicBezTo>
                    <a:pt x="1007140" y="385780"/>
                    <a:pt x="1027672" y="400986"/>
                    <a:pt x="1027672" y="400986"/>
                  </a:cubicBezTo>
                  <a:cubicBezTo>
                    <a:pt x="1027672" y="400986"/>
                    <a:pt x="1105040" y="368198"/>
                    <a:pt x="1134678" y="297748"/>
                  </a:cubicBezTo>
                  <a:cubicBezTo>
                    <a:pt x="1207759" y="123943"/>
                    <a:pt x="1088900" y="0"/>
                    <a:pt x="1088900" y="0"/>
                  </a:cubicBezTo>
                  <a:cubicBezTo>
                    <a:pt x="1088900" y="0"/>
                    <a:pt x="994716" y="179900"/>
                    <a:pt x="801657" y="171601"/>
                  </a:cubicBezTo>
                  <a:cubicBezTo>
                    <a:pt x="569352" y="161619"/>
                    <a:pt x="486594" y="182438"/>
                    <a:pt x="379767" y="222948"/>
                  </a:cubicBezTo>
                  <a:cubicBezTo>
                    <a:pt x="171295" y="302079"/>
                    <a:pt x="222" y="519312"/>
                    <a:pt x="222" y="519312"/>
                  </a:cubicBezTo>
                  <a:lnTo>
                    <a:pt x="0" y="51924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20"/>
            <p:cNvSpPr/>
            <p:nvPr/>
          </p:nvSpPr>
          <p:spPr>
            <a:xfrm>
              <a:off x="10807691" y="4264918"/>
              <a:ext cx="835332" cy="892575"/>
            </a:xfrm>
            <a:custGeom>
              <a:avLst/>
              <a:gdLst/>
              <a:ahLst/>
              <a:cxnLst/>
              <a:rect l="l" t="t" r="r" b="b"/>
              <a:pathLst>
                <a:path w="835332" h="892575" extrusionOk="0">
                  <a:moveTo>
                    <a:pt x="827583" y="0"/>
                  </a:moveTo>
                  <a:cubicBezTo>
                    <a:pt x="827583" y="0"/>
                    <a:pt x="888594" y="308262"/>
                    <a:pt x="668248" y="589082"/>
                  </a:cubicBezTo>
                  <a:cubicBezTo>
                    <a:pt x="495630" y="809093"/>
                    <a:pt x="305697" y="871522"/>
                    <a:pt x="200434" y="886406"/>
                  </a:cubicBezTo>
                  <a:cubicBezTo>
                    <a:pt x="140527" y="894869"/>
                    <a:pt x="125016" y="892165"/>
                    <a:pt x="125016" y="892165"/>
                  </a:cubicBezTo>
                  <a:cubicBezTo>
                    <a:pt x="96884" y="876930"/>
                    <a:pt x="56902" y="854060"/>
                    <a:pt x="16080" y="768598"/>
                  </a:cubicBezTo>
                  <a:cubicBezTo>
                    <a:pt x="-25576" y="681405"/>
                    <a:pt x="26861" y="566871"/>
                    <a:pt x="26861" y="566871"/>
                  </a:cubicBezTo>
                  <a:cubicBezTo>
                    <a:pt x="26861" y="566871"/>
                    <a:pt x="167526" y="663430"/>
                    <a:pt x="303103" y="641388"/>
                  </a:cubicBezTo>
                  <a:cubicBezTo>
                    <a:pt x="438709" y="619327"/>
                    <a:pt x="567513" y="591637"/>
                    <a:pt x="679587" y="435780"/>
                  </a:cubicBezTo>
                  <a:cubicBezTo>
                    <a:pt x="805819" y="261221"/>
                    <a:pt x="828428" y="90"/>
                    <a:pt x="828428" y="90"/>
                  </a:cubicBezTo>
                  <a:lnTo>
                    <a:pt x="8275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20"/>
            <p:cNvSpPr/>
            <p:nvPr/>
          </p:nvSpPr>
          <p:spPr>
            <a:xfrm>
              <a:off x="9386560" y="4197562"/>
              <a:ext cx="9237" cy="9181"/>
            </a:xfrm>
            <a:custGeom>
              <a:avLst/>
              <a:gdLst/>
              <a:ahLst/>
              <a:cxnLst/>
              <a:rect l="l" t="t" r="r" b="b"/>
              <a:pathLst>
                <a:path w="9237" h="9181" extrusionOk="0">
                  <a:moveTo>
                    <a:pt x="9218" y="0"/>
                  </a:moveTo>
                  <a:cubicBezTo>
                    <a:pt x="9218" y="0"/>
                    <a:pt x="5630" y="3275"/>
                    <a:pt x="0" y="9181"/>
                  </a:cubicBezTo>
                  <a:cubicBezTo>
                    <a:pt x="423" y="8776"/>
                    <a:pt x="921" y="8316"/>
                    <a:pt x="1325" y="7930"/>
                  </a:cubicBezTo>
                  <a:cubicBezTo>
                    <a:pt x="4716" y="4727"/>
                    <a:pt x="8484" y="1053"/>
                    <a:pt x="9237" y="17"/>
                  </a:cubicBezTo>
                  <a:lnTo>
                    <a:pt x="9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20"/>
            <p:cNvSpPr/>
            <p:nvPr/>
          </p:nvSpPr>
          <p:spPr>
            <a:xfrm>
              <a:off x="9377894" y="4316541"/>
              <a:ext cx="9219" cy="9180"/>
            </a:xfrm>
            <a:custGeom>
              <a:avLst/>
              <a:gdLst/>
              <a:ahLst/>
              <a:cxnLst/>
              <a:rect l="l" t="t" r="r" b="b"/>
              <a:pathLst>
                <a:path w="9219" h="9180" extrusionOk="0">
                  <a:moveTo>
                    <a:pt x="9218" y="0"/>
                  </a:moveTo>
                  <a:cubicBezTo>
                    <a:pt x="9218" y="0"/>
                    <a:pt x="5630" y="3275"/>
                    <a:pt x="0" y="9181"/>
                  </a:cubicBezTo>
                  <a:cubicBezTo>
                    <a:pt x="423" y="8776"/>
                    <a:pt x="921" y="8316"/>
                    <a:pt x="1306" y="7930"/>
                  </a:cubicBezTo>
                  <a:cubicBezTo>
                    <a:pt x="4604" y="4727"/>
                    <a:pt x="8466" y="1147"/>
                    <a:pt x="9220" y="17"/>
                  </a:cubicBezTo>
                  <a:lnTo>
                    <a:pt x="9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p20"/>
            <p:cNvSpPr/>
            <p:nvPr/>
          </p:nvSpPr>
          <p:spPr>
            <a:xfrm>
              <a:off x="3303902" y="4515769"/>
              <a:ext cx="6846690" cy="2895506"/>
            </a:xfrm>
            <a:custGeom>
              <a:avLst/>
              <a:gdLst/>
              <a:ahLst/>
              <a:cxnLst/>
              <a:rect l="l" t="t" r="r" b="b"/>
              <a:pathLst>
                <a:path w="6846690" h="2895506" extrusionOk="0">
                  <a:moveTo>
                    <a:pt x="2228787" y="1591576"/>
                  </a:moveTo>
                  <a:cubicBezTo>
                    <a:pt x="2337272" y="1441916"/>
                    <a:pt x="2428046" y="1285425"/>
                    <a:pt x="2491925" y="1152410"/>
                  </a:cubicBezTo>
                  <a:cubicBezTo>
                    <a:pt x="2639683" y="1088491"/>
                    <a:pt x="2887334" y="1008778"/>
                    <a:pt x="3179619" y="1059531"/>
                  </a:cubicBezTo>
                  <a:cubicBezTo>
                    <a:pt x="3571749" y="1127645"/>
                    <a:pt x="3812448" y="1304111"/>
                    <a:pt x="3937098" y="1614888"/>
                  </a:cubicBezTo>
                  <a:cubicBezTo>
                    <a:pt x="4030068" y="1846675"/>
                    <a:pt x="4004568" y="2115598"/>
                    <a:pt x="3867126" y="2352688"/>
                  </a:cubicBezTo>
                  <a:cubicBezTo>
                    <a:pt x="3808682" y="2453495"/>
                    <a:pt x="3726575" y="2537214"/>
                    <a:pt x="3628481" y="2601225"/>
                  </a:cubicBezTo>
                  <a:cubicBezTo>
                    <a:pt x="3577534" y="2556386"/>
                    <a:pt x="3536145" y="2503027"/>
                    <a:pt x="3506714" y="2445168"/>
                  </a:cubicBezTo>
                  <a:cubicBezTo>
                    <a:pt x="3424157" y="2282874"/>
                    <a:pt x="3439788" y="2006312"/>
                    <a:pt x="3456016" y="1897856"/>
                  </a:cubicBezTo>
                  <a:cubicBezTo>
                    <a:pt x="3456476" y="1895252"/>
                    <a:pt x="3458215" y="1885611"/>
                    <a:pt x="3460606" y="1871518"/>
                  </a:cubicBezTo>
                  <a:cubicBezTo>
                    <a:pt x="3461140" y="1868987"/>
                    <a:pt x="3461647" y="1866660"/>
                    <a:pt x="3462152" y="1864627"/>
                  </a:cubicBezTo>
                  <a:lnTo>
                    <a:pt x="3461766" y="1864527"/>
                  </a:lnTo>
                  <a:cubicBezTo>
                    <a:pt x="3467562" y="1829633"/>
                    <a:pt x="3476163" y="1774169"/>
                    <a:pt x="3480294" y="1728073"/>
                  </a:cubicBezTo>
                  <a:cubicBezTo>
                    <a:pt x="3481168" y="1718450"/>
                    <a:pt x="3481877" y="1708708"/>
                    <a:pt x="3482456" y="1699141"/>
                  </a:cubicBezTo>
                  <a:cubicBezTo>
                    <a:pt x="3488426" y="1597514"/>
                    <a:pt x="3476550" y="1520305"/>
                    <a:pt x="3465860" y="1474249"/>
                  </a:cubicBezTo>
                  <a:cubicBezTo>
                    <a:pt x="3494747" y="1523650"/>
                    <a:pt x="3534111" y="1620641"/>
                    <a:pt x="3523357" y="1771442"/>
                  </a:cubicBezTo>
                  <a:cubicBezTo>
                    <a:pt x="3517699" y="1851174"/>
                    <a:pt x="3493679" y="1931766"/>
                    <a:pt x="3493440" y="1932567"/>
                  </a:cubicBezTo>
                  <a:lnTo>
                    <a:pt x="3491334" y="1939532"/>
                  </a:lnTo>
                  <a:lnTo>
                    <a:pt x="3497920" y="1942678"/>
                  </a:lnTo>
                  <a:cubicBezTo>
                    <a:pt x="3501508" y="1944416"/>
                    <a:pt x="3587018" y="1984444"/>
                    <a:pt x="3646988" y="1929642"/>
                  </a:cubicBezTo>
                  <a:cubicBezTo>
                    <a:pt x="3678956" y="1900396"/>
                    <a:pt x="3697659" y="1854169"/>
                    <a:pt x="3701091" y="1795968"/>
                  </a:cubicBezTo>
                  <a:cubicBezTo>
                    <a:pt x="3708065" y="1677667"/>
                    <a:pt x="3650706" y="1535994"/>
                    <a:pt x="3558355" y="1443411"/>
                  </a:cubicBezTo>
                  <a:cubicBezTo>
                    <a:pt x="3482698" y="1367561"/>
                    <a:pt x="3349685" y="1267939"/>
                    <a:pt x="3348338" y="1266959"/>
                  </a:cubicBezTo>
                  <a:lnTo>
                    <a:pt x="3328090" y="1251826"/>
                  </a:lnTo>
                  <a:lnTo>
                    <a:pt x="3335017" y="1276095"/>
                  </a:lnTo>
                  <a:cubicBezTo>
                    <a:pt x="3335394" y="1277401"/>
                    <a:pt x="3373453" y="1411946"/>
                    <a:pt x="3365974" y="1492527"/>
                  </a:cubicBezTo>
                  <a:cubicBezTo>
                    <a:pt x="3357372" y="1584661"/>
                    <a:pt x="3320638" y="1658240"/>
                    <a:pt x="3293794" y="1711955"/>
                  </a:cubicBezTo>
                  <a:cubicBezTo>
                    <a:pt x="3280299" y="1738992"/>
                    <a:pt x="3269637" y="1760345"/>
                    <a:pt x="3266655" y="1776398"/>
                  </a:cubicBezTo>
                  <a:cubicBezTo>
                    <a:pt x="3264475" y="1788109"/>
                    <a:pt x="3263049" y="1799562"/>
                    <a:pt x="3262423" y="1810408"/>
                  </a:cubicBezTo>
                  <a:cubicBezTo>
                    <a:pt x="3259728" y="1855965"/>
                    <a:pt x="3270409" y="1892570"/>
                    <a:pt x="3293306" y="1916218"/>
                  </a:cubicBezTo>
                  <a:cubicBezTo>
                    <a:pt x="3310353" y="1933808"/>
                    <a:pt x="3332956" y="1942768"/>
                    <a:pt x="3358696" y="1942197"/>
                  </a:cubicBezTo>
                  <a:cubicBezTo>
                    <a:pt x="3394768" y="1941351"/>
                    <a:pt x="3420334" y="1928978"/>
                    <a:pt x="3435881" y="1918241"/>
                  </a:cubicBezTo>
                  <a:cubicBezTo>
                    <a:pt x="3432799" y="1942501"/>
                    <a:pt x="3430003" y="1971773"/>
                    <a:pt x="3428089" y="2004422"/>
                  </a:cubicBezTo>
                  <a:cubicBezTo>
                    <a:pt x="3420242" y="2137579"/>
                    <a:pt x="3427059" y="2326202"/>
                    <a:pt x="3491493" y="2452858"/>
                  </a:cubicBezTo>
                  <a:cubicBezTo>
                    <a:pt x="3522118" y="2513069"/>
                    <a:pt x="3563379" y="2566552"/>
                    <a:pt x="3612827" y="2611195"/>
                  </a:cubicBezTo>
                  <a:cubicBezTo>
                    <a:pt x="3403384" y="2741167"/>
                    <a:pt x="3125089" y="2783540"/>
                    <a:pt x="2848226" y="2713368"/>
                  </a:cubicBezTo>
                  <a:cubicBezTo>
                    <a:pt x="2496734" y="2624280"/>
                    <a:pt x="2249592" y="2284997"/>
                    <a:pt x="2260567" y="1906620"/>
                  </a:cubicBezTo>
                  <a:cubicBezTo>
                    <a:pt x="2270585" y="1565529"/>
                    <a:pt x="2433703" y="1273819"/>
                    <a:pt x="2640291" y="1227989"/>
                  </a:cubicBezTo>
                  <a:cubicBezTo>
                    <a:pt x="2785684" y="1195717"/>
                    <a:pt x="2874499" y="1255469"/>
                    <a:pt x="2920885" y="1305293"/>
                  </a:cubicBezTo>
                  <a:lnTo>
                    <a:pt x="2920774" y="1305532"/>
                  </a:lnTo>
                  <a:lnTo>
                    <a:pt x="2921732" y="1306158"/>
                  </a:lnTo>
                  <a:cubicBezTo>
                    <a:pt x="2927011" y="1311889"/>
                    <a:pt x="2931713" y="1317473"/>
                    <a:pt x="2935926" y="1322763"/>
                  </a:cubicBezTo>
                  <a:cubicBezTo>
                    <a:pt x="2952890" y="1349597"/>
                    <a:pt x="2985861" y="1410959"/>
                    <a:pt x="2996873" y="1473035"/>
                  </a:cubicBezTo>
                  <a:cubicBezTo>
                    <a:pt x="3003423" y="1509954"/>
                    <a:pt x="3007498" y="1539833"/>
                    <a:pt x="3011813" y="1571459"/>
                  </a:cubicBezTo>
                  <a:cubicBezTo>
                    <a:pt x="3017397" y="1612563"/>
                    <a:pt x="3023156" y="1655092"/>
                    <a:pt x="3035087" y="1719245"/>
                  </a:cubicBezTo>
                  <a:cubicBezTo>
                    <a:pt x="3045069" y="1772796"/>
                    <a:pt x="3060468" y="1815521"/>
                    <a:pt x="3075114" y="1847220"/>
                  </a:cubicBezTo>
                  <a:cubicBezTo>
                    <a:pt x="3050220" y="1817432"/>
                    <a:pt x="3023882" y="1780266"/>
                    <a:pt x="3014195" y="1747205"/>
                  </a:cubicBezTo>
                  <a:lnTo>
                    <a:pt x="3009494" y="1731290"/>
                  </a:lnTo>
                  <a:cubicBezTo>
                    <a:pt x="2994738" y="1681337"/>
                    <a:pt x="2984996" y="1648329"/>
                    <a:pt x="2973432" y="1568422"/>
                  </a:cubicBezTo>
                  <a:cubicBezTo>
                    <a:pt x="2957793" y="1460183"/>
                    <a:pt x="2918833" y="1381871"/>
                    <a:pt x="2866558" y="1353591"/>
                  </a:cubicBezTo>
                  <a:cubicBezTo>
                    <a:pt x="2843697" y="1341237"/>
                    <a:pt x="2819696" y="1339681"/>
                    <a:pt x="2798979" y="1349231"/>
                  </a:cubicBezTo>
                  <a:cubicBezTo>
                    <a:pt x="2759155" y="1367612"/>
                    <a:pt x="2714315" y="1420711"/>
                    <a:pt x="2710019" y="1493852"/>
                  </a:cubicBezTo>
                  <a:cubicBezTo>
                    <a:pt x="2707793" y="1531726"/>
                    <a:pt x="2716652" y="1569711"/>
                    <a:pt x="2736394" y="1606745"/>
                  </a:cubicBezTo>
                  <a:cubicBezTo>
                    <a:pt x="2920788" y="1952904"/>
                    <a:pt x="3224216" y="2030179"/>
                    <a:pt x="3227259" y="2030914"/>
                  </a:cubicBezTo>
                  <a:lnTo>
                    <a:pt x="3263919" y="2039838"/>
                  </a:lnTo>
                  <a:lnTo>
                    <a:pt x="3234665" y="2016057"/>
                  </a:lnTo>
                  <a:cubicBezTo>
                    <a:pt x="3234048" y="2015569"/>
                    <a:pt x="3173120" y="1965267"/>
                    <a:pt x="3163506" y="1889401"/>
                  </a:cubicBezTo>
                  <a:cubicBezTo>
                    <a:pt x="3160525" y="1865841"/>
                    <a:pt x="3160240" y="1834784"/>
                    <a:pt x="3162614" y="1794435"/>
                  </a:cubicBezTo>
                  <a:cubicBezTo>
                    <a:pt x="3165890" y="1738538"/>
                    <a:pt x="3173737" y="1675578"/>
                    <a:pt x="3180654" y="1620036"/>
                  </a:cubicBezTo>
                  <a:cubicBezTo>
                    <a:pt x="3183036" y="1600892"/>
                    <a:pt x="3185300" y="1582731"/>
                    <a:pt x="3187204" y="1566154"/>
                  </a:cubicBezTo>
                  <a:cubicBezTo>
                    <a:pt x="3202052" y="1437172"/>
                    <a:pt x="3180856" y="1345936"/>
                    <a:pt x="3124528" y="1296168"/>
                  </a:cubicBezTo>
                  <a:cubicBezTo>
                    <a:pt x="3081851" y="1258477"/>
                    <a:pt x="3025652" y="1252415"/>
                    <a:pt x="2987283" y="1259332"/>
                  </a:cubicBezTo>
                  <a:cubicBezTo>
                    <a:pt x="2955223" y="1265128"/>
                    <a:pt x="2937642" y="1281320"/>
                    <a:pt x="2929657" y="1291071"/>
                  </a:cubicBezTo>
                  <a:cubicBezTo>
                    <a:pt x="2878986" y="1238863"/>
                    <a:pt x="2785055" y="1178413"/>
                    <a:pt x="2636590" y="1211366"/>
                  </a:cubicBezTo>
                  <a:cubicBezTo>
                    <a:pt x="2429550" y="1257290"/>
                    <a:pt x="2264657" y="1538299"/>
                    <a:pt x="2244987" y="1872202"/>
                  </a:cubicBezTo>
                  <a:cubicBezTo>
                    <a:pt x="2244316" y="1883453"/>
                    <a:pt x="2243829" y="1894778"/>
                    <a:pt x="2243506" y="1906130"/>
                  </a:cubicBezTo>
                  <a:cubicBezTo>
                    <a:pt x="2232292" y="2292374"/>
                    <a:pt x="2484874" y="2638778"/>
                    <a:pt x="2844034" y="2729835"/>
                  </a:cubicBezTo>
                  <a:cubicBezTo>
                    <a:pt x="3059119" y="2784351"/>
                    <a:pt x="3274731" y="2774324"/>
                    <a:pt x="3467556" y="2700819"/>
                  </a:cubicBezTo>
                  <a:cubicBezTo>
                    <a:pt x="3523682" y="2679440"/>
                    <a:pt x="3576577" y="2652982"/>
                    <a:pt x="3625506" y="2622144"/>
                  </a:cubicBezTo>
                  <a:cubicBezTo>
                    <a:pt x="3671440" y="2661160"/>
                    <a:pt x="3723846" y="2692853"/>
                    <a:pt x="3781093" y="2715419"/>
                  </a:cubicBezTo>
                  <a:cubicBezTo>
                    <a:pt x="3920193" y="2770313"/>
                    <a:pt x="4074894" y="2767433"/>
                    <a:pt x="4228426" y="2707093"/>
                  </a:cubicBezTo>
                  <a:cubicBezTo>
                    <a:pt x="4403984" y="2638097"/>
                    <a:pt x="4487561" y="2494580"/>
                    <a:pt x="4526740" y="2386350"/>
                  </a:cubicBezTo>
                  <a:cubicBezTo>
                    <a:pt x="4571450" y="2262868"/>
                    <a:pt x="4581873" y="2114922"/>
                    <a:pt x="4553929" y="2000201"/>
                  </a:cubicBezTo>
                  <a:cubicBezTo>
                    <a:pt x="4523570" y="1875579"/>
                    <a:pt x="4454517" y="1751015"/>
                    <a:pt x="4397910" y="1663406"/>
                  </a:cubicBezTo>
                  <a:cubicBezTo>
                    <a:pt x="4464892" y="1744969"/>
                    <a:pt x="4520750" y="1824860"/>
                    <a:pt x="4570349" y="1895805"/>
                  </a:cubicBezTo>
                  <a:cubicBezTo>
                    <a:pt x="4573918" y="1900901"/>
                    <a:pt x="4577437" y="1905961"/>
                    <a:pt x="4580965" y="1911003"/>
                  </a:cubicBezTo>
                  <a:cubicBezTo>
                    <a:pt x="4617313" y="1972667"/>
                    <a:pt x="4733518" y="2171108"/>
                    <a:pt x="4807788" y="2313204"/>
                  </a:cubicBezTo>
                  <a:cubicBezTo>
                    <a:pt x="4863850" y="2420435"/>
                    <a:pt x="4958476" y="2555966"/>
                    <a:pt x="5090850" y="2592686"/>
                  </a:cubicBezTo>
                  <a:cubicBezTo>
                    <a:pt x="5123435" y="2601720"/>
                    <a:pt x="5237223" y="2626742"/>
                    <a:pt x="5333113" y="2569172"/>
                  </a:cubicBezTo>
                  <a:cubicBezTo>
                    <a:pt x="5372818" y="2545345"/>
                    <a:pt x="5402422" y="2511067"/>
                    <a:pt x="5421686" y="2466990"/>
                  </a:cubicBezTo>
                  <a:cubicBezTo>
                    <a:pt x="5443526" y="2485913"/>
                    <a:pt x="5465034" y="2503760"/>
                    <a:pt x="5486201" y="2520504"/>
                  </a:cubicBezTo>
                  <a:cubicBezTo>
                    <a:pt x="5659969" y="2658059"/>
                    <a:pt x="5836158" y="2706056"/>
                    <a:pt x="5965960" y="2720299"/>
                  </a:cubicBezTo>
                  <a:cubicBezTo>
                    <a:pt x="5958822" y="2731587"/>
                    <a:pt x="5949843" y="2750014"/>
                    <a:pt x="5948481" y="2773215"/>
                  </a:cubicBezTo>
                  <a:cubicBezTo>
                    <a:pt x="5946917" y="2799646"/>
                    <a:pt x="5955583" y="2825487"/>
                    <a:pt x="5974221" y="2850004"/>
                  </a:cubicBezTo>
                  <a:cubicBezTo>
                    <a:pt x="6009566" y="2896480"/>
                    <a:pt x="6093652" y="2909497"/>
                    <a:pt x="6161667" y="2879057"/>
                  </a:cubicBezTo>
                  <a:cubicBezTo>
                    <a:pt x="6279976" y="2826040"/>
                    <a:pt x="6370478" y="2739636"/>
                    <a:pt x="6436552" y="2676529"/>
                  </a:cubicBezTo>
                  <a:cubicBezTo>
                    <a:pt x="6457233" y="2656787"/>
                    <a:pt x="6475079" y="2639749"/>
                    <a:pt x="6491032" y="2626263"/>
                  </a:cubicBezTo>
                  <a:lnTo>
                    <a:pt x="6523892" y="2598462"/>
                  </a:lnTo>
                  <a:lnTo>
                    <a:pt x="6482881" y="2611672"/>
                  </a:lnTo>
                  <a:cubicBezTo>
                    <a:pt x="6481906" y="2611985"/>
                    <a:pt x="6385767" y="2642463"/>
                    <a:pt x="6315303" y="2622251"/>
                  </a:cubicBezTo>
                  <a:cubicBezTo>
                    <a:pt x="6260933" y="2606640"/>
                    <a:pt x="6241853" y="2596281"/>
                    <a:pt x="6207224" y="2577449"/>
                  </a:cubicBezTo>
                  <a:cubicBezTo>
                    <a:pt x="6194564" y="2570540"/>
                    <a:pt x="6180214" y="2562730"/>
                    <a:pt x="6161355" y="2553106"/>
                  </a:cubicBezTo>
                  <a:cubicBezTo>
                    <a:pt x="6105661" y="2524634"/>
                    <a:pt x="6052710" y="2517725"/>
                    <a:pt x="6016037" y="2534165"/>
                  </a:cubicBezTo>
                  <a:cubicBezTo>
                    <a:pt x="5991640" y="2545095"/>
                    <a:pt x="5974823" y="2565996"/>
                    <a:pt x="5967426" y="2594579"/>
                  </a:cubicBezTo>
                  <a:cubicBezTo>
                    <a:pt x="5966065" y="2599887"/>
                    <a:pt x="5965181" y="2605811"/>
                    <a:pt x="5964795" y="2612186"/>
                  </a:cubicBezTo>
                  <a:cubicBezTo>
                    <a:pt x="5963158" y="2639997"/>
                    <a:pt x="5971511" y="2668800"/>
                    <a:pt x="5971879" y="2670023"/>
                  </a:cubicBezTo>
                  <a:lnTo>
                    <a:pt x="5973185" y="2674521"/>
                  </a:lnTo>
                  <a:lnTo>
                    <a:pt x="5977712" y="2675800"/>
                  </a:lnTo>
                  <a:cubicBezTo>
                    <a:pt x="5996792" y="2681154"/>
                    <a:pt x="6034253" y="2688937"/>
                    <a:pt x="6109710" y="2690179"/>
                  </a:cubicBezTo>
                  <a:cubicBezTo>
                    <a:pt x="6127815" y="2690482"/>
                    <a:pt x="6248019" y="2696876"/>
                    <a:pt x="6373168" y="2672332"/>
                  </a:cubicBezTo>
                  <a:cubicBezTo>
                    <a:pt x="6273350" y="2713786"/>
                    <a:pt x="5958636" y="2704420"/>
                    <a:pt x="5995601" y="2706012"/>
                  </a:cubicBezTo>
                  <a:cubicBezTo>
                    <a:pt x="5866317" y="2695966"/>
                    <a:pt x="5680256" y="2652369"/>
                    <a:pt x="5496804" y="2507205"/>
                  </a:cubicBezTo>
                  <a:cubicBezTo>
                    <a:pt x="5474394" y="2489450"/>
                    <a:pt x="5451579" y="2470444"/>
                    <a:pt x="5428397" y="2450241"/>
                  </a:cubicBezTo>
                  <a:cubicBezTo>
                    <a:pt x="5432665" y="2438337"/>
                    <a:pt x="5436253" y="2425789"/>
                    <a:pt x="5439151" y="2412633"/>
                  </a:cubicBezTo>
                  <a:cubicBezTo>
                    <a:pt x="5439896" y="2409238"/>
                    <a:pt x="5440522" y="2405788"/>
                    <a:pt x="5441129" y="2402329"/>
                  </a:cubicBezTo>
                  <a:cubicBezTo>
                    <a:pt x="5486833" y="2403535"/>
                    <a:pt x="5541720" y="2404574"/>
                    <a:pt x="5605099" y="2405788"/>
                  </a:cubicBezTo>
                  <a:cubicBezTo>
                    <a:pt x="5662459" y="2406893"/>
                    <a:pt x="5726678" y="2408117"/>
                    <a:pt x="5797171" y="2409726"/>
                  </a:cubicBezTo>
                  <a:cubicBezTo>
                    <a:pt x="5953689" y="2413259"/>
                    <a:pt x="6077972" y="2419680"/>
                    <a:pt x="6323032" y="2444979"/>
                  </a:cubicBezTo>
                  <a:cubicBezTo>
                    <a:pt x="6598793" y="2473406"/>
                    <a:pt x="6805400" y="2567142"/>
                    <a:pt x="6807463" y="2568084"/>
                  </a:cubicBezTo>
                  <a:lnTo>
                    <a:pt x="6846691" y="2586097"/>
                  </a:lnTo>
                  <a:lnTo>
                    <a:pt x="6817271" y="2554560"/>
                  </a:lnTo>
                  <a:cubicBezTo>
                    <a:pt x="6808512" y="2545176"/>
                    <a:pt x="6600415" y="2323762"/>
                    <a:pt x="6404745" y="2261135"/>
                  </a:cubicBezTo>
                  <a:cubicBezTo>
                    <a:pt x="6230931" y="2205515"/>
                    <a:pt x="6035440" y="2216646"/>
                    <a:pt x="5993105" y="2219903"/>
                  </a:cubicBezTo>
                  <a:cubicBezTo>
                    <a:pt x="5989167" y="2194659"/>
                    <a:pt x="5971007" y="2119868"/>
                    <a:pt x="5890226" y="2062819"/>
                  </a:cubicBezTo>
                  <a:cubicBezTo>
                    <a:pt x="5806730" y="2003878"/>
                    <a:pt x="5664543" y="2045671"/>
                    <a:pt x="5658532" y="2047447"/>
                  </a:cubicBezTo>
                  <a:lnTo>
                    <a:pt x="5630096" y="2056030"/>
                  </a:lnTo>
                  <a:lnTo>
                    <a:pt x="5658743" y="2063821"/>
                  </a:lnTo>
                  <a:cubicBezTo>
                    <a:pt x="5659479" y="2064033"/>
                    <a:pt x="5733241" y="2084667"/>
                    <a:pt x="5761237" y="2140398"/>
                  </a:cubicBezTo>
                  <a:cubicBezTo>
                    <a:pt x="5775634" y="2169064"/>
                    <a:pt x="5775487" y="2202458"/>
                    <a:pt x="5760758" y="2239679"/>
                  </a:cubicBezTo>
                  <a:cubicBezTo>
                    <a:pt x="5747796" y="2272466"/>
                    <a:pt x="5689029" y="2367070"/>
                    <a:pt x="5444197" y="2379326"/>
                  </a:cubicBezTo>
                  <a:cubicBezTo>
                    <a:pt x="5456432" y="2249580"/>
                    <a:pt x="5393968" y="1944700"/>
                    <a:pt x="5111462" y="1709343"/>
                  </a:cubicBezTo>
                  <a:cubicBezTo>
                    <a:pt x="5157671" y="1747208"/>
                    <a:pt x="5250610" y="1781945"/>
                    <a:pt x="5394910" y="1976974"/>
                  </a:cubicBezTo>
                  <a:cubicBezTo>
                    <a:pt x="5454671" y="2057736"/>
                    <a:pt x="5465425" y="2150619"/>
                    <a:pt x="5465425" y="2150619"/>
                  </a:cubicBezTo>
                  <a:cubicBezTo>
                    <a:pt x="5496151" y="2162009"/>
                    <a:pt x="5635095" y="2094346"/>
                    <a:pt x="5585450" y="1951266"/>
                  </a:cubicBezTo>
                  <a:cubicBezTo>
                    <a:pt x="5544861" y="1834247"/>
                    <a:pt x="5467921" y="1789858"/>
                    <a:pt x="5356771" y="1743218"/>
                  </a:cubicBezTo>
                  <a:cubicBezTo>
                    <a:pt x="5280470" y="1711222"/>
                    <a:pt x="5207666" y="1688426"/>
                    <a:pt x="5087058" y="1650671"/>
                  </a:cubicBezTo>
                  <a:cubicBezTo>
                    <a:pt x="5043286" y="1636982"/>
                    <a:pt x="4993682" y="1621453"/>
                    <a:pt x="4934646" y="1602612"/>
                  </a:cubicBezTo>
                  <a:lnTo>
                    <a:pt x="4889467" y="1588188"/>
                  </a:lnTo>
                  <a:lnTo>
                    <a:pt x="4926772" y="1617406"/>
                  </a:lnTo>
                  <a:cubicBezTo>
                    <a:pt x="4928169" y="1618510"/>
                    <a:pt x="4995133" y="1668389"/>
                    <a:pt x="5072485" y="1806472"/>
                  </a:cubicBezTo>
                  <a:cubicBezTo>
                    <a:pt x="5094863" y="1846398"/>
                    <a:pt x="5145520" y="1971054"/>
                    <a:pt x="5155138" y="2015867"/>
                  </a:cubicBezTo>
                  <a:cubicBezTo>
                    <a:pt x="5173800" y="2102702"/>
                    <a:pt x="5175543" y="2168721"/>
                    <a:pt x="5203454" y="2203934"/>
                  </a:cubicBezTo>
                  <a:cubicBezTo>
                    <a:pt x="5224825" y="2230889"/>
                    <a:pt x="5254355" y="2247301"/>
                    <a:pt x="5286600" y="2250135"/>
                  </a:cubicBezTo>
                  <a:cubicBezTo>
                    <a:pt x="5315827" y="2252692"/>
                    <a:pt x="5344106" y="2243962"/>
                    <a:pt x="5364189" y="2226179"/>
                  </a:cubicBezTo>
                  <a:cubicBezTo>
                    <a:pt x="5385780" y="2207044"/>
                    <a:pt x="5396507" y="2186446"/>
                    <a:pt x="5398852" y="2159943"/>
                  </a:cubicBezTo>
                  <a:cubicBezTo>
                    <a:pt x="5416047" y="2221404"/>
                    <a:pt x="5434225" y="2307889"/>
                    <a:pt x="5426957" y="2380058"/>
                  </a:cubicBezTo>
                  <a:cubicBezTo>
                    <a:pt x="5403462" y="2380849"/>
                    <a:pt x="5378356" y="2380877"/>
                    <a:pt x="5351502" y="2380067"/>
                  </a:cubicBezTo>
                  <a:cubicBezTo>
                    <a:pt x="5219015" y="2253901"/>
                    <a:pt x="5067517" y="2086078"/>
                    <a:pt x="4909218" y="1892867"/>
                  </a:cubicBezTo>
                  <a:cubicBezTo>
                    <a:pt x="4811218" y="1773238"/>
                    <a:pt x="4503060" y="1424676"/>
                    <a:pt x="4011262" y="1192757"/>
                  </a:cubicBezTo>
                  <a:cubicBezTo>
                    <a:pt x="3765834" y="1077019"/>
                    <a:pt x="3644746" y="1040214"/>
                    <a:pt x="3476677" y="992990"/>
                  </a:cubicBezTo>
                  <a:cubicBezTo>
                    <a:pt x="3423633" y="978077"/>
                    <a:pt x="3354053" y="963524"/>
                    <a:pt x="3288940" y="956136"/>
                  </a:cubicBezTo>
                  <a:cubicBezTo>
                    <a:pt x="3267487" y="953717"/>
                    <a:pt x="3134833" y="935318"/>
                    <a:pt x="2967367" y="949034"/>
                  </a:cubicBezTo>
                  <a:cubicBezTo>
                    <a:pt x="2797971" y="962879"/>
                    <a:pt x="2667989" y="1004628"/>
                    <a:pt x="2526524" y="1077188"/>
                  </a:cubicBezTo>
                  <a:cubicBezTo>
                    <a:pt x="2618538" y="872485"/>
                    <a:pt x="2621990" y="734016"/>
                    <a:pt x="2631222" y="624862"/>
                  </a:cubicBezTo>
                  <a:cubicBezTo>
                    <a:pt x="2657201" y="317712"/>
                    <a:pt x="2562069" y="126527"/>
                    <a:pt x="2369732" y="37533"/>
                  </a:cubicBezTo>
                  <a:cubicBezTo>
                    <a:pt x="2254173" y="-15926"/>
                    <a:pt x="2144549" y="-9835"/>
                    <a:pt x="2031401" y="40320"/>
                  </a:cubicBezTo>
                  <a:cubicBezTo>
                    <a:pt x="1963270" y="70522"/>
                    <a:pt x="1924028" y="132794"/>
                    <a:pt x="1900675" y="200777"/>
                  </a:cubicBezTo>
                  <a:cubicBezTo>
                    <a:pt x="1872561" y="282560"/>
                    <a:pt x="1901917" y="351747"/>
                    <a:pt x="1921539" y="385293"/>
                  </a:cubicBezTo>
                  <a:cubicBezTo>
                    <a:pt x="1890979" y="392790"/>
                    <a:pt x="1817247" y="420204"/>
                    <a:pt x="1811858" y="511280"/>
                  </a:cubicBezTo>
                  <a:cubicBezTo>
                    <a:pt x="1811629" y="515033"/>
                    <a:pt x="1811546" y="518915"/>
                    <a:pt x="1811555" y="522890"/>
                  </a:cubicBezTo>
                  <a:cubicBezTo>
                    <a:pt x="1812245" y="652589"/>
                    <a:pt x="1910073" y="693172"/>
                    <a:pt x="1988704" y="725776"/>
                  </a:cubicBezTo>
                  <a:cubicBezTo>
                    <a:pt x="2008502" y="734000"/>
                    <a:pt x="2027232" y="741765"/>
                    <a:pt x="2043184" y="750375"/>
                  </a:cubicBezTo>
                  <a:lnTo>
                    <a:pt x="2045309" y="751506"/>
                  </a:lnTo>
                  <a:cubicBezTo>
                    <a:pt x="2167369" y="817338"/>
                    <a:pt x="2223090" y="847386"/>
                    <a:pt x="2251633" y="956389"/>
                  </a:cubicBezTo>
                  <a:cubicBezTo>
                    <a:pt x="2266647" y="1013683"/>
                    <a:pt x="2269223" y="1085551"/>
                    <a:pt x="2269269" y="1086248"/>
                  </a:cubicBezTo>
                  <a:lnTo>
                    <a:pt x="2270354" y="1118879"/>
                  </a:lnTo>
                  <a:lnTo>
                    <a:pt x="2285386" y="1089873"/>
                  </a:lnTo>
                  <a:cubicBezTo>
                    <a:pt x="2287852" y="1085090"/>
                    <a:pt x="2346140" y="971874"/>
                    <a:pt x="2363260" y="886224"/>
                  </a:cubicBezTo>
                  <a:cubicBezTo>
                    <a:pt x="2375441" y="825361"/>
                    <a:pt x="2382819" y="770976"/>
                    <a:pt x="2385817" y="719993"/>
                  </a:cubicBezTo>
                  <a:cubicBezTo>
                    <a:pt x="2388660" y="672110"/>
                    <a:pt x="2387528" y="626352"/>
                    <a:pt x="2382441" y="580130"/>
                  </a:cubicBezTo>
                  <a:cubicBezTo>
                    <a:pt x="2366213" y="432918"/>
                    <a:pt x="2314447" y="360947"/>
                    <a:pt x="2265959" y="309973"/>
                  </a:cubicBezTo>
                  <a:cubicBezTo>
                    <a:pt x="2221332" y="263055"/>
                    <a:pt x="2144182" y="226129"/>
                    <a:pt x="2061566" y="263212"/>
                  </a:cubicBezTo>
                  <a:cubicBezTo>
                    <a:pt x="2012219" y="285355"/>
                    <a:pt x="1970399" y="350718"/>
                    <a:pt x="1968641" y="353496"/>
                  </a:cubicBezTo>
                  <a:lnTo>
                    <a:pt x="1966792" y="356413"/>
                  </a:lnTo>
                  <a:lnTo>
                    <a:pt x="1967509" y="359816"/>
                  </a:lnTo>
                  <a:cubicBezTo>
                    <a:pt x="1968291" y="363441"/>
                    <a:pt x="1977611" y="396946"/>
                    <a:pt x="2062975" y="454312"/>
                  </a:cubicBezTo>
                  <a:cubicBezTo>
                    <a:pt x="2098035" y="477844"/>
                    <a:pt x="2163123" y="534844"/>
                    <a:pt x="2194153" y="580582"/>
                  </a:cubicBezTo>
                  <a:cubicBezTo>
                    <a:pt x="2225653" y="627039"/>
                    <a:pt x="2242911" y="680805"/>
                    <a:pt x="2252395" y="726192"/>
                  </a:cubicBezTo>
                  <a:cubicBezTo>
                    <a:pt x="2251034" y="722862"/>
                    <a:pt x="2249598" y="719486"/>
                    <a:pt x="2248090" y="716044"/>
                  </a:cubicBezTo>
                  <a:cubicBezTo>
                    <a:pt x="2246287" y="711950"/>
                    <a:pt x="2244577" y="707930"/>
                    <a:pt x="2242874" y="703873"/>
                  </a:cubicBezTo>
                  <a:cubicBezTo>
                    <a:pt x="2222295" y="655061"/>
                    <a:pt x="2200989" y="604573"/>
                    <a:pt x="2038820" y="482477"/>
                  </a:cubicBezTo>
                  <a:cubicBezTo>
                    <a:pt x="1980974" y="438917"/>
                    <a:pt x="1942903" y="386728"/>
                    <a:pt x="1942535" y="386201"/>
                  </a:cubicBezTo>
                  <a:lnTo>
                    <a:pt x="1940659" y="383560"/>
                  </a:lnTo>
                  <a:cubicBezTo>
                    <a:pt x="1923465" y="356174"/>
                    <a:pt x="1889086" y="287002"/>
                    <a:pt x="1916814" y="206289"/>
                  </a:cubicBezTo>
                  <a:cubicBezTo>
                    <a:pt x="1938616" y="142867"/>
                    <a:pt x="1985783" y="92623"/>
                    <a:pt x="2049678" y="64786"/>
                  </a:cubicBezTo>
                  <a:cubicBezTo>
                    <a:pt x="2135419" y="27445"/>
                    <a:pt x="2258518" y="14363"/>
                    <a:pt x="2367822" y="69616"/>
                  </a:cubicBezTo>
                  <a:cubicBezTo>
                    <a:pt x="2528382" y="150746"/>
                    <a:pt x="2611347" y="297795"/>
                    <a:pt x="2606194" y="602844"/>
                  </a:cubicBezTo>
                  <a:cubicBezTo>
                    <a:pt x="2604455" y="705177"/>
                    <a:pt x="2582505" y="887149"/>
                    <a:pt x="2484841" y="1097261"/>
                  </a:cubicBezTo>
                  <a:cubicBezTo>
                    <a:pt x="2462045" y="1109680"/>
                    <a:pt x="2419065" y="1130894"/>
                    <a:pt x="2397096" y="1144841"/>
                  </a:cubicBezTo>
                  <a:cubicBezTo>
                    <a:pt x="2381659" y="1154611"/>
                    <a:pt x="1364440" y="1772969"/>
                    <a:pt x="977076" y="1892749"/>
                  </a:cubicBezTo>
                  <a:cubicBezTo>
                    <a:pt x="496187" y="2041506"/>
                    <a:pt x="97914" y="2102643"/>
                    <a:pt x="1883" y="1919087"/>
                  </a:cubicBezTo>
                  <a:lnTo>
                    <a:pt x="2665" y="1936208"/>
                  </a:lnTo>
                  <a:cubicBezTo>
                    <a:pt x="42223" y="2141269"/>
                    <a:pt x="490035" y="2130144"/>
                    <a:pt x="972582" y="1969198"/>
                  </a:cubicBezTo>
                  <a:cubicBezTo>
                    <a:pt x="1626900" y="1750948"/>
                    <a:pt x="2125537" y="1344479"/>
                    <a:pt x="2372255" y="1211323"/>
                  </a:cubicBezTo>
                  <a:cubicBezTo>
                    <a:pt x="2400249" y="1194138"/>
                    <a:pt x="2409946" y="1189695"/>
                    <a:pt x="2445952" y="1171691"/>
                  </a:cubicBezTo>
                  <a:cubicBezTo>
                    <a:pt x="2383413" y="1298244"/>
                    <a:pt x="2310733" y="1442046"/>
                    <a:pt x="2202898" y="1578659"/>
                  </a:cubicBezTo>
                  <a:cubicBezTo>
                    <a:pt x="1963923" y="1881363"/>
                    <a:pt x="1792313" y="2003864"/>
                    <a:pt x="1483289" y="2119537"/>
                  </a:cubicBezTo>
                  <a:cubicBezTo>
                    <a:pt x="1157647" y="2241446"/>
                    <a:pt x="993064" y="2249726"/>
                    <a:pt x="661544" y="2233975"/>
                  </a:cubicBezTo>
                  <a:cubicBezTo>
                    <a:pt x="438725" y="2223387"/>
                    <a:pt x="6463" y="2112886"/>
                    <a:pt x="1536" y="1954577"/>
                  </a:cubicBezTo>
                  <a:lnTo>
                    <a:pt x="0" y="1980769"/>
                  </a:lnTo>
                  <a:cubicBezTo>
                    <a:pt x="39760" y="2178398"/>
                    <a:pt x="365302" y="2291338"/>
                    <a:pt x="655071" y="2311234"/>
                  </a:cubicBezTo>
                  <a:cubicBezTo>
                    <a:pt x="957237" y="2331997"/>
                    <a:pt x="1264632" y="2285080"/>
                    <a:pt x="1562805" y="2156421"/>
                  </a:cubicBezTo>
                  <a:cubicBezTo>
                    <a:pt x="1868400" y="2024442"/>
                    <a:pt x="2027038" y="1869288"/>
                    <a:pt x="2228351" y="1591672"/>
                  </a:cubicBezTo>
                  <a:lnTo>
                    <a:pt x="2228787" y="1591576"/>
                  </a:lnTo>
                  <a:close/>
                  <a:moveTo>
                    <a:pt x="5324308" y="2554617"/>
                  </a:moveTo>
                  <a:cubicBezTo>
                    <a:pt x="5252744" y="2597560"/>
                    <a:pt x="5159150" y="2593972"/>
                    <a:pt x="5095412" y="2576300"/>
                  </a:cubicBezTo>
                  <a:cubicBezTo>
                    <a:pt x="4968935" y="2541232"/>
                    <a:pt x="4877417" y="2409598"/>
                    <a:pt x="4822911" y="2305362"/>
                  </a:cubicBezTo>
                  <a:cubicBezTo>
                    <a:pt x="4780639" y="2224480"/>
                    <a:pt x="4724854" y="2125434"/>
                    <a:pt x="4677847" y="2043637"/>
                  </a:cubicBezTo>
                  <a:cubicBezTo>
                    <a:pt x="4686375" y="2054382"/>
                    <a:pt x="4694857" y="2064833"/>
                    <a:pt x="4703320" y="2074704"/>
                  </a:cubicBezTo>
                  <a:cubicBezTo>
                    <a:pt x="4815573" y="2205693"/>
                    <a:pt x="4964000" y="2345011"/>
                    <a:pt x="5213723" y="2385075"/>
                  </a:cubicBezTo>
                  <a:cubicBezTo>
                    <a:pt x="5241078" y="2389454"/>
                    <a:pt x="5269643" y="2392656"/>
                    <a:pt x="5298612" y="2394560"/>
                  </a:cubicBezTo>
                  <a:cubicBezTo>
                    <a:pt x="5309688" y="2396243"/>
                    <a:pt x="5325751" y="2397632"/>
                    <a:pt x="5346505" y="2398801"/>
                  </a:cubicBezTo>
                  <a:cubicBezTo>
                    <a:pt x="5367342" y="2418515"/>
                    <a:pt x="5387912" y="2437310"/>
                    <a:pt x="5408197" y="2455203"/>
                  </a:cubicBezTo>
                  <a:cubicBezTo>
                    <a:pt x="5390581" y="2498348"/>
                    <a:pt x="5362414" y="2531602"/>
                    <a:pt x="5324450" y="2554493"/>
                  </a:cubicBezTo>
                  <a:lnTo>
                    <a:pt x="5324308" y="2554617"/>
                  </a:lnTo>
                  <a:close/>
                  <a:moveTo>
                    <a:pt x="5423880" y="2401820"/>
                  </a:moveTo>
                  <a:cubicBezTo>
                    <a:pt x="5423439" y="2404212"/>
                    <a:pt x="5423043" y="2406604"/>
                    <a:pt x="5422528" y="2408959"/>
                  </a:cubicBezTo>
                  <a:cubicBezTo>
                    <a:pt x="5420310" y="2419041"/>
                    <a:pt x="5417606" y="2428719"/>
                    <a:pt x="5414534" y="2437992"/>
                  </a:cubicBezTo>
                  <a:cubicBezTo>
                    <a:pt x="5400753" y="2425793"/>
                    <a:pt x="5386825" y="2413116"/>
                    <a:pt x="5372804" y="2400054"/>
                  </a:cubicBezTo>
                  <a:cubicBezTo>
                    <a:pt x="5387971" y="2400713"/>
                    <a:pt x="5405022" y="2401278"/>
                    <a:pt x="5423862" y="2401844"/>
                  </a:cubicBezTo>
                  <a:lnTo>
                    <a:pt x="5423880" y="2401820"/>
                  </a:lnTo>
                  <a:close/>
                  <a:moveTo>
                    <a:pt x="4048418" y="1254895"/>
                  </a:moveTo>
                  <a:cubicBezTo>
                    <a:pt x="4529090" y="1502480"/>
                    <a:pt x="4770524" y="1770469"/>
                    <a:pt x="4873667" y="1893376"/>
                  </a:cubicBezTo>
                  <a:cubicBezTo>
                    <a:pt x="5029169" y="2078712"/>
                    <a:pt x="5196540" y="2254109"/>
                    <a:pt x="5325815" y="2378976"/>
                  </a:cubicBezTo>
                  <a:cubicBezTo>
                    <a:pt x="5317389" y="2378589"/>
                    <a:pt x="5308851" y="2378101"/>
                    <a:pt x="5300093" y="2377549"/>
                  </a:cubicBezTo>
                  <a:cubicBezTo>
                    <a:pt x="5271519" y="2375663"/>
                    <a:pt x="5243368" y="2372526"/>
                    <a:pt x="5216409" y="2368212"/>
                  </a:cubicBezTo>
                  <a:cubicBezTo>
                    <a:pt x="4972149" y="2329021"/>
                    <a:pt x="4826521" y="2192221"/>
                    <a:pt x="4716284" y="2063587"/>
                  </a:cubicBezTo>
                  <a:cubicBezTo>
                    <a:pt x="4677135" y="2017893"/>
                    <a:pt x="4637251" y="1961678"/>
                    <a:pt x="4595364" y="1901783"/>
                  </a:cubicBezTo>
                  <a:cubicBezTo>
                    <a:pt x="4588571" y="1890265"/>
                    <a:pt x="4584633" y="1883641"/>
                    <a:pt x="4584398" y="1883236"/>
                  </a:cubicBezTo>
                  <a:lnTo>
                    <a:pt x="4582972" y="1884082"/>
                  </a:lnTo>
                  <a:cubicBezTo>
                    <a:pt x="4485839" y="1745095"/>
                    <a:pt x="4376394" y="1573249"/>
                    <a:pt x="4194751" y="1419726"/>
                  </a:cubicBezTo>
                  <a:cubicBezTo>
                    <a:pt x="4048029" y="1295736"/>
                    <a:pt x="3952790" y="1211612"/>
                    <a:pt x="3661956" y="1091512"/>
                  </a:cubicBezTo>
                  <a:cubicBezTo>
                    <a:pt x="3842073" y="1152650"/>
                    <a:pt x="3900950" y="1178933"/>
                    <a:pt x="4048379" y="1254861"/>
                  </a:cubicBezTo>
                  <a:lnTo>
                    <a:pt x="4048418" y="1254895"/>
                  </a:lnTo>
                  <a:close/>
                  <a:moveTo>
                    <a:pt x="3287444" y="1002711"/>
                  </a:moveTo>
                  <a:cubicBezTo>
                    <a:pt x="3336698" y="1012187"/>
                    <a:pt x="3388571" y="1020687"/>
                    <a:pt x="3440242" y="1036318"/>
                  </a:cubicBezTo>
                  <a:lnTo>
                    <a:pt x="3440223" y="1036391"/>
                  </a:lnTo>
                  <a:cubicBezTo>
                    <a:pt x="3440352" y="1036437"/>
                    <a:pt x="3441106" y="1036630"/>
                    <a:pt x="3442292" y="1036952"/>
                  </a:cubicBezTo>
                  <a:cubicBezTo>
                    <a:pt x="3695765" y="1113934"/>
                    <a:pt x="3972337" y="1256229"/>
                    <a:pt x="4172255" y="1432126"/>
                  </a:cubicBezTo>
                  <a:cubicBezTo>
                    <a:pt x="4328180" y="1569305"/>
                    <a:pt x="4482787" y="1780367"/>
                    <a:pt x="4537321" y="2004195"/>
                  </a:cubicBezTo>
                  <a:cubicBezTo>
                    <a:pt x="4587821" y="2211460"/>
                    <a:pt x="4522574" y="2573163"/>
                    <a:pt x="4222136" y="2691257"/>
                  </a:cubicBezTo>
                  <a:cubicBezTo>
                    <a:pt x="3991733" y="2781781"/>
                    <a:pt x="3782498" y="2728994"/>
                    <a:pt x="3641137" y="2612030"/>
                  </a:cubicBezTo>
                  <a:cubicBezTo>
                    <a:pt x="3742019" y="2545324"/>
                    <a:pt x="3824825" y="2459637"/>
                    <a:pt x="3881892" y="2361176"/>
                  </a:cubicBezTo>
                  <a:cubicBezTo>
                    <a:pt x="4021972" y="2119544"/>
                    <a:pt x="4047859" y="1845224"/>
                    <a:pt x="3952940" y="1608567"/>
                  </a:cubicBezTo>
                  <a:cubicBezTo>
                    <a:pt x="3891689" y="1455863"/>
                    <a:pt x="3805503" y="1337657"/>
                    <a:pt x="3689416" y="1247156"/>
                  </a:cubicBezTo>
                  <a:cubicBezTo>
                    <a:pt x="3560254" y="1146424"/>
                    <a:pt x="3408342" y="1068970"/>
                    <a:pt x="3196431" y="1032155"/>
                  </a:cubicBezTo>
                  <a:cubicBezTo>
                    <a:pt x="2938860" y="987428"/>
                    <a:pt x="2806608" y="1015320"/>
                    <a:pt x="2656138" y="1059322"/>
                  </a:cubicBezTo>
                  <a:cubicBezTo>
                    <a:pt x="2808455" y="1010242"/>
                    <a:pt x="2849527" y="1001319"/>
                    <a:pt x="2985953" y="993242"/>
                  </a:cubicBezTo>
                  <a:cubicBezTo>
                    <a:pt x="3159381" y="982786"/>
                    <a:pt x="3273932" y="1000025"/>
                    <a:pt x="3287309" y="1002568"/>
                  </a:cubicBezTo>
                  <a:lnTo>
                    <a:pt x="3287444" y="10027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20"/>
            <p:cNvSpPr/>
            <p:nvPr/>
          </p:nvSpPr>
          <p:spPr>
            <a:xfrm>
              <a:off x="3308012" y="5315838"/>
              <a:ext cx="2197071" cy="1198486"/>
            </a:xfrm>
            <a:custGeom>
              <a:avLst/>
              <a:gdLst/>
              <a:ahLst/>
              <a:cxnLst/>
              <a:rect l="l" t="t" r="r" b="b"/>
              <a:pathLst>
                <a:path w="2197071" h="1198486" extrusionOk="0">
                  <a:moveTo>
                    <a:pt x="998810" y="834088"/>
                  </a:moveTo>
                  <a:cubicBezTo>
                    <a:pt x="1056759" y="766996"/>
                    <a:pt x="1127238" y="671173"/>
                    <a:pt x="1195413" y="578505"/>
                  </a:cubicBezTo>
                  <a:cubicBezTo>
                    <a:pt x="1268337" y="479394"/>
                    <a:pt x="1337763" y="385012"/>
                    <a:pt x="1387352" y="331382"/>
                  </a:cubicBezTo>
                  <a:cubicBezTo>
                    <a:pt x="1417472" y="306672"/>
                    <a:pt x="1457839" y="279662"/>
                    <a:pt x="1511210" y="254271"/>
                  </a:cubicBezTo>
                  <a:cubicBezTo>
                    <a:pt x="1560189" y="235945"/>
                    <a:pt x="1617660" y="220159"/>
                    <a:pt x="1670866" y="207509"/>
                  </a:cubicBezTo>
                  <a:cubicBezTo>
                    <a:pt x="1583314" y="241612"/>
                    <a:pt x="1483571" y="289339"/>
                    <a:pt x="1429668" y="345178"/>
                  </a:cubicBezTo>
                  <a:cubicBezTo>
                    <a:pt x="1398077" y="377937"/>
                    <a:pt x="1380018" y="418102"/>
                    <a:pt x="1377451" y="461350"/>
                  </a:cubicBezTo>
                  <a:cubicBezTo>
                    <a:pt x="1373073" y="535644"/>
                    <a:pt x="1416503" y="605217"/>
                    <a:pt x="1478446" y="623247"/>
                  </a:cubicBezTo>
                  <a:cubicBezTo>
                    <a:pt x="1576531" y="651765"/>
                    <a:pt x="1656839" y="606117"/>
                    <a:pt x="1738805" y="475272"/>
                  </a:cubicBezTo>
                  <a:cubicBezTo>
                    <a:pt x="1745502" y="464565"/>
                    <a:pt x="1751952" y="454196"/>
                    <a:pt x="1758198" y="444150"/>
                  </a:cubicBezTo>
                  <a:cubicBezTo>
                    <a:pt x="1821583" y="342204"/>
                    <a:pt x="1863489" y="274839"/>
                    <a:pt x="1943647" y="228312"/>
                  </a:cubicBezTo>
                  <a:cubicBezTo>
                    <a:pt x="2009599" y="190042"/>
                    <a:pt x="2162914" y="166823"/>
                    <a:pt x="2164469" y="166584"/>
                  </a:cubicBezTo>
                  <a:lnTo>
                    <a:pt x="2197072" y="161707"/>
                  </a:lnTo>
                  <a:lnTo>
                    <a:pt x="2166170" y="150208"/>
                  </a:lnTo>
                  <a:cubicBezTo>
                    <a:pt x="2164257" y="149472"/>
                    <a:pt x="1973609" y="78727"/>
                    <a:pt x="1818371" y="40000"/>
                  </a:cubicBezTo>
                  <a:cubicBezTo>
                    <a:pt x="1767102" y="27203"/>
                    <a:pt x="1649503" y="4498"/>
                    <a:pt x="1533943" y="478"/>
                  </a:cubicBezTo>
                  <a:cubicBezTo>
                    <a:pt x="1422200" y="-3422"/>
                    <a:pt x="1323173" y="16670"/>
                    <a:pt x="1262271" y="55603"/>
                  </a:cubicBezTo>
                  <a:cubicBezTo>
                    <a:pt x="1239934" y="69844"/>
                    <a:pt x="1166692" y="123643"/>
                    <a:pt x="1161190" y="217143"/>
                  </a:cubicBezTo>
                  <a:cubicBezTo>
                    <a:pt x="1159994" y="237234"/>
                    <a:pt x="1162193" y="257805"/>
                    <a:pt x="1167704" y="278328"/>
                  </a:cubicBezTo>
                  <a:cubicBezTo>
                    <a:pt x="1197041" y="387699"/>
                    <a:pt x="1264874" y="416402"/>
                    <a:pt x="1289782" y="423382"/>
                  </a:cubicBezTo>
                  <a:cubicBezTo>
                    <a:pt x="1256093" y="467255"/>
                    <a:pt x="1219332" y="517209"/>
                    <a:pt x="1181646" y="568428"/>
                  </a:cubicBezTo>
                  <a:cubicBezTo>
                    <a:pt x="1113661" y="660847"/>
                    <a:pt x="1043365" y="756391"/>
                    <a:pt x="985882" y="822974"/>
                  </a:cubicBezTo>
                  <a:cubicBezTo>
                    <a:pt x="849118" y="981434"/>
                    <a:pt x="712372" y="1069758"/>
                    <a:pt x="436422" y="1136106"/>
                  </a:cubicBezTo>
                  <a:cubicBezTo>
                    <a:pt x="37076" y="1232089"/>
                    <a:pt x="3699" y="1102150"/>
                    <a:pt x="1278" y="1102150"/>
                  </a:cubicBezTo>
                  <a:lnTo>
                    <a:pt x="0" y="1111671"/>
                  </a:lnTo>
                  <a:cubicBezTo>
                    <a:pt x="65574" y="1225968"/>
                    <a:pt x="234952" y="1207373"/>
                    <a:pt x="439901" y="1168709"/>
                  </a:cubicBezTo>
                  <a:cubicBezTo>
                    <a:pt x="723642" y="1115107"/>
                    <a:pt x="859483" y="995375"/>
                    <a:pt x="998715" y="834005"/>
                  </a:cubicBezTo>
                  <a:lnTo>
                    <a:pt x="998810" y="83408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20"/>
            <p:cNvSpPr/>
            <p:nvPr/>
          </p:nvSpPr>
          <p:spPr>
            <a:xfrm>
              <a:off x="3560449" y="5991000"/>
              <a:ext cx="1854636" cy="724536"/>
            </a:xfrm>
            <a:custGeom>
              <a:avLst/>
              <a:gdLst/>
              <a:ahLst/>
              <a:cxnLst/>
              <a:rect l="l" t="t" r="r" b="b"/>
              <a:pathLst>
                <a:path w="1854636" h="724536" extrusionOk="0">
                  <a:moveTo>
                    <a:pt x="0" y="641906"/>
                  </a:moveTo>
                  <a:cubicBezTo>
                    <a:pt x="1270" y="642228"/>
                    <a:pt x="41747" y="668934"/>
                    <a:pt x="226060" y="700820"/>
                  </a:cubicBezTo>
                  <a:cubicBezTo>
                    <a:pt x="306335" y="714701"/>
                    <a:pt x="420147" y="724573"/>
                    <a:pt x="467813" y="724536"/>
                  </a:cubicBezTo>
                  <a:cubicBezTo>
                    <a:pt x="746288" y="724316"/>
                    <a:pt x="900923" y="696515"/>
                    <a:pt x="1197145" y="566755"/>
                  </a:cubicBezTo>
                  <a:cubicBezTo>
                    <a:pt x="1661303" y="363493"/>
                    <a:pt x="1854637" y="0"/>
                    <a:pt x="1854637" y="0"/>
                  </a:cubicBezTo>
                  <a:cubicBezTo>
                    <a:pt x="1854637" y="0"/>
                    <a:pt x="1712673" y="208924"/>
                    <a:pt x="1490164" y="309458"/>
                  </a:cubicBezTo>
                  <a:cubicBezTo>
                    <a:pt x="1402419" y="349071"/>
                    <a:pt x="1290171" y="373468"/>
                    <a:pt x="1207555" y="386135"/>
                  </a:cubicBezTo>
                  <a:cubicBezTo>
                    <a:pt x="1166929" y="392382"/>
                    <a:pt x="1113931" y="391738"/>
                    <a:pt x="1049943" y="414479"/>
                  </a:cubicBezTo>
                  <a:cubicBezTo>
                    <a:pt x="932566" y="456218"/>
                    <a:pt x="737075" y="561211"/>
                    <a:pt x="592868" y="593664"/>
                  </a:cubicBezTo>
                  <a:cubicBezTo>
                    <a:pt x="317512" y="655649"/>
                    <a:pt x="47" y="641896"/>
                    <a:pt x="47" y="641896"/>
                  </a:cubicBezTo>
                  <a:lnTo>
                    <a:pt x="0" y="64190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20"/>
            <p:cNvSpPr/>
            <p:nvPr/>
          </p:nvSpPr>
          <p:spPr>
            <a:xfrm>
              <a:off x="3866037" y="6798628"/>
              <a:ext cx="1823152" cy="482809"/>
            </a:xfrm>
            <a:custGeom>
              <a:avLst/>
              <a:gdLst/>
              <a:ahLst/>
              <a:cxnLst/>
              <a:rect l="l" t="t" r="r" b="b"/>
              <a:pathLst>
                <a:path w="1823152" h="482809" extrusionOk="0">
                  <a:moveTo>
                    <a:pt x="1779979" y="452912"/>
                  </a:moveTo>
                  <a:lnTo>
                    <a:pt x="1823152" y="482810"/>
                  </a:lnTo>
                  <a:lnTo>
                    <a:pt x="1791690" y="440841"/>
                  </a:lnTo>
                  <a:cubicBezTo>
                    <a:pt x="1790301" y="438965"/>
                    <a:pt x="1650187" y="253301"/>
                    <a:pt x="1477843" y="127267"/>
                  </a:cubicBezTo>
                  <a:cubicBezTo>
                    <a:pt x="1386114" y="60183"/>
                    <a:pt x="1230314" y="-25248"/>
                    <a:pt x="937568" y="7045"/>
                  </a:cubicBezTo>
                  <a:cubicBezTo>
                    <a:pt x="856152" y="16014"/>
                    <a:pt x="799786" y="25002"/>
                    <a:pt x="750687" y="36060"/>
                  </a:cubicBezTo>
                  <a:cubicBezTo>
                    <a:pt x="276817" y="142698"/>
                    <a:pt x="89700" y="82040"/>
                    <a:pt x="89700" y="82040"/>
                  </a:cubicBezTo>
                  <a:cubicBezTo>
                    <a:pt x="89700" y="82040"/>
                    <a:pt x="453664" y="157071"/>
                    <a:pt x="643936" y="157062"/>
                  </a:cubicBezTo>
                  <a:cubicBezTo>
                    <a:pt x="752213" y="157053"/>
                    <a:pt x="828057" y="145103"/>
                    <a:pt x="918906" y="146253"/>
                  </a:cubicBezTo>
                  <a:cubicBezTo>
                    <a:pt x="981325" y="147062"/>
                    <a:pt x="1045911" y="147872"/>
                    <a:pt x="1114256" y="157090"/>
                  </a:cubicBezTo>
                  <a:cubicBezTo>
                    <a:pt x="1252442" y="175783"/>
                    <a:pt x="1366457" y="211404"/>
                    <a:pt x="1440124" y="239149"/>
                  </a:cubicBezTo>
                  <a:cubicBezTo>
                    <a:pt x="1355248" y="220134"/>
                    <a:pt x="1231661" y="195360"/>
                    <a:pt x="1140161" y="189361"/>
                  </a:cubicBezTo>
                  <a:cubicBezTo>
                    <a:pt x="1064679" y="184393"/>
                    <a:pt x="1004669" y="187218"/>
                    <a:pt x="946630" y="189913"/>
                  </a:cubicBezTo>
                  <a:cubicBezTo>
                    <a:pt x="870293" y="193465"/>
                    <a:pt x="762595" y="206215"/>
                    <a:pt x="660196" y="202967"/>
                  </a:cubicBezTo>
                  <a:cubicBezTo>
                    <a:pt x="335383" y="192672"/>
                    <a:pt x="0" y="87916"/>
                    <a:pt x="0" y="87916"/>
                  </a:cubicBezTo>
                  <a:cubicBezTo>
                    <a:pt x="0" y="87916"/>
                    <a:pt x="230120" y="235759"/>
                    <a:pt x="461530" y="310095"/>
                  </a:cubicBezTo>
                  <a:cubicBezTo>
                    <a:pt x="605369" y="356295"/>
                    <a:pt x="820417" y="386276"/>
                    <a:pt x="1015549" y="358154"/>
                  </a:cubicBezTo>
                  <a:cubicBezTo>
                    <a:pt x="1171795" y="335605"/>
                    <a:pt x="1358873" y="319202"/>
                    <a:pt x="1561636" y="368392"/>
                  </a:cubicBezTo>
                  <a:cubicBezTo>
                    <a:pt x="1708311" y="404001"/>
                    <a:pt x="1779434" y="452516"/>
                    <a:pt x="1780094" y="452987"/>
                  </a:cubicBezTo>
                  <a:lnTo>
                    <a:pt x="1779979" y="4529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20"/>
            <p:cNvSpPr/>
            <p:nvPr/>
          </p:nvSpPr>
          <p:spPr>
            <a:xfrm>
              <a:off x="5914626" y="4684537"/>
              <a:ext cx="1956586" cy="970258"/>
            </a:xfrm>
            <a:custGeom>
              <a:avLst/>
              <a:gdLst/>
              <a:ahLst/>
              <a:cxnLst/>
              <a:rect l="l" t="t" r="r" b="b"/>
              <a:pathLst>
                <a:path w="1956586" h="970258" extrusionOk="0">
                  <a:moveTo>
                    <a:pt x="350494" y="158507"/>
                  </a:moveTo>
                  <a:cubicBezTo>
                    <a:pt x="368442" y="187264"/>
                    <a:pt x="377448" y="233133"/>
                    <a:pt x="374615" y="281225"/>
                  </a:cubicBezTo>
                  <a:cubicBezTo>
                    <a:pt x="372205" y="322420"/>
                    <a:pt x="361469" y="361887"/>
                    <a:pt x="343604" y="395334"/>
                  </a:cubicBezTo>
                  <a:cubicBezTo>
                    <a:pt x="312059" y="454413"/>
                    <a:pt x="265950" y="497610"/>
                    <a:pt x="217126" y="543355"/>
                  </a:cubicBezTo>
                  <a:cubicBezTo>
                    <a:pt x="192996" y="565986"/>
                    <a:pt x="168046" y="589353"/>
                    <a:pt x="144450" y="615185"/>
                  </a:cubicBezTo>
                  <a:cubicBezTo>
                    <a:pt x="59530" y="708174"/>
                    <a:pt x="13461" y="782264"/>
                    <a:pt x="12980" y="782999"/>
                  </a:cubicBezTo>
                  <a:lnTo>
                    <a:pt x="0" y="804011"/>
                  </a:lnTo>
                  <a:lnTo>
                    <a:pt x="23238" y="795437"/>
                  </a:lnTo>
                  <a:cubicBezTo>
                    <a:pt x="24140" y="795105"/>
                    <a:pt x="115795" y="761527"/>
                    <a:pt x="233698" y="743018"/>
                  </a:cubicBezTo>
                  <a:cubicBezTo>
                    <a:pt x="500528" y="701152"/>
                    <a:pt x="614533" y="707233"/>
                    <a:pt x="801866" y="745373"/>
                  </a:cubicBezTo>
                  <a:cubicBezTo>
                    <a:pt x="886529" y="762595"/>
                    <a:pt x="989462" y="802540"/>
                    <a:pt x="1098455" y="844843"/>
                  </a:cubicBezTo>
                  <a:cubicBezTo>
                    <a:pt x="1200742" y="884511"/>
                    <a:pt x="1306504" y="925541"/>
                    <a:pt x="1406255" y="951358"/>
                  </a:cubicBezTo>
                  <a:cubicBezTo>
                    <a:pt x="1676827" y="1021339"/>
                    <a:pt x="1919428" y="874561"/>
                    <a:pt x="1921840" y="873089"/>
                  </a:cubicBezTo>
                  <a:lnTo>
                    <a:pt x="1956586" y="851672"/>
                  </a:lnTo>
                  <a:lnTo>
                    <a:pt x="1916141" y="857413"/>
                  </a:lnTo>
                  <a:cubicBezTo>
                    <a:pt x="1914742" y="857616"/>
                    <a:pt x="1775618" y="877119"/>
                    <a:pt x="1682620" y="863669"/>
                  </a:cubicBezTo>
                  <a:cubicBezTo>
                    <a:pt x="1553675" y="845049"/>
                    <a:pt x="1502013" y="830615"/>
                    <a:pt x="1357486" y="772962"/>
                  </a:cubicBezTo>
                  <a:cubicBezTo>
                    <a:pt x="1312804" y="755133"/>
                    <a:pt x="1271545" y="731132"/>
                    <a:pt x="1227853" y="705750"/>
                  </a:cubicBezTo>
                  <a:cubicBezTo>
                    <a:pt x="1132011" y="650037"/>
                    <a:pt x="1023376" y="586893"/>
                    <a:pt x="830749" y="556183"/>
                  </a:cubicBezTo>
                  <a:cubicBezTo>
                    <a:pt x="648965" y="527204"/>
                    <a:pt x="491532" y="562770"/>
                    <a:pt x="406947" y="589633"/>
                  </a:cubicBezTo>
                  <a:cubicBezTo>
                    <a:pt x="466670" y="545107"/>
                    <a:pt x="553235" y="468412"/>
                    <a:pt x="571897" y="386766"/>
                  </a:cubicBezTo>
                  <a:cubicBezTo>
                    <a:pt x="576745" y="365487"/>
                    <a:pt x="579817" y="344687"/>
                    <a:pt x="580986" y="324945"/>
                  </a:cubicBezTo>
                  <a:cubicBezTo>
                    <a:pt x="586873" y="224732"/>
                    <a:pt x="545227" y="144367"/>
                    <a:pt x="453632" y="79300"/>
                  </a:cubicBezTo>
                  <a:cubicBezTo>
                    <a:pt x="370845" y="20497"/>
                    <a:pt x="227723" y="4619"/>
                    <a:pt x="221657" y="3984"/>
                  </a:cubicBezTo>
                  <a:lnTo>
                    <a:pt x="184408" y="0"/>
                  </a:lnTo>
                  <a:lnTo>
                    <a:pt x="216265" y="19669"/>
                  </a:lnTo>
                  <a:cubicBezTo>
                    <a:pt x="217019" y="20046"/>
                    <a:pt x="294454" y="68466"/>
                    <a:pt x="350505" y="158430"/>
                  </a:cubicBezTo>
                  <a:lnTo>
                    <a:pt x="350494" y="15850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20"/>
            <p:cNvSpPr/>
            <p:nvPr/>
          </p:nvSpPr>
          <p:spPr>
            <a:xfrm>
              <a:off x="7738083" y="5336434"/>
              <a:ext cx="1210833" cy="910959"/>
            </a:xfrm>
            <a:custGeom>
              <a:avLst/>
              <a:gdLst/>
              <a:ahLst/>
              <a:cxnLst/>
              <a:rect l="l" t="t" r="r" b="b"/>
              <a:pathLst>
                <a:path w="1210833" h="910959" extrusionOk="0">
                  <a:moveTo>
                    <a:pt x="0" y="523912"/>
                  </a:moveTo>
                  <a:cubicBezTo>
                    <a:pt x="197639" y="611023"/>
                    <a:pt x="430425" y="636306"/>
                    <a:pt x="714212" y="660252"/>
                  </a:cubicBezTo>
                  <a:cubicBezTo>
                    <a:pt x="1021833" y="686269"/>
                    <a:pt x="1179887" y="873510"/>
                    <a:pt x="1181451" y="875394"/>
                  </a:cubicBezTo>
                  <a:lnTo>
                    <a:pt x="1210834" y="910959"/>
                  </a:lnTo>
                  <a:lnTo>
                    <a:pt x="1196124" y="867280"/>
                  </a:lnTo>
                  <a:cubicBezTo>
                    <a:pt x="1195167" y="864437"/>
                    <a:pt x="1097362" y="581326"/>
                    <a:pt x="849164" y="478371"/>
                  </a:cubicBezTo>
                  <a:cubicBezTo>
                    <a:pt x="777996" y="448869"/>
                    <a:pt x="671788" y="455363"/>
                    <a:pt x="630386" y="459384"/>
                  </a:cubicBezTo>
                  <a:cubicBezTo>
                    <a:pt x="645386" y="432236"/>
                    <a:pt x="674305" y="371151"/>
                    <a:pt x="678665" y="297109"/>
                  </a:cubicBezTo>
                  <a:cubicBezTo>
                    <a:pt x="679488" y="283162"/>
                    <a:pt x="679383" y="269225"/>
                    <a:pt x="678343" y="255729"/>
                  </a:cubicBezTo>
                  <a:cubicBezTo>
                    <a:pt x="663573" y="63253"/>
                    <a:pt x="490540" y="5836"/>
                    <a:pt x="488787" y="5281"/>
                  </a:cubicBezTo>
                  <a:lnTo>
                    <a:pt x="472251" y="0"/>
                  </a:lnTo>
                  <a:lnTo>
                    <a:pt x="478161" y="16274"/>
                  </a:lnTo>
                  <a:cubicBezTo>
                    <a:pt x="478391" y="16927"/>
                    <a:pt x="501105" y="80514"/>
                    <a:pt x="496560" y="157635"/>
                  </a:cubicBezTo>
                  <a:cubicBezTo>
                    <a:pt x="491855" y="237515"/>
                    <a:pt x="456377" y="344968"/>
                    <a:pt x="314079" y="40317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20"/>
            <p:cNvSpPr/>
            <p:nvPr/>
          </p:nvSpPr>
          <p:spPr>
            <a:xfrm>
              <a:off x="7686535" y="6557939"/>
              <a:ext cx="703152" cy="720544"/>
            </a:xfrm>
            <a:custGeom>
              <a:avLst/>
              <a:gdLst/>
              <a:ahLst/>
              <a:cxnLst/>
              <a:rect l="l" t="t" r="r" b="b"/>
              <a:pathLst>
                <a:path w="703152" h="720544" extrusionOk="0">
                  <a:moveTo>
                    <a:pt x="703153" y="635194"/>
                  </a:moveTo>
                  <a:cubicBezTo>
                    <a:pt x="703153" y="635194"/>
                    <a:pt x="518335" y="642167"/>
                    <a:pt x="396276" y="507266"/>
                  </a:cubicBezTo>
                  <a:cubicBezTo>
                    <a:pt x="312739" y="414940"/>
                    <a:pt x="223836" y="0"/>
                    <a:pt x="223836" y="0"/>
                  </a:cubicBezTo>
                  <a:cubicBezTo>
                    <a:pt x="223836" y="0"/>
                    <a:pt x="247116" y="174286"/>
                    <a:pt x="246022" y="284419"/>
                  </a:cubicBezTo>
                  <a:cubicBezTo>
                    <a:pt x="244858" y="400817"/>
                    <a:pt x="219095" y="547962"/>
                    <a:pt x="95315" y="649560"/>
                  </a:cubicBezTo>
                  <a:cubicBezTo>
                    <a:pt x="40973" y="694150"/>
                    <a:pt x="0" y="719680"/>
                    <a:pt x="0" y="719680"/>
                  </a:cubicBezTo>
                  <a:cubicBezTo>
                    <a:pt x="0" y="719680"/>
                    <a:pt x="89714" y="727104"/>
                    <a:pt x="154183" y="698465"/>
                  </a:cubicBezTo>
                  <a:cubicBezTo>
                    <a:pt x="261489" y="650811"/>
                    <a:pt x="292332" y="562699"/>
                    <a:pt x="292332" y="562699"/>
                  </a:cubicBezTo>
                  <a:cubicBezTo>
                    <a:pt x="292332" y="562699"/>
                    <a:pt x="302626" y="597373"/>
                    <a:pt x="385491" y="642018"/>
                  </a:cubicBezTo>
                  <a:cubicBezTo>
                    <a:pt x="498159" y="702873"/>
                    <a:pt x="703145" y="635235"/>
                    <a:pt x="703145" y="635235"/>
                  </a:cubicBezTo>
                  <a:lnTo>
                    <a:pt x="703153" y="6351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20"/>
            <p:cNvSpPr/>
            <p:nvPr/>
          </p:nvSpPr>
          <p:spPr>
            <a:xfrm>
              <a:off x="7120564" y="5845808"/>
              <a:ext cx="495268" cy="1165635"/>
            </a:xfrm>
            <a:custGeom>
              <a:avLst/>
              <a:gdLst/>
              <a:ahLst/>
              <a:cxnLst/>
              <a:rect l="l" t="t" r="r" b="b"/>
              <a:pathLst>
                <a:path w="495268" h="1165635" extrusionOk="0">
                  <a:moveTo>
                    <a:pt x="112" y="29"/>
                  </a:moveTo>
                  <a:cubicBezTo>
                    <a:pt x="112" y="29"/>
                    <a:pt x="205531" y="213795"/>
                    <a:pt x="214904" y="489886"/>
                  </a:cubicBezTo>
                  <a:cubicBezTo>
                    <a:pt x="221988" y="698358"/>
                    <a:pt x="199477" y="800041"/>
                    <a:pt x="144785" y="930324"/>
                  </a:cubicBezTo>
                  <a:cubicBezTo>
                    <a:pt x="111382" y="1009872"/>
                    <a:pt x="95724" y="1030067"/>
                    <a:pt x="95724" y="1030067"/>
                  </a:cubicBezTo>
                  <a:cubicBezTo>
                    <a:pt x="95724" y="1030067"/>
                    <a:pt x="126800" y="1108134"/>
                    <a:pt x="196587" y="1139324"/>
                  </a:cubicBezTo>
                  <a:cubicBezTo>
                    <a:pt x="368744" y="1216213"/>
                    <a:pt x="495268" y="1100116"/>
                    <a:pt x="495268" y="1100116"/>
                  </a:cubicBezTo>
                  <a:cubicBezTo>
                    <a:pt x="495268" y="1100116"/>
                    <a:pt x="317478" y="1001993"/>
                    <a:pt x="330027" y="809150"/>
                  </a:cubicBezTo>
                  <a:cubicBezTo>
                    <a:pt x="345123" y="577127"/>
                    <a:pt x="326130" y="493927"/>
                    <a:pt x="287980" y="386234"/>
                  </a:cubicBezTo>
                  <a:cubicBezTo>
                    <a:pt x="213276" y="175877"/>
                    <a:pt x="0" y="0"/>
                    <a:pt x="0" y="0"/>
                  </a:cubicBezTo>
                  <a:lnTo>
                    <a:pt x="112" y="2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20"/>
            <p:cNvSpPr/>
            <p:nvPr/>
          </p:nvSpPr>
          <p:spPr>
            <a:xfrm>
              <a:off x="5596268" y="6388164"/>
              <a:ext cx="877199" cy="848333"/>
            </a:xfrm>
            <a:custGeom>
              <a:avLst/>
              <a:gdLst/>
              <a:ahLst/>
              <a:cxnLst/>
              <a:rect l="l" t="t" r="r" b="b"/>
              <a:pathLst>
                <a:path w="877199" h="848333" extrusionOk="0">
                  <a:moveTo>
                    <a:pt x="877136" y="842651"/>
                  </a:moveTo>
                  <a:cubicBezTo>
                    <a:pt x="877136" y="842651"/>
                    <a:pt x="567612" y="896864"/>
                    <a:pt x="291700" y="670391"/>
                  </a:cubicBezTo>
                  <a:cubicBezTo>
                    <a:pt x="75541" y="492959"/>
                    <a:pt x="17304" y="301698"/>
                    <a:pt x="4747" y="196134"/>
                  </a:cubicBezTo>
                  <a:cubicBezTo>
                    <a:pt x="-2401" y="136061"/>
                    <a:pt x="645" y="120605"/>
                    <a:pt x="645" y="120605"/>
                  </a:cubicBezTo>
                  <a:cubicBezTo>
                    <a:pt x="16505" y="92823"/>
                    <a:pt x="40239" y="53357"/>
                    <a:pt x="126585" y="14420"/>
                  </a:cubicBezTo>
                  <a:cubicBezTo>
                    <a:pt x="214671" y="-25304"/>
                    <a:pt x="328029" y="29645"/>
                    <a:pt x="328029" y="29645"/>
                  </a:cubicBezTo>
                  <a:cubicBezTo>
                    <a:pt x="328029" y="29645"/>
                    <a:pt x="228400" y="168142"/>
                    <a:pt x="247451" y="304182"/>
                  </a:cubicBezTo>
                  <a:cubicBezTo>
                    <a:pt x="266521" y="440230"/>
                    <a:pt x="291360" y="569627"/>
                    <a:pt x="444713" y="685102"/>
                  </a:cubicBezTo>
                  <a:cubicBezTo>
                    <a:pt x="616634" y="814443"/>
                    <a:pt x="877200" y="842610"/>
                    <a:pt x="877200" y="842610"/>
                  </a:cubicBezTo>
                  <a:lnTo>
                    <a:pt x="877136" y="84265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rkshire Swash"/>
              <a:buNone/>
              <a:defRPr sz="4000" i="0" u="none" strike="noStrike" cap="none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"/>
              <a:buNone/>
              <a:defRPr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"/>
              <a:buNone/>
              <a:defRPr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"/>
              <a:buNone/>
              <a:defRPr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"/>
              <a:buNone/>
              <a:defRPr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"/>
              <a:buNone/>
              <a:defRPr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"/>
              <a:buNone/>
              <a:defRPr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"/>
              <a:buNone/>
              <a:defRPr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"/>
              <a:buNone/>
              <a:defRPr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steban"/>
              <a:buChar char="●"/>
              <a:defRPr sz="1900" i="0" u="none" strike="noStrike" cap="none">
                <a:solidFill>
                  <a:schemeClr val="dk2"/>
                </a:solidFill>
                <a:latin typeface="Esteban"/>
                <a:ea typeface="Esteban"/>
                <a:cs typeface="Esteban"/>
                <a:sym typeface="Esteban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steban"/>
              <a:buChar char="○"/>
              <a:defRPr sz="1900" i="0" u="none" strike="noStrike" cap="none">
                <a:solidFill>
                  <a:schemeClr val="dk2"/>
                </a:solidFill>
                <a:latin typeface="Esteban"/>
                <a:ea typeface="Esteban"/>
                <a:cs typeface="Esteban"/>
                <a:sym typeface="Esteban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steban"/>
              <a:buChar char="■"/>
              <a:defRPr sz="1900" i="0" u="none" strike="noStrike" cap="none">
                <a:solidFill>
                  <a:schemeClr val="dk2"/>
                </a:solidFill>
                <a:latin typeface="Esteban"/>
                <a:ea typeface="Esteban"/>
                <a:cs typeface="Esteban"/>
                <a:sym typeface="Esteban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steban"/>
              <a:buChar char="●"/>
              <a:defRPr sz="1900" i="0" u="none" strike="noStrike" cap="none">
                <a:solidFill>
                  <a:schemeClr val="dk2"/>
                </a:solidFill>
                <a:latin typeface="Esteban"/>
                <a:ea typeface="Esteban"/>
                <a:cs typeface="Esteban"/>
                <a:sym typeface="Esteban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steban"/>
              <a:buChar char="○"/>
              <a:defRPr sz="1900" i="0" u="none" strike="noStrike" cap="none">
                <a:solidFill>
                  <a:schemeClr val="dk2"/>
                </a:solidFill>
                <a:latin typeface="Esteban"/>
                <a:ea typeface="Esteban"/>
                <a:cs typeface="Esteban"/>
                <a:sym typeface="Esteban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steban"/>
              <a:buChar char="■"/>
              <a:defRPr sz="1900" i="0" u="none" strike="noStrike" cap="none">
                <a:solidFill>
                  <a:schemeClr val="dk2"/>
                </a:solidFill>
                <a:latin typeface="Esteban"/>
                <a:ea typeface="Esteban"/>
                <a:cs typeface="Esteban"/>
                <a:sym typeface="Esteban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steban"/>
              <a:buChar char="●"/>
              <a:defRPr sz="1900" i="0" u="none" strike="noStrike" cap="none">
                <a:solidFill>
                  <a:schemeClr val="dk2"/>
                </a:solidFill>
                <a:latin typeface="Esteban"/>
                <a:ea typeface="Esteban"/>
                <a:cs typeface="Esteban"/>
                <a:sym typeface="Esteban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steban"/>
              <a:buChar char="○"/>
              <a:defRPr sz="1900" i="0" u="none" strike="noStrike" cap="none">
                <a:solidFill>
                  <a:schemeClr val="dk2"/>
                </a:solidFill>
                <a:latin typeface="Esteban"/>
                <a:ea typeface="Esteban"/>
                <a:cs typeface="Esteban"/>
                <a:sym typeface="Esteban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Esteban"/>
              <a:buChar char="■"/>
              <a:defRPr sz="1900" i="0" u="none" strike="noStrike" cap="none">
                <a:solidFill>
                  <a:schemeClr val="dk2"/>
                </a:solidFill>
                <a:latin typeface="Esteban"/>
                <a:ea typeface="Esteban"/>
                <a:cs typeface="Esteban"/>
                <a:sym typeface="Esteba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62" r:id="rId3"/>
    <p:sldLayoutId id="214748366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1" name="Google Shape;3001;p22"/>
          <p:cNvSpPr txBox="1">
            <a:spLocks noGrp="1"/>
          </p:cNvSpPr>
          <p:nvPr>
            <p:ph type="title"/>
          </p:nvPr>
        </p:nvSpPr>
        <p:spPr>
          <a:xfrm>
            <a:off x="2858400" y="1706575"/>
            <a:ext cx="6464700" cy="3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6500" dirty="0"/>
              <a:t>Bài Báo Cáo</a:t>
            </a:r>
            <a:endParaRPr sz="6500" dirty="0"/>
          </a:p>
        </p:txBody>
      </p:sp>
      <p:sp>
        <p:nvSpPr>
          <p:cNvPr id="3002" name="Google Shape;3002;p22"/>
          <p:cNvSpPr txBox="1">
            <a:spLocks noGrp="1"/>
          </p:cNvSpPr>
          <p:nvPr>
            <p:ph type="subTitle" idx="1"/>
          </p:nvPr>
        </p:nvSpPr>
        <p:spPr>
          <a:xfrm>
            <a:off x="2858100" y="4700400"/>
            <a:ext cx="64758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 dirty="0"/>
              <a:t>Nhóm 10</a:t>
            </a:r>
            <a:endParaRPr dirty="0"/>
          </a:p>
        </p:txBody>
      </p:sp>
      <p:cxnSp>
        <p:nvCxnSpPr>
          <p:cNvPr id="3003" name="Google Shape;3003;p22"/>
          <p:cNvCxnSpPr/>
          <p:nvPr/>
        </p:nvCxnSpPr>
        <p:spPr>
          <a:xfrm>
            <a:off x="3417300" y="4515650"/>
            <a:ext cx="5346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" name="Google Shape;3790;p36"/>
          <p:cNvSpPr txBox="1">
            <a:spLocks noGrp="1"/>
          </p:cNvSpPr>
          <p:nvPr>
            <p:ph type="title"/>
          </p:nvPr>
        </p:nvSpPr>
        <p:spPr>
          <a:xfrm>
            <a:off x="1242300" y="8981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/>
              <a:t>Phân công công việc</a:t>
            </a:r>
            <a:endParaRPr dirty="0"/>
          </a:p>
        </p:txBody>
      </p:sp>
      <p:sp>
        <p:nvSpPr>
          <p:cNvPr id="3791" name="Google Shape;3791;p36"/>
          <p:cNvSpPr txBox="1">
            <a:spLocks noGrp="1"/>
          </p:cNvSpPr>
          <p:nvPr>
            <p:ph type="subTitle" idx="1"/>
          </p:nvPr>
        </p:nvSpPr>
        <p:spPr>
          <a:xfrm>
            <a:off x="1567196" y="2889930"/>
            <a:ext cx="437138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SzPts val="2100"/>
              <a:buNone/>
            </a:pPr>
            <a:r>
              <a:rPr lang="en" dirty="0"/>
              <a:t>1721030593 – Nguyễn Thanh Hải</a:t>
            </a:r>
            <a:endParaRPr dirty="0"/>
          </a:p>
        </p:txBody>
      </p:sp>
      <p:sp>
        <p:nvSpPr>
          <p:cNvPr id="3792" name="Google Shape;3792;p36"/>
          <p:cNvSpPr txBox="1">
            <a:spLocks noGrp="1"/>
          </p:cNvSpPr>
          <p:nvPr>
            <p:ph type="subTitle" idx="2"/>
          </p:nvPr>
        </p:nvSpPr>
        <p:spPr>
          <a:xfrm>
            <a:off x="6293619" y="2916385"/>
            <a:ext cx="4066231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SzPts val="2100"/>
              <a:buNone/>
            </a:pPr>
            <a:r>
              <a:rPr lang="en" dirty="0"/>
              <a:t>1721030861 – Vũ Quốc Bảo</a:t>
            </a:r>
            <a:endParaRPr dirty="0"/>
          </a:p>
        </p:txBody>
      </p:sp>
      <p:sp>
        <p:nvSpPr>
          <p:cNvPr id="3794" name="Google Shape;3794;p36"/>
          <p:cNvSpPr txBox="1">
            <a:spLocks noGrp="1"/>
          </p:cNvSpPr>
          <p:nvPr>
            <p:ph type="body" idx="4"/>
          </p:nvPr>
        </p:nvSpPr>
        <p:spPr>
          <a:xfrm>
            <a:off x="1832150" y="3523285"/>
            <a:ext cx="3891317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SzPts val="1700"/>
              <a:buNone/>
            </a:pPr>
            <a:r>
              <a:rPr lang="en" dirty="0"/>
              <a:t>Công việc: Làm Slide, Code phụ</a:t>
            </a:r>
            <a:endParaRPr dirty="0"/>
          </a:p>
        </p:txBody>
      </p:sp>
      <p:sp>
        <p:nvSpPr>
          <p:cNvPr id="3795" name="Google Shape;3795;p36"/>
          <p:cNvSpPr txBox="1">
            <a:spLocks noGrp="1"/>
          </p:cNvSpPr>
          <p:nvPr>
            <p:ph type="body" idx="5"/>
          </p:nvPr>
        </p:nvSpPr>
        <p:spPr>
          <a:xfrm>
            <a:off x="6798733" y="3523285"/>
            <a:ext cx="3107267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SzPts val="1700"/>
              <a:buNone/>
            </a:pPr>
            <a:r>
              <a:rPr lang="en" dirty="0"/>
              <a:t>Công việc: Code chính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7" name="Google Shape;3447;p26"/>
          <p:cNvSpPr txBox="1">
            <a:spLocks noGrp="1"/>
          </p:cNvSpPr>
          <p:nvPr>
            <p:ph type="title"/>
          </p:nvPr>
        </p:nvSpPr>
        <p:spPr>
          <a:xfrm>
            <a:off x="1236025" y="922730"/>
            <a:ext cx="7007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/>
              <a:t>Các Chức Năng Của Web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FE5F7E-30B2-F419-D467-70CA1C879A6B}"/>
              </a:ext>
            </a:extLst>
          </p:cNvPr>
          <p:cNvSpPr txBox="1"/>
          <p:nvPr/>
        </p:nvSpPr>
        <p:spPr>
          <a:xfrm>
            <a:off x="1236025" y="1963971"/>
            <a:ext cx="55566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Role 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Component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7" name="Google Shape;3447;p26"/>
          <p:cNvSpPr txBox="1">
            <a:spLocks noGrp="1"/>
          </p:cNvSpPr>
          <p:nvPr>
            <p:ph type="title"/>
          </p:nvPr>
        </p:nvSpPr>
        <p:spPr>
          <a:xfrm>
            <a:off x="1236025" y="922730"/>
            <a:ext cx="7007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/>
              <a:t>Các Chức Năng Mở Rộng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FE5F7E-30B2-F419-D467-70CA1C879A6B}"/>
              </a:ext>
            </a:extLst>
          </p:cNvPr>
          <p:cNvSpPr txBox="1"/>
          <p:nvPr/>
        </p:nvSpPr>
        <p:spPr>
          <a:xfrm>
            <a:off x="1236025" y="1963971"/>
            <a:ext cx="5556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26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9" name="Google Shape;3979;p40"/>
          <p:cNvSpPr txBox="1">
            <a:spLocks noGrp="1"/>
          </p:cNvSpPr>
          <p:nvPr>
            <p:ph type="title"/>
          </p:nvPr>
        </p:nvSpPr>
        <p:spPr>
          <a:xfrm>
            <a:off x="3305250" y="2758200"/>
            <a:ext cx="5581500" cy="1341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dirty="0"/>
              <a:t>Thank you!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583D3A"/>
      </a:dk1>
      <a:lt1>
        <a:srgbClr val="F5E9EB"/>
      </a:lt1>
      <a:dk2>
        <a:srgbClr val="434343"/>
      </a:dk2>
      <a:lt2>
        <a:srgbClr val="FFFFFF"/>
      </a:lt2>
      <a:accent1>
        <a:srgbClr val="FFD6E6"/>
      </a:accent1>
      <a:accent2>
        <a:srgbClr val="C886A1"/>
      </a:accent2>
      <a:accent3>
        <a:srgbClr val="FFF1CC"/>
      </a:accent3>
      <a:accent4>
        <a:srgbClr val="ECC7AD"/>
      </a:accent4>
      <a:accent5>
        <a:srgbClr val="CEA1B3"/>
      </a:accent5>
      <a:accent6>
        <a:srgbClr val="90685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103</Words>
  <Application>Microsoft Office PowerPoint</Application>
  <PresentationFormat>Widescreen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Calibri</vt:lpstr>
      <vt:lpstr>Berkshire Swash</vt:lpstr>
      <vt:lpstr>Arial</vt:lpstr>
      <vt:lpstr>DM Sans</vt:lpstr>
      <vt:lpstr>Times New Roman</vt:lpstr>
      <vt:lpstr>Aldrich</vt:lpstr>
      <vt:lpstr>Esteban</vt:lpstr>
      <vt:lpstr>Abril Fatface</vt:lpstr>
      <vt:lpstr>SlidesMania</vt:lpstr>
      <vt:lpstr>Bài Báo Cáo</vt:lpstr>
      <vt:lpstr>Phân công công việc</vt:lpstr>
      <vt:lpstr>Các Chức Năng Của Web</vt:lpstr>
      <vt:lpstr>Các Chức Năng Mở Rộng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Báo Cáo</dc:title>
  <cp:lastModifiedBy>Neko Cyan</cp:lastModifiedBy>
  <cp:revision>10</cp:revision>
  <dcterms:modified xsi:type="dcterms:W3CDTF">2023-11-13T04:36:55Z</dcterms:modified>
</cp:coreProperties>
</file>