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DC77368-BFF7-4090-BEF2-DB83CD86DFF4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26.12.2023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B8468EE-3724-4F78-B023-E6F86172C61A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2C881E1-9589-4362-9349-3084DF27C98C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26.12.2023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DF258CC-C9BC-4B13-84CA-964B425DD777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D076C03-4687-4598-B880-19DA0195EC54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26.12.2023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86C053F-B520-4675-B142-C7EBB140BFF0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197080" y="2134440"/>
            <a:ext cx="8102160" cy="2048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РАЗРАБОТКА ПРОГРАММНЫХ МОДУЛЕЙ</a:t>
            </a: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 </a:t>
            </a:r>
            <a:r>
              <a:t/>
            </a:r>
            <a:br/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«Разработка калькулятора ресурсов для Genshin Impact» </a:t>
            </a:r>
            <a:r>
              <a:t/>
            </a:r>
            <a:br/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09.02.07.21.3.1(п).30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59920" y="4075560"/>
            <a:ext cx="3444120" cy="1650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Работу выполнил: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обучающийся 21ИСС1 группы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Шишкин Т. С.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Руководитель: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Филимонов А. Ю.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5202000" y="6347520"/>
            <a:ext cx="178812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Пермь, 2023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6095880" y="34290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9" name="Рисунок 11"/>
          <p:cNvPicPr/>
          <p:nvPr/>
        </p:nvPicPr>
        <p:blipFill>
          <a:blip r:embed="rId2"/>
          <a:srcRect l="19528"/>
          <a:stretch/>
        </p:blipFill>
        <p:spPr>
          <a:xfrm>
            <a:off x="3924000" y="194760"/>
            <a:ext cx="6132240" cy="1404000"/>
          </a:xfrm>
          <a:prstGeom prst="rect">
            <a:avLst/>
          </a:prstGeom>
          <a:ln>
            <a:noFill/>
          </a:ln>
        </p:spPr>
      </p:pic>
      <p:pic>
        <p:nvPicPr>
          <p:cNvPr id="130" name="Рисунок 13"/>
          <p:cNvPicPr/>
          <p:nvPr/>
        </p:nvPicPr>
        <p:blipFill>
          <a:blip r:embed="rId3"/>
          <a:stretch/>
        </p:blipFill>
        <p:spPr>
          <a:xfrm>
            <a:off x="1978200" y="189000"/>
            <a:ext cx="1536120" cy="153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Arial"/>
              </a:rPr>
              <a:t>Оценка производственных затрат</a:t>
            </a:r>
            <a:endParaRPr lang="ru-RU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4" name="Рисунок 3"/>
          <p:cNvPicPr/>
          <p:nvPr/>
        </p:nvPicPr>
        <p:blipFill>
          <a:blip r:embed="rId2"/>
          <a:stretch/>
        </p:blipFill>
        <p:spPr>
          <a:xfrm>
            <a:off x="1629360" y="2319120"/>
            <a:ext cx="8932680" cy="221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23800" y="365040"/>
            <a:ext cx="11401200" cy="1139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Arial"/>
              </a:rPr>
              <a:t>Введение</a:t>
            </a:r>
            <a:endParaRPr lang="ru-RU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Объект 13"/>
          <p:cNvPicPr/>
          <p:nvPr/>
        </p:nvPicPr>
        <p:blipFill>
          <a:blip r:embed="rId2"/>
          <a:stretch/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  <p:sp>
        <p:nvSpPr>
          <p:cNvPr id="133" name="TextShape 2"/>
          <p:cNvSpPr txBox="1"/>
          <p:nvPr/>
        </p:nvSpPr>
        <p:spPr>
          <a:xfrm>
            <a:off x="523800" y="1628640"/>
            <a:ext cx="114012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игра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Genshin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стала популярной по всему миру, привлекая множество игроков своей уникальной графикой, захватывающим сюжетом и разнообразием персонажей. В игре существует множество ресурсов, которые игроки могут собирать и использовать для улучшения своего героя и оружия.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данного доклада является описание процесса разработки калькулятора ресурсов в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Genshin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позволит игрокам оценить необходимые ресурсы для улучшения своих персонажей.</a:t>
            </a:r>
          </a:p>
        </p:txBody>
      </p:sp>
      <p:sp>
        <p:nvSpPr>
          <p:cNvPr id="134" name="CustomShape 3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23800" y="365040"/>
            <a:ext cx="11401200" cy="1139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Arial"/>
              </a:rPr>
              <a:t>Проектирование</a:t>
            </a:r>
            <a:endParaRPr lang="ru-RU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Объект 13"/>
          <p:cNvPicPr/>
          <p:nvPr/>
        </p:nvPicPr>
        <p:blipFill>
          <a:blip r:embed="rId2"/>
          <a:stretch/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  <p:sp>
        <p:nvSpPr>
          <p:cNvPr id="137" name="TextShape 2"/>
          <p:cNvSpPr txBox="1"/>
          <p:nvPr/>
        </p:nvSpPr>
        <p:spPr>
          <a:xfrm>
            <a:off x="-720000" y="257040"/>
            <a:ext cx="114012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799"/>
              </a:spcAft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1417"/>
              </a:spcBef>
            </a:pPr>
            <a:endParaRPr lang="ru-RU" b="0" strike="noStrike" spc="-1" dirty="0">
              <a:solidFill>
                <a:srgbClr val="000000"/>
              </a:solidFill>
              <a:latin typeface="Calibri"/>
            </a:endParaRPr>
          </a:p>
          <a:p>
            <a:pPr marL="1135440" indent="-228600" algn="just">
              <a:lnSpc>
                <a:spcPct val="150000"/>
              </a:lnSpc>
            </a:pPr>
            <a:r>
              <a:rPr lang="ru-RU" b="1" strike="noStrike" spc="-1" dirty="0">
                <a:latin typeface="Times New Roman"/>
              </a:rPr>
              <a:t> Разработка основной игровой механики:</a:t>
            </a:r>
          </a:p>
          <a:p>
            <a:pPr marL="1592640" indent="-228600" algn="just">
              <a:lnSpc>
                <a:spcPct val="150000"/>
              </a:lnSpc>
            </a:pPr>
            <a:r>
              <a:rPr lang="ru-RU" b="0" strike="noStrike" spc="-1" dirty="0">
                <a:latin typeface="Times New Roman"/>
              </a:rPr>
              <a:t>Реализовать ввод данных пользователем.</a:t>
            </a:r>
          </a:p>
          <a:p>
            <a:pPr marL="1135440" indent="-228600" algn="just">
              <a:lnSpc>
                <a:spcPct val="150000"/>
              </a:lnSpc>
            </a:pPr>
            <a:r>
              <a:rPr lang="ru-RU" b="1" strike="noStrike" spc="-1" dirty="0">
                <a:latin typeface="Times New Roman"/>
              </a:rPr>
              <a:t>Логика программы:</a:t>
            </a:r>
          </a:p>
          <a:p>
            <a:pPr marL="1592640" indent="-228600" algn="just">
              <a:lnSpc>
                <a:spcPct val="150000"/>
              </a:lnSpc>
            </a:pPr>
            <a:r>
              <a:rPr lang="ru-RU" b="0" strike="noStrike" spc="-1" dirty="0">
                <a:latin typeface="Times New Roman"/>
              </a:rPr>
              <a:t>Написать алгоритм расчета ресурсов;</a:t>
            </a:r>
          </a:p>
          <a:p>
            <a:pPr marL="1592640" indent="-228600" algn="just">
              <a:lnSpc>
                <a:spcPct val="150000"/>
              </a:lnSpc>
            </a:pPr>
            <a:r>
              <a:rPr lang="ru-RU" b="0" strike="noStrike" spc="-1" dirty="0">
                <a:latin typeface="Times New Roman"/>
              </a:rPr>
              <a:t>Реализовать просмотр описания персонажей.</a:t>
            </a:r>
          </a:p>
          <a:p>
            <a:pPr marL="1135440" indent="-228600" algn="just">
              <a:lnSpc>
                <a:spcPct val="150000"/>
              </a:lnSpc>
            </a:pPr>
            <a:r>
              <a:rPr lang="ru-RU" b="1" strike="noStrike" spc="-1" dirty="0">
                <a:latin typeface="Times New Roman"/>
              </a:rPr>
              <a:t>Интерфейс пользователя</a:t>
            </a:r>
            <a:r>
              <a:rPr lang="ru-RU" b="0" strike="noStrike" spc="-1" dirty="0">
                <a:latin typeface="Times New Roman"/>
              </a:rPr>
              <a:t>:</a:t>
            </a:r>
          </a:p>
          <a:p>
            <a:pPr marL="1592640" indent="-228600" algn="just">
              <a:lnSpc>
                <a:spcPct val="150000"/>
              </a:lnSpc>
            </a:pPr>
            <a:r>
              <a:rPr lang="ru-RU" b="0" strike="noStrike" spc="-1" dirty="0">
                <a:latin typeface="Times New Roman"/>
              </a:rPr>
              <a:t>Создать пользовательский интерфейс для ввода информации о необходимом кол-ве ресурсов</a:t>
            </a:r>
            <a:r>
              <a:rPr lang="en-US" b="0" strike="noStrike" spc="-1" dirty="0">
                <a:latin typeface="Times New Roman"/>
              </a:rPr>
              <a:t>;</a:t>
            </a:r>
            <a:endParaRPr lang="ru-RU" b="0" strike="noStrike" spc="-1" dirty="0">
              <a:latin typeface="Times New Roman"/>
            </a:endParaRPr>
          </a:p>
          <a:p>
            <a:pPr marL="1592640" indent="-228600" algn="just">
              <a:lnSpc>
                <a:spcPct val="150000"/>
              </a:lnSpc>
            </a:pPr>
            <a:r>
              <a:rPr lang="ru-RU" b="0" strike="noStrike" spc="-1" dirty="0">
                <a:latin typeface="Times New Roman"/>
              </a:rPr>
              <a:t>Добавить элементы дизайна, улучшающие пользовательский опыт</a:t>
            </a:r>
            <a:r>
              <a:rPr lang="en-US" b="0" strike="noStrike" spc="-1" dirty="0">
                <a:latin typeface="Times New Roman"/>
              </a:rPr>
              <a:t>.</a:t>
            </a:r>
            <a:endParaRPr lang="ru-RU" b="0" strike="noStrike" spc="-1" dirty="0">
              <a:latin typeface="Times New Roman"/>
            </a:endParaRPr>
          </a:p>
          <a:p>
            <a:pPr marL="1135440" indent="-228600" algn="just">
              <a:lnSpc>
                <a:spcPct val="150000"/>
              </a:lnSpc>
            </a:pPr>
            <a:r>
              <a:rPr lang="ru-RU" b="1" strike="noStrike" spc="-1" dirty="0">
                <a:latin typeface="Times New Roman"/>
              </a:rPr>
              <a:t>Тестирование:</a:t>
            </a:r>
          </a:p>
          <a:p>
            <a:pPr marL="1592640" indent="-228600" algn="just">
              <a:lnSpc>
                <a:spcPct val="150000"/>
              </a:lnSpc>
            </a:pPr>
            <a:r>
              <a:rPr lang="ru-RU" b="0" strike="noStrike" spc="-1" dirty="0">
                <a:latin typeface="Times New Roman"/>
              </a:rPr>
              <a:t>Создать тестовые сценарии для проверки всех </a:t>
            </a:r>
            <a:r>
              <a:rPr lang="ru-RU" b="0" strike="noStrike" spc="-1" dirty="0" err="1">
                <a:latin typeface="Times New Roman"/>
              </a:rPr>
              <a:t>функциональностей</a:t>
            </a:r>
            <a:r>
              <a:rPr lang="en-US" b="0" strike="noStrike" spc="-1" dirty="0">
                <a:latin typeface="Times New Roman"/>
              </a:rPr>
              <a:t>;</a:t>
            </a:r>
            <a:endParaRPr lang="ru-RU" b="0" strike="noStrike" spc="-1" dirty="0">
              <a:latin typeface="Times New Roman"/>
            </a:endParaRPr>
          </a:p>
          <a:p>
            <a:pPr marL="1592640" indent="-228600" algn="just">
              <a:lnSpc>
                <a:spcPct val="150000"/>
              </a:lnSpc>
              <a:spcAft>
                <a:spcPts val="799"/>
              </a:spcAft>
            </a:pPr>
            <a:r>
              <a:rPr lang="ru-RU" b="0" strike="noStrike" spc="-1" dirty="0">
                <a:latin typeface="Times New Roman"/>
              </a:rPr>
              <a:t>Провести тестирование на различных устройствах и платформах.</a:t>
            </a:r>
          </a:p>
        </p:txBody>
      </p:sp>
      <p:sp>
        <p:nvSpPr>
          <p:cNvPr id="138" name="CustomShape 3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23800" y="365040"/>
            <a:ext cx="11401200" cy="1177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Arial"/>
              </a:rPr>
              <a:t>Предпроектный анализ</a:t>
            </a:r>
            <a:endParaRPr lang="ru-RU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Объект 13"/>
          <p:cNvPicPr/>
          <p:nvPr/>
        </p:nvPicPr>
        <p:blipFill>
          <a:blip r:embed="rId2"/>
          <a:stretch/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  <p:sp>
        <p:nvSpPr>
          <p:cNvPr id="141" name="TextShape 2"/>
          <p:cNvSpPr txBox="1"/>
          <p:nvPr/>
        </p:nvSpPr>
        <p:spPr>
          <a:xfrm>
            <a:off x="523800" y="1628640"/>
            <a:ext cx="114012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Windows Forms выбран для создания приложения для учета строительных материалов из-за удобства, гибкости и независимости от языка программирования. Эта технология .NET Framework обеспечивает управляемый код и легкость создания элементов управления для интерфейса. Подходит для маленьких приложений, не требующих сложной графики. Позволяет полный контроль над элементами интерфейса и точную настройку их поведения. Windows Forms обеспечивает простоту использования и универсальность при создании приложений с графическим интерфейсом.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23800" y="365040"/>
            <a:ext cx="11401200" cy="1177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Arial"/>
              </a:rPr>
              <a:t>Разработка программного обеспечения</a:t>
            </a:r>
            <a:endParaRPr lang="ru-RU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Объект 13"/>
          <p:cNvPicPr/>
          <p:nvPr/>
        </p:nvPicPr>
        <p:blipFill>
          <a:blip r:embed="rId2"/>
          <a:stretch/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  <p:sp>
        <p:nvSpPr>
          <p:cNvPr id="145" name="TextShape 2"/>
          <p:cNvSpPr txBox="1"/>
          <p:nvPr/>
        </p:nvSpPr>
        <p:spPr>
          <a:xfrm>
            <a:off x="523800" y="1628640"/>
            <a:ext cx="114012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Метод button_Click, который будет вызван при нажатии на кнопку «Рассчитать».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Метод LoginButton_Click, который будет вызван при нажатии на кнопку «Войти». </a:t>
            </a:r>
          </a:p>
        </p:txBody>
      </p:sp>
      <p:sp>
        <p:nvSpPr>
          <p:cNvPr id="146" name="CustomShape 3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23800" y="365040"/>
            <a:ext cx="11401200" cy="1177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Arial"/>
              </a:rPr>
              <a:t>Демонстрация ресурса</a:t>
            </a:r>
            <a:endParaRPr lang="ru-RU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Объект 13"/>
          <p:cNvPicPr/>
          <p:nvPr/>
        </p:nvPicPr>
        <p:blipFill>
          <a:blip r:embed="rId2"/>
          <a:stretch/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  <p:sp>
        <p:nvSpPr>
          <p:cNvPr id="153" name="TextShape 2"/>
          <p:cNvSpPr txBox="1"/>
          <p:nvPr/>
        </p:nvSpPr>
        <p:spPr>
          <a:xfrm>
            <a:off x="576683" y="3381712"/>
            <a:ext cx="3233041" cy="61304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 в приложение</a:t>
            </a: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540" y="1437607"/>
            <a:ext cx="3726992" cy="19441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60" y="4330189"/>
            <a:ext cx="3473825" cy="1816465"/>
          </a:xfrm>
          <a:prstGeom prst="rect">
            <a:avLst/>
          </a:prstGeom>
        </p:spPr>
      </p:pic>
      <p:sp>
        <p:nvSpPr>
          <p:cNvPr id="10" name="TextShape 2"/>
          <p:cNvSpPr txBox="1"/>
          <p:nvPr/>
        </p:nvSpPr>
        <p:spPr>
          <a:xfrm>
            <a:off x="6685650" y="3400403"/>
            <a:ext cx="3233041" cy="61304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персонажа</a:t>
            </a: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Shape 2"/>
          <p:cNvSpPr txBox="1"/>
          <p:nvPr/>
        </p:nvSpPr>
        <p:spPr>
          <a:xfrm>
            <a:off x="693914" y="6146654"/>
            <a:ext cx="3233041" cy="61304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Калькулятор ресурсов</a:t>
            </a: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2"/>
          <p:cNvSpPr txBox="1"/>
          <p:nvPr/>
        </p:nvSpPr>
        <p:spPr>
          <a:xfrm>
            <a:off x="6326609" y="5979600"/>
            <a:ext cx="3233041" cy="61304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пользователя</a:t>
            </a: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00" y="1326531"/>
            <a:ext cx="4155882" cy="21705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880" y="4032139"/>
            <a:ext cx="3553551" cy="1867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23800" y="365040"/>
            <a:ext cx="11401200" cy="1177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Arial"/>
              </a:rPr>
              <a:t>Заключение</a:t>
            </a:r>
            <a:endParaRPr lang="ru-RU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6" name="Объект 13"/>
          <p:cNvPicPr/>
          <p:nvPr/>
        </p:nvPicPr>
        <p:blipFill>
          <a:blip r:embed="rId2"/>
          <a:stretch/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  <p:sp>
        <p:nvSpPr>
          <p:cNvPr id="157" name="TextShape 2"/>
          <p:cNvSpPr txBox="1"/>
          <p:nvPr/>
        </p:nvSpPr>
        <p:spPr>
          <a:xfrm>
            <a:off x="523800" y="1628640"/>
            <a:ext cx="114012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>
              <a:lnSpc>
                <a:spcPct val="108000"/>
              </a:lnSpc>
              <a:spcAft>
                <a:spcPts val="799"/>
              </a:spcAf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Калькулятор ресурсов в Genshin Impact позволит игрокам более эффективно планировать и управлять своими ресурсами, что повысит качество игрового процесса и удовлетворение от игры.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2766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Arial"/>
              </a:rPr>
              <a:t>Спасибо за внимание!</a:t>
            </a:r>
            <a:endParaRPr lang="ru-RU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Объект 13"/>
          <p:cNvPicPr/>
          <p:nvPr/>
        </p:nvPicPr>
        <p:blipFill>
          <a:blip r:embed="rId2"/>
          <a:stretch/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Arial"/>
              </a:rPr>
              <a:t>Рекомендуемые системные требования </a:t>
            </a:r>
            <a:endParaRPr lang="ru-RU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Рисунок 3"/>
          <p:cNvPicPr/>
          <p:nvPr/>
        </p:nvPicPr>
        <p:blipFill>
          <a:blip r:embed="rId2"/>
          <a:stretch/>
        </p:blipFill>
        <p:spPr>
          <a:xfrm>
            <a:off x="2148480" y="1859760"/>
            <a:ext cx="7894800" cy="313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308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Microsoft YaHei</vt:lpstr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pl1@pl1.edu</dc:creator>
  <dc:description/>
  <cp:lastModifiedBy>Шишкин Тимофей Сергеевич</cp:lastModifiedBy>
  <cp:revision>18</cp:revision>
  <dcterms:created xsi:type="dcterms:W3CDTF">2021-05-14T05:32:44Z</dcterms:created>
  <dcterms:modified xsi:type="dcterms:W3CDTF">2023-12-26T07:25:23Z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