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8349_東北銀行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DDMによる企業価値評価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配当割引モデル(DDM)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配当割引モデルの概要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配当割引モデルは、資産が生み出す将来の現金収入の期待値を、購入者が要求する収益率で割り引いた現在価値に等しいと考える。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前提データの準備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[1] "dfの列名:"</a:t>
            </a:r>
          </a:p>
          <a:p>
            <a:pPr lvl="0" indent="0">
              <a:buNone/>
            </a:pPr>
            <a:r>
              <a:rPr>
                <a:latin typeface="Courier"/>
              </a:rPr>
              <a:t>[1] "No"             "項目"           "金額（百万円）" "ファイル名"    </a:t>
            </a:r>
          </a:p>
          <a:p>
            <a:pPr lvl="0" indent="0">
              <a:buNone/>
            </a:pPr>
            <a:r>
              <a:rPr>
                <a:latin typeface="Courier"/>
              </a:rPr>
              <a:t>[1] "抽出された当期純利益データ:"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10 × 2
      No `金額（百万円）`
   &lt;dbl&gt;            &lt;dbl&gt;
 1    39             1347
 2    40             1960
 3    39             1795
 4    38              618
 5    38              908
 6    38             1111
 7    35             1149
 8    37             1337
 9    39             1526
10    38             1376</a:t>
            </a:r>
          </a:p>
          <a:p>
            <a:pPr lvl="0" indent="0">
              <a:buNone/>
            </a:pPr>
            <a:r>
              <a:rPr>
                <a:latin typeface="Courier"/>
              </a:rPr>
              <a:t>[1] "配当性向:"</a:t>
            </a:r>
          </a:p>
          <a:p>
            <a:pPr lvl="0" indent="0">
              <a:buNone/>
            </a:pPr>
            <a:r>
              <a:rPr>
                <a:latin typeface="Courier"/>
              </a:rPr>
              <a:t> [1] 0.3501 0.2679 0.2556 0.4387 0.3650 0.3412 0.4008 0.3701 0.3342 0.3580</a:t>
            </a:r>
          </a:p>
        </p:txBody>
      </p:sp>
      <p:pic>
        <p:nvPicPr>
          <p:cNvPr descr="04_8349_DDM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株主資本コスト(rE): 8.35 %</a:t>
            </a:r>
          </a:p>
          <a:p>
            <a:pPr lvl="0" indent="0">
              <a:buNone/>
            </a:pPr>
            <a:r>
              <a:rPr>
                <a:latin typeface="Courier"/>
              </a:rPr>
              <a:t>株式価値: 4019.681 百万円</a:t>
            </a:r>
          </a:p>
          <a:p>
            <a:pPr lvl="0" indent="0">
              <a:buNone/>
            </a:pPr>
            <a:r>
              <a:rPr>
                <a:latin typeface="Courier"/>
              </a:rPr>
              <a:t>理想株価: 477.624 円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8349_東北銀行</dc:title>
  <dc:creator/>
  <cp:keywords/>
  <dcterms:created xsi:type="dcterms:W3CDTF">2025-08-21T04:09:58Z</dcterms:created>
  <dcterms:modified xsi:type="dcterms:W3CDTF">2025-08-21T04:09:58Z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