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7" r:id="rId1"/>
  </p:sldMasterIdLst>
  <p:sldIdLst>
    <p:sldId id="269" r:id="rId2"/>
    <p:sldId id="267" r:id="rId3"/>
    <p:sldId id="268" r:id="rId4"/>
    <p:sldId id="257" r:id="rId5"/>
    <p:sldId id="259" r:id="rId6"/>
    <p:sldId id="261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&#27963;&#38913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&#27963;&#38913;&#31807;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&#27963;&#38913;&#31807;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acceleration data (swing upward) 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x-axis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工作表3!$B$1:$B$50</c:f>
              <c:numCache>
                <c:formatCode>General</c:formatCode>
                <c:ptCount val="50"/>
                <c:pt idx="0">
                  <c:v>125</c:v>
                </c:pt>
                <c:pt idx="1">
                  <c:v>185</c:v>
                </c:pt>
                <c:pt idx="2">
                  <c:v>257</c:v>
                </c:pt>
                <c:pt idx="3">
                  <c:v>334</c:v>
                </c:pt>
                <c:pt idx="4">
                  <c:v>399</c:v>
                </c:pt>
                <c:pt idx="5">
                  <c:v>416</c:v>
                </c:pt>
                <c:pt idx="6">
                  <c:v>443</c:v>
                </c:pt>
                <c:pt idx="7">
                  <c:v>455</c:v>
                </c:pt>
                <c:pt idx="8">
                  <c:v>358</c:v>
                </c:pt>
                <c:pt idx="9">
                  <c:v>257</c:v>
                </c:pt>
                <c:pt idx="10">
                  <c:v>169</c:v>
                </c:pt>
                <c:pt idx="11">
                  <c:v>171</c:v>
                </c:pt>
                <c:pt idx="12">
                  <c:v>161</c:v>
                </c:pt>
                <c:pt idx="13">
                  <c:v>-34</c:v>
                </c:pt>
                <c:pt idx="14">
                  <c:v>-279</c:v>
                </c:pt>
                <c:pt idx="15">
                  <c:v>-442</c:v>
                </c:pt>
                <c:pt idx="16">
                  <c:v>-574</c:v>
                </c:pt>
                <c:pt idx="17">
                  <c:v>-827</c:v>
                </c:pt>
                <c:pt idx="18">
                  <c:v>-1114</c:v>
                </c:pt>
                <c:pt idx="19">
                  <c:v>-1354</c:v>
                </c:pt>
                <c:pt idx="20">
                  <c:v>-1524</c:v>
                </c:pt>
                <c:pt idx="21">
                  <c:v>-1584</c:v>
                </c:pt>
                <c:pt idx="22">
                  <c:v>-1577</c:v>
                </c:pt>
                <c:pt idx="23">
                  <c:v>-1513</c:v>
                </c:pt>
                <c:pt idx="24">
                  <c:v>-1459</c:v>
                </c:pt>
                <c:pt idx="25">
                  <c:v>-1375</c:v>
                </c:pt>
                <c:pt idx="26">
                  <c:v>-1237</c:v>
                </c:pt>
                <c:pt idx="27">
                  <c:v>-1091</c:v>
                </c:pt>
                <c:pt idx="28">
                  <c:v>-911</c:v>
                </c:pt>
                <c:pt idx="29">
                  <c:v>-703</c:v>
                </c:pt>
                <c:pt idx="30">
                  <c:v>-488</c:v>
                </c:pt>
                <c:pt idx="31">
                  <c:v>-295</c:v>
                </c:pt>
                <c:pt idx="32">
                  <c:v>-131</c:v>
                </c:pt>
                <c:pt idx="33">
                  <c:v>5</c:v>
                </c:pt>
                <c:pt idx="34">
                  <c:v>123</c:v>
                </c:pt>
                <c:pt idx="35">
                  <c:v>205</c:v>
                </c:pt>
                <c:pt idx="36">
                  <c:v>250</c:v>
                </c:pt>
                <c:pt idx="37">
                  <c:v>306</c:v>
                </c:pt>
                <c:pt idx="38">
                  <c:v>376</c:v>
                </c:pt>
                <c:pt idx="39">
                  <c:v>400</c:v>
                </c:pt>
                <c:pt idx="40">
                  <c:v>369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D28-4AB9-AACC-232DE088B329}"/>
            </c:ext>
          </c:extLst>
        </c:ser>
        <c:ser>
          <c:idx val="1"/>
          <c:order val="1"/>
          <c:tx>
            <c:v>z-axis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工作表3!$D$1:$D$50</c:f>
              <c:numCache>
                <c:formatCode>General</c:formatCode>
                <c:ptCount val="50"/>
                <c:pt idx="0">
                  <c:v>-3</c:v>
                </c:pt>
                <c:pt idx="1">
                  <c:v>213</c:v>
                </c:pt>
                <c:pt idx="2">
                  <c:v>495</c:v>
                </c:pt>
                <c:pt idx="3">
                  <c:v>794</c:v>
                </c:pt>
                <c:pt idx="4">
                  <c:v>1190</c:v>
                </c:pt>
                <c:pt idx="5">
                  <c:v>1746</c:v>
                </c:pt>
                <c:pt idx="6">
                  <c:v>2414</c:v>
                </c:pt>
                <c:pt idx="7">
                  <c:v>3160</c:v>
                </c:pt>
                <c:pt idx="8">
                  <c:v>3913</c:v>
                </c:pt>
                <c:pt idx="9">
                  <c:v>4579</c:v>
                </c:pt>
                <c:pt idx="10">
                  <c:v>5117</c:v>
                </c:pt>
                <c:pt idx="11">
                  <c:v>5432</c:v>
                </c:pt>
                <c:pt idx="12">
                  <c:v>5596</c:v>
                </c:pt>
                <c:pt idx="13">
                  <c:v>5527</c:v>
                </c:pt>
                <c:pt idx="14">
                  <c:v>4974</c:v>
                </c:pt>
                <c:pt idx="15">
                  <c:v>4069</c:v>
                </c:pt>
                <c:pt idx="16">
                  <c:v>3016</c:v>
                </c:pt>
                <c:pt idx="17">
                  <c:v>1868</c:v>
                </c:pt>
                <c:pt idx="18">
                  <c:v>596</c:v>
                </c:pt>
                <c:pt idx="19">
                  <c:v>-774</c:v>
                </c:pt>
                <c:pt idx="20">
                  <c:v>-2097</c:v>
                </c:pt>
                <c:pt idx="21">
                  <c:v>-3319</c:v>
                </c:pt>
                <c:pt idx="22">
                  <c:v>-4266</c:v>
                </c:pt>
                <c:pt idx="23">
                  <c:v>-4822</c:v>
                </c:pt>
                <c:pt idx="24">
                  <c:v>-4920</c:v>
                </c:pt>
                <c:pt idx="25">
                  <c:v>-4667</c:v>
                </c:pt>
                <c:pt idx="26">
                  <c:v>-4262</c:v>
                </c:pt>
                <c:pt idx="27">
                  <c:v>-3751</c:v>
                </c:pt>
                <c:pt idx="28">
                  <c:v>-3216</c:v>
                </c:pt>
                <c:pt idx="29">
                  <c:v>-2749</c:v>
                </c:pt>
                <c:pt idx="30">
                  <c:v>-2392</c:v>
                </c:pt>
                <c:pt idx="31">
                  <c:v>-2080</c:v>
                </c:pt>
                <c:pt idx="32">
                  <c:v>-1754</c:v>
                </c:pt>
                <c:pt idx="33">
                  <c:v>-1399</c:v>
                </c:pt>
                <c:pt idx="34">
                  <c:v>-1023</c:v>
                </c:pt>
                <c:pt idx="35">
                  <c:v>-679</c:v>
                </c:pt>
                <c:pt idx="36">
                  <c:v>-441</c:v>
                </c:pt>
                <c:pt idx="37">
                  <c:v>-392</c:v>
                </c:pt>
                <c:pt idx="38">
                  <c:v>-551</c:v>
                </c:pt>
                <c:pt idx="39">
                  <c:v>-822</c:v>
                </c:pt>
                <c:pt idx="40">
                  <c:v>-1118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D28-4AB9-AACC-232DE088B329}"/>
            </c:ext>
          </c:extLst>
        </c:ser>
        <c:ser>
          <c:idx val="2"/>
          <c:order val="2"/>
          <c:tx>
            <c:v>x+z(magnitude)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yVal>
            <c:numRef>
              <c:f>工作表3!$F$1:$F$50</c:f>
              <c:numCache>
                <c:formatCode>General</c:formatCode>
                <c:ptCount val="50"/>
                <c:pt idx="0">
                  <c:v>125</c:v>
                </c:pt>
                <c:pt idx="1">
                  <c:v>282</c:v>
                </c:pt>
                <c:pt idx="2">
                  <c:v>557</c:v>
                </c:pt>
                <c:pt idx="3">
                  <c:v>861</c:v>
                </c:pt>
                <c:pt idx="4">
                  <c:v>1255</c:v>
                </c:pt>
                <c:pt idx="5">
                  <c:v>1794</c:v>
                </c:pt>
                <c:pt idx="6">
                  <c:v>2454</c:v>
                </c:pt>
                <c:pt idx="7">
                  <c:v>3192</c:v>
                </c:pt>
                <c:pt idx="8">
                  <c:v>3929</c:v>
                </c:pt>
                <c:pt idx="9">
                  <c:v>4586</c:v>
                </c:pt>
                <c:pt idx="10">
                  <c:v>5119</c:v>
                </c:pt>
                <c:pt idx="11">
                  <c:v>5434</c:v>
                </c:pt>
                <c:pt idx="12">
                  <c:v>5598</c:v>
                </c:pt>
                <c:pt idx="13">
                  <c:v>5527</c:v>
                </c:pt>
                <c:pt idx="14">
                  <c:v>4981</c:v>
                </c:pt>
                <c:pt idx="15">
                  <c:v>4092</c:v>
                </c:pt>
                <c:pt idx="16">
                  <c:v>3070</c:v>
                </c:pt>
                <c:pt idx="17">
                  <c:v>2042</c:v>
                </c:pt>
                <c:pt idx="18">
                  <c:v>1263</c:v>
                </c:pt>
                <c:pt idx="19">
                  <c:v>1559</c:v>
                </c:pt>
                <c:pt idx="20">
                  <c:v>2592</c:v>
                </c:pt>
                <c:pt idx="21">
                  <c:v>3677</c:v>
                </c:pt>
                <c:pt idx="22">
                  <c:v>4548</c:v>
                </c:pt>
                <c:pt idx="23">
                  <c:v>5053</c:v>
                </c:pt>
                <c:pt idx="24">
                  <c:v>5131</c:v>
                </c:pt>
                <c:pt idx="25">
                  <c:v>4865</c:v>
                </c:pt>
                <c:pt idx="26">
                  <c:v>4437</c:v>
                </c:pt>
                <c:pt idx="27">
                  <c:v>3906</c:v>
                </c:pt>
                <c:pt idx="28">
                  <c:v>3342</c:v>
                </c:pt>
                <c:pt idx="29">
                  <c:v>2837</c:v>
                </c:pt>
                <c:pt idx="30">
                  <c:v>2441</c:v>
                </c:pt>
                <c:pt idx="31">
                  <c:v>2100</c:v>
                </c:pt>
                <c:pt idx="32">
                  <c:v>1758</c:v>
                </c:pt>
                <c:pt idx="33">
                  <c:v>1399</c:v>
                </c:pt>
                <c:pt idx="34">
                  <c:v>1030</c:v>
                </c:pt>
                <c:pt idx="35">
                  <c:v>709</c:v>
                </c:pt>
                <c:pt idx="36">
                  <c:v>506</c:v>
                </c:pt>
                <c:pt idx="37">
                  <c:v>497</c:v>
                </c:pt>
                <c:pt idx="38">
                  <c:v>667</c:v>
                </c:pt>
                <c:pt idx="39">
                  <c:v>914</c:v>
                </c:pt>
                <c:pt idx="40">
                  <c:v>1177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D28-4AB9-AACC-232DE088B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8431440"/>
        <c:axId val="798383376"/>
      </c:scatterChart>
      <c:valAx>
        <c:axId val="548431440"/>
        <c:scaling>
          <c:orientation val="minMax"/>
          <c:max val="4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98383376"/>
        <c:crosses val="autoZero"/>
        <c:crossBetween val="midCat"/>
      </c:valAx>
      <c:valAx>
        <c:axId val="79838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8431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acceleration data (swing upward) 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x-axis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工作表3!$B$1:$B$50</c:f>
              <c:numCache>
                <c:formatCode>General</c:formatCode>
                <c:ptCount val="50"/>
                <c:pt idx="0">
                  <c:v>125</c:v>
                </c:pt>
                <c:pt idx="1">
                  <c:v>185</c:v>
                </c:pt>
                <c:pt idx="2">
                  <c:v>257</c:v>
                </c:pt>
                <c:pt idx="3">
                  <c:v>334</c:v>
                </c:pt>
                <c:pt idx="4">
                  <c:v>399</c:v>
                </c:pt>
                <c:pt idx="5">
                  <c:v>416</c:v>
                </c:pt>
                <c:pt idx="6">
                  <c:v>443</c:v>
                </c:pt>
                <c:pt idx="7">
                  <c:v>455</c:v>
                </c:pt>
                <c:pt idx="8">
                  <c:v>358</c:v>
                </c:pt>
                <c:pt idx="9">
                  <c:v>257</c:v>
                </c:pt>
                <c:pt idx="10">
                  <c:v>169</c:v>
                </c:pt>
                <c:pt idx="11">
                  <c:v>171</c:v>
                </c:pt>
                <c:pt idx="12">
                  <c:v>161</c:v>
                </c:pt>
                <c:pt idx="13">
                  <c:v>-34</c:v>
                </c:pt>
                <c:pt idx="14">
                  <c:v>-279</c:v>
                </c:pt>
                <c:pt idx="15">
                  <c:v>-442</c:v>
                </c:pt>
                <c:pt idx="16">
                  <c:v>-574</c:v>
                </c:pt>
                <c:pt idx="17">
                  <c:v>-827</c:v>
                </c:pt>
                <c:pt idx="18">
                  <c:v>-1114</c:v>
                </c:pt>
                <c:pt idx="19">
                  <c:v>-1354</c:v>
                </c:pt>
                <c:pt idx="20">
                  <c:v>-1524</c:v>
                </c:pt>
                <c:pt idx="21">
                  <c:v>-1584</c:v>
                </c:pt>
                <c:pt idx="22">
                  <c:v>-1577</c:v>
                </c:pt>
                <c:pt idx="23">
                  <c:v>-1513</c:v>
                </c:pt>
                <c:pt idx="24">
                  <c:v>-1459</c:v>
                </c:pt>
                <c:pt idx="25">
                  <c:v>-1375</c:v>
                </c:pt>
                <c:pt idx="26">
                  <c:v>-1237</c:v>
                </c:pt>
                <c:pt idx="27">
                  <c:v>-1091</c:v>
                </c:pt>
                <c:pt idx="28">
                  <c:v>-911</c:v>
                </c:pt>
                <c:pt idx="29">
                  <c:v>-703</c:v>
                </c:pt>
                <c:pt idx="30">
                  <c:v>-488</c:v>
                </c:pt>
                <c:pt idx="31">
                  <c:v>-295</c:v>
                </c:pt>
                <c:pt idx="32">
                  <c:v>-131</c:v>
                </c:pt>
                <c:pt idx="33">
                  <c:v>5</c:v>
                </c:pt>
                <c:pt idx="34">
                  <c:v>123</c:v>
                </c:pt>
                <c:pt idx="35">
                  <c:v>205</c:v>
                </c:pt>
                <c:pt idx="36">
                  <c:v>250</c:v>
                </c:pt>
                <c:pt idx="37">
                  <c:v>306</c:v>
                </c:pt>
                <c:pt idx="38">
                  <c:v>376</c:v>
                </c:pt>
                <c:pt idx="39">
                  <c:v>400</c:v>
                </c:pt>
                <c:pt idx="40">
                  <c:v>369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DD9-4151-B57C-3A48D0D0849F}"/>
            </c:ext>
          </c:extLst>
        </c:ser>
        <c:ser>
          <c:idx val="1"/>
          <c:order val="1"/>
          <c:tx>
            <c:v>z-axis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工作表3!$D$1:$D$50</c:f>
              <c:numCache>
                <c:formatCode>General</c:formatCode>
                <c:ptCount val="50"/>
                <c:pt idx="0">
                  <c:v>-3</c:v>
                </c:pt>
                <c:pt idx="1">
                  <c:v>213</c:v>
                </c:pt>
                <c:pt idx="2">
                  <c:v>495</c:v>
                </c:pt>
                <c:pt idx="3">
                  <c:v>794</c:v>
                </c:pt>
                <c:pt idx="4">
                  <c:v>1190</c:v>
                </c:pt>
                <c:pt idx="5">
                  <c:v>1746</c:v>
                </c:pt>
                <c:pt idx="6">
                  <c:v>2414</c:v>
                </c:pt>
                <c:pt idx="7">
                  <c:v>3160</c:v>
                </c:pt>
                <c:pt idx="8">
                  <c:v>3913</c:v>
                </c:pt>
                <c:pt idx="9">
                  <c:v>4579</c:v>
                </c:pt>
                <c:pt idx="10">
                  <c:v>5117</c:v>
                </c:pt>
                <c:pt idx="11">
                  <c:v>5432</c:v>
                </c:pt>
                <c:pt idx="12">
                  <c:v>5596</c:v>
                </c:pt>
                <c:pt idx="13">
                  <c:v>5527</c:v>
                </c:pt>
                <c:pt idx="14">
                  <c:v>4974</c:v>
                </c:pt>
                <c:pt idx="15">
                  <c:v>4069</c:v>
                </c:pt>
                <c:pt idx="16">
                  <c:v>3016</c:v>
                </c:pt>
                <c:pt idx="17">
                  <c:v>1868</c:v>
                </c:pt>
                <c:pt idx="18">
                  <c:v>596</c:v>
                </c:pt>
                <c:pt idx="19">
                  <c:v>-774</c:v>
                </c:pt>
                <c:pt idx="20">
                  <c:v>-2097</c:v>
                </c:pt>
                <c:pt idx="21">
                  <c:v>-3319</c:v>
                </c:pt>
                <c:pt idx="22">
                  <c:v>-4266</c:v>
                </c:pt>
                <c:pt idx="23">
                  <c:v>-4822</c:v>
                </c:pt>
                <c:pt idx="24">
                  <c:v>-4920</c:v>
                </c:pt>
                <c:pt idx="25">
                  <c:v>-4667</c:v>
                </c:pt>
                <c:pt idx="26">
                  <c:v>-4262</c:v>
                </c:pt>
                <c:pt idx="27">
                  <c:v>-3751</c:v>
                </c:pt>
                <c:pt idx="28">
                  <c:v>-3216</c:v>
                </c:pt>
                <c:pt idx="29">
                  <c:v>-2749</c:v>
                </c:pt>
                <c:pt idx="30">
                  <c:v>-2392</c:v>
                </c:pt>
                <c:pt idx="31">
                  <c:v>-2080</c:v>
                </c:pt>
                <c:pt idx="32">
                  <c:v>-1754</c:v>
                </c:pt>
                <c:pt idx="33">
                  <c:v>-1399</c:v>
                </c:pt>
                <c:pt idx="34">
                  <c:v>-1023</c:v>
                </c:pt>
                <c:pt idx="35">
                  <c:v>-679</c:v>
                </c:pt>
                <c:pt idx="36">
                  <c:v>-441</c:v>
                </c:pt>
                <c:pt idx="37">
                  <c:v>-392</c:v>
                </c:pt>
                <c:pt idx="38">
                  <c:v>-551</c:v>
                </c:pt>
                <c:pt idx="39">
                  <c:v>-822</c:v>
                </c:pt>
                <c:pt idx="40">
                  <c:v>-1118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DD9-4151-B57C-3A48D0D0849F}"/>
            </c:ext>
          </c:extLst>
        </c:ser>
        <c:ser>
          <c:idx val="2"/>
          <c:order val="2"/>
          <c:tx>
            <c:v>x+z(magnitude)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yVal>
            <c:numRef>
              <c:f>工作表3!$F$1:$F$50</c:f>
              <c:numCache>
                <c:formatCode>General</c:formatCode>
                <c:ptCount val="50"/>
                <c:pt idx="0">
                  <c:v>125</c:v>
                </c:pt>
                <c:pt idx="1">
                  <c:v>282</c:v>
                </c:pt>
                <c:pt idx="2">
                  <c:v>557</c:v>
                </c:pt>
                <c:pt idx="3">
                  <c:v>861</c:v>
                </c:pt>
                <c:pt idx="4">
                  <c:v>1255</c:v>
                </c:pt>
                <c:pt idx="5">
                  <c:v>1794</c:v>
                </c:pt>
                <c:pt idx="6">
                  <c:v>2454</c:v>
                </c:pt>
                <c:pt idx="7">
                  <c:v>3192</c:v>
                </c:pt>
                <c:pt idx="8">
                  <c:v>3929</c:v>
                </c:pt>
                <c:pt idx="9">
                  <c:v>4586</c:v>
                </c:pt>
                <c:pt idx="10">
                  <c:v>5119</c:v>
                </c:pt>
                <c:pt idx="11">
                  <c:v>5434</c:v>
                </c:pt>
                <c:pt idx="12">
                  <c:v>5598</c:v>
                </c:pt>
                <c:pt idx="13">
                  <c:v>5527</c:v>
                </c:pt>
                <c:pt idx="14">
                  <c:v>4981</c:v>
                </c:pt>
                <c:pt idx="15">
                  <c:v>4092</c:v>
                </c:pt>
                <c:pt idx="16">
                  <c:v>3070</c:v>
                </c:pt>
                <c:pt idx="17">
                  <c:v>2042</c:v>
                </c:pt>
                <c:pt idx="18">
                  <c:v>1263</c:v>
                </c:pt>
                <c:pt idx="19">
                  <c:v>1559</c:v>
                </c:pt>
                <c:pt idx="20">
                  <c:v>2592</c:v>
                </c:pt>
                <c:pt idx="21">
                  <c:v>3677</c:v>
                </c:pt>
                <c:pt idx="22">
                  <c:v>4548</c:v>
                </c:pt>
                <c:pt idx="23">
                  <c:v>5053</c:v>
                </c:pt>
                <c:pt idx="24">
                  <c:v>5131</c:v>
                </c:pt>
                <c:pt idx="25">
                  <c:v>4865</c:v>
                </c:pt>
                <c:pt idx="26">
                  <c:v>4437</c:v>
                </c:pt>
                <c:pt idx="27">
                  <c:v>3906</c:v>
                </c:pt>
                <c:pt idx="28">
                  <c:v>3342</c:v>
                </c:pt>
                <c:pt idx="29">
                  <c:v>2837</c:v>
                </c:pt>
                <c:pt idx="30">
                  <c:v>2441</c:v>
                </c:pt>
                <c:pt idx="31">
                  <c:v>2100</c:v>
                </c:pt>
                <c:pt idx="32">
                  <c:v>1758</c:v>
                </c:pt>
                <c:pt idx="33">
                  <c:v>1399</c:v>
                </c:pt>
                <c:pt idx="34">
                  <c:v>1030</c:v>
                </c:pt>
                <c:pt idx="35">
                  <c:v>709</c:v>
                </c:pt>
                <c:pt idx="36">
                  <c:v>506</c:v>
                </c:pt>
                <c:pt idx="37">
                  <c:v>497</c:v>
                </c:pt>
                <c:pt idx="38">
                  <c:v>667</c:v>
                </c:pt>
                <c:pt idx="39">
                  <c:v>914</c:v>
                </c:pt>
                <c:pt idx="40">
                  <c:v>1177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DD9-4151-B57C-3A48D0D084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8431440"/>
        <c:axId val="798383376"/>
      </c:scatterChart>
      <c:valAx>
        <c:axId val="548431440"/>
        <c:scaling>
          <c:orientation val="minMax"/>
          <c:max val="4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98383376"/>
        <c:crosses val="autoZero"/>
        <c:crossBetween val="midCat"/>
      </c:valAx>
      <c:valAx>
        <c:axId val="79838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8431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acceleration data (swing upward) 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x-axis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工作表3!$B$1:$B$50</c:f>
              <c:numCache>
                <c:formatCode>General</c:formatCode>
                <c:ptCount val="50"/>
                <c:pt idx="0">
                  <c:v>125</c:v>
                </c:pt>
                <c:pt idx="1">
                  <c:v>185</c:v>
                </c:pt>
                <c:pt idx="2">
                  <c:v>257</c:v>
                </c:pt>
                <c:pt idx="3">
                  <c:v>334</c:v>
                </c:pt>
                <c:pt idx="4">
                  <c:v>399</c:v>
                </c:pt>
                <c:pt idx="5">
                  <c:v>416</c:v>
                </c:pt>
                <c:pt idx="6">
                  <c:v>443</c:v>
                </c:pt>
                <c:pt idx="7">
                  <c:v>455</c:v>
                </c:pt>
                <c:pt idx="8">
                  <c:v>358</c:v>
                </c:pt>
                <c:pt idx="9">
                  <c:v>257</c:v>
                </c:pt>
                <c:pt idx="10">
                  <c:v>169</c:v>
                </c:pt>
                <c:pt idx="11">
                  <c:v>171</c:v>
                </c:pt>
                <c:pt idx="12">
                  <c:v>161</c:v>
                </c:pt>
                <c:pt idx="13">
                  <c:v>-34</c:v>
                </c:pt>
                <c:pt idx="14">
                  <c:v>-279</c:v>
                </c:pt>
                <c:pt idx="15">
                  <c:v>-442</c:v>
                </c:pt>
                <c:pt idx="16">
                  <c:v>-574</c:v>
                </c:pt>
                <c:pt idx="17">
                  <c:v>-827</c:v>
                </c:pt>
                <c:pt idx="18">
                  <c:v>-1114</c:v>
                </c:pt>
                <c:pt idx="19">
                  <c:v>-1354</c:v>
                </c:pt>
                <c:pt idx="20">
                  <c:v>-1524</c:v>
                </c:pt>
                <c:pt idx="21">
                  <c:v>-1584</c:v>
                </c:pt>
                <c:pt idx="22">
                  <c:v>-1577</c:v>
                </c:pt>
                <c:pt idx="23">
                  <c:v>-1513</c:v>
                </c:pt>
                <c:pt idx="24">
                  <c:v>-1459</c:v>
                </c:pt>
                <c:pt idx="25">
                  <c:v>-1375</c:v>
                </c:pt>
                <c:pt idx="26">
                  <c:v>-1237</c:v>
                </c:pt>
                <c:pt idx="27">
                  <c:v>-1091</c:v>
                </c:pt>
                <c:pt idx="28">
                  <c:v>-911</c:v>
                </c:pt>
                <c:pt idx="29">
                  <c:v>-703</c:v>
                </c:pt>
                <c:pt idx="30">
                  <c:v>-488</c:v>
                </c:pt>
                <c:pt idx="31">
                  <c:v>-295</c:v>
                </c:pt>
                <c:pt idx="32">
                  <c:v>-131</c:v>
                </c:pt>
                <c:pt idx="33">
                  <c:v>5</c:v>
                </c:pt>
                <c:pt idx="34">
                  <c:v>123</c:v>
                </c:pt>
                <c:pt idx="35">
                  <c:v>205</c:v>
                </c:pt>
                <c:pt idx="36">
                  <c:v>250</c:v>
                </c:pt>
                <c:pt idx="37">
                  <c:v>306</c:v>
                </c:pt>
                <c:pt idx="38">
                  <c:v>376</c:v>
                </c:pt>
                <c:pt idx="39">
                  <c:v>400</c:v>
                </c:pt>
                <c:pt idx="40">
                  <c:v>369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6F6-45F9-B9E0-8EAA5EA34887}"/>
            </c:ext>
          </c:extLst>
        </c:ser>
        <c:ser>
          <c:idx val="1"/>
          <c:order val="1"/>
          <c:tx>
            <c:v>z-axis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工作表3!$D$1:$D$50</c:f>
              <c:numCache>
                <c:formatCode>General</c:formatCode>
                <c:ptCount val="50"/>
                <c:pt idx="0">
                  <c:v>-3</c:v>
                </c:pt>
                <c:pt idx="1">
                  <c:v>213</c:v>
                </c:pt>
                <c:pt idx="2">
                  <c:v>495</c:v>
                </c:pt>
                <c:pt idx="3">
                  <c:v>794</c:v>
                </c:pt>
                <c:pt idx="4">
                  <c:v>1190</c:v>
                </c:pt>
                <c:pt idx="5">
                  <c:v>1746</c:v>
                </c:pt>
                <c:pt idx="6">
                  <c:v>2414</c:v>
                </c:pt>
                <c:pt idx="7">
                  <c:v>3160</c:v>
                </c:pt>
                <c:pt idx="8">
                  <c:v>3913</c:v>
                </c:pt>
                <c:pt idx="9">
                  <c:v>4579</c:v>
                </c:pt>
                <c:pt idx="10">
                  <c:v>5117</c:v>
                </c:pt>
                <c:pt idx="11">
                  <c:v>5432</c:v>
                </c:pt>
                <c:pt idx="12">
                  <c:v>5596</c:v>
                </c:pt>
                <c:pt idx="13">
                  <c:v>5527</c:v>
                </c:pt>
                <c:pt idx="14">
                  <c:v>4974</c:v>
                </c:pt>
                <c:pt idx="15">
                  <c:v>4069</c:v>
                </c:pt>
                <c:pt idx="16">
                  <c:v>3016</c:v>
                </c:pt>
                <c:pt idx="17">
                  <c:v>1868</c:v>
                </c:pt>
                <c:pt idx="18">
                  <c:v>596</c:v>
                </c:pt>
                <c:pt idx="19">
                  <c:v>-774</c:v>
                </c:pt>
                <c:pt idx="20">
                  <c:v>-2097</c:v>
                </c:pt>
                <c:pt idx="21">
                  <c:v>-3319</c:v>
                </c:pt>
                <c:pt idx="22">
                  <c:v>-4266</c:v>
                </c:pt>
                <c:pt idx="23">
                  <c:v>-4822</c:v>
                </c:pt>
                <c:pt idx="24">
                  <c:v>-4920</c:v>
                </c:pt>
                <c:pt idx="25">
                  <c:v>-4667</c:v>
                </c:pt>
                <c:pt idx="26">
                  <c:v>-4262</c:v>
                </c:pt>
                <c:pt idx="27">
                  <c:v>-3751</c:v>
                </c:pt>
                <c:pt idx="28">
                  <c:v>-3216</c:v>
                </c:pt>
                <c:pt idx="29">
                  <c:v>-2749</c:v>
                </c:pt>
                <c:pt idx="30">
                  <c:v>-2392</c:v>
                </c:pt>
                <c:pt idx="31">
                  <c:v>-2080</c:v>
                </c:pt>
                <c:pt idx="32">
                  <c:v>-1754</c:v>
                </c:pt>
                <c:pt idx="33">
                  <c:v>-1399</c:v>
                </c:pt>
                <c:pt idx="34">
                  <c:v>-1023</c:v>
                </c:pt>
                <c:pt idx="35">
                  <c:v>-679</c:v>
                </c:pt>
                <c:pt idx="36">
                  <c:v>-441</c:v>
                </c:pt>
                <c:pt idx="37">
                  <c:v>-392</c:v>
                </c:pt>
                <c:pt idx="38">
                  <c:v>-551</c:v>
                </c:pt>
                <c:pt idx="39">
                  <c:v>-822</c:v>
                </c:pt>
                <c:pt idx="40">
                  <c:v>-1118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6F6-45F9-B9E0-8EAA5EA34887}"/>
            </c:ext>
          </c:extLst>
        </c:ser>
        <c:ser>
          <c:idx val="2"/>
          <c:order val="2"/>
          <c:tx>
            <c:v>x+z(magnitude)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yVal>
            <c:numRef>
              <c:f>工作表3!$F$1:$F$50</c:f>
              <c:numCache>
                <c:formatCode>General</c:formatCode>
                <c:ptCount val="50"/>
                <c:pt idx="0">
                  <c:v>125</c:v>
                </c:pt>
                <c:pt idx="1">
                  <c:v>282</c:v>
                </c:pt>
                <c:pt idx="2">
                  <c:v>557</c:v>
                </c:pt>
                <c:pt idx="3">
                  <c:v>861</c:v>
                </c:pt>
                <c:pt idx="4">
                  <c:v>1255</c:v>
                </c:pt>
                <c:pt idx="5">
                  <c:v>1794</c:v>
                </c:pt>
                <c:pt idx="6">
                  <c:v>2454</c:v>
                </c:pt>
                <c:pt idx="7">
                  <c:v>3192</c:v>
                </c:pt>
                <c:pt idx="8">
                  <c:v>3929</c:v>
                </c:pt>
                <c:pt idx="9">
                  <c:v>4586</c:v>
                </c:pt>
                <c:pt idx="10">
                  <c:v>5119</c:v>
                </c:pt>
                <c:pt idx="11">
                  <c:v>5434</c:v>
                </c:pt>
                <c:pt idx="12">
                  <c:v>5598</c:v>
                </c:pt>
                <c:pt idx="13">
                  <c:v>5527</c:v>
                </c:pt>
                <c:pt idx="14">
                  <c:v>4981</c:v>
                </c:pt>
                <c:pt idx="15">
                  <c:v>4092</c:v>
                </c:pt>
                <c:pt idx="16">
                  <c:v>3070</c:v>
                </c:pt>
                <c:pt idx="17">
                  <c:v>2042</c:v>
                </c:pt>
                <c:pt idx="18">
                  <c:v>1263</c:v>
                </c:pt>
                <c:pt idx="19">
                  <c:v>1559</c:v>
                </c:pt>
                <c:pt idx="20">
                  <c:v>2592</c:v>
                </c:pt>
                <c:pt idx="21">
                  <c:v>3677</c:v>
                </c:pt>
                <c:pt idx="22">
                  <c:v>4548</c:v>
                </c:pt>
                <c:pt idx="23">
                  <c:v>5053</c:v>
                </c:pt>
                <c:pt idx="24">
                  <c:v>5131</c:v>
                </c:pt>
                <c:pt idx="25">
                  <c:v>4865</c:v>
                </c:pt>
                <c:pt idx="26">
                  <c:v>4437</c:v>
                </c:pt>
                <c:pt idx="27">
                  <c:v>3906</c:v>
                </c:pt>
                <c:pt idx="28">
                  <c:v>3342</c:v>
                </c:pt>
                <c:pt idx="29">
                  <c:v>2837</c:v>
                </c:pt>
                <c:pt idx="30">
                  <c:v>2441</c:v>
                </c:pt>
                <c:pt idx="31">
                  <c:v>2100</c:v>
                </c:pt>
                <c:pt idx="32">
                  <c:v>1758</c:v>
                </c:pt>
                <c:pt idx="33">
                  <c:v>1399</c:v>
                </c:pt>
                <c:pt idx="34">
                  <c:v>1030</c:v>
                </c:pt>
                <c:pt idx="35">
                  <c:v>709</c:v>
                </c:pt>
                <c:pt idx="36">
                  <c:v>506</c:v>
                </c:pt>
                <c:pt idx="37">
                  <c:v>497</c:v>
                </c:pt>
                <c:pt idx="38">
                  <c:v>667</c:v>
                </c:pt>
                <c:pt idx="39">
                  <c:v>914</c:v>
                </c:pt>
                <c:pt idx="40">
                  <c:v>1177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6F6-45F9-B9E0-8EAA5EA348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8431440"/>
        <c:axId val="798383376"/>
      </c:scatterChart>
      <c:valAx>
        <c:axId val="548431440"/>
        <c:scaling>
          <c:orientation val="minMax"/>
          <c:max val="4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98383376"/>
        <c:crosses val="autoZero"/>
        <c:crossBetween val="midCat"/>
      </c:valAx>
      <c:valAx>
        <c:axId val="79838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8431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acceleration data (swing upward) 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x-axis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工作表3!$B$1:$B$50</c:f>
              <c:numCache>
                <c:formatCode>General</c:formatCode>
                <c:ptCount val="50"/>
                <c:pt idx="0">
                  <c:v>125</c:v>
                </c:pt>
                <c:pt idx="1">
                  <c:v>185</c:v>
                </c:pt>
                <c:pt idx="2">
                  <c:v>257</c:v>
                </c:pt>
                <c:pt idx="3">
                  <c:v>334</c:v>
                </c:pt>
                <c:pt idx="4">
                  <c:v>399</c:v>
                </c:pt>
                <c:pt idx="5">
                  <c:v>416</c:v>
                </c:pt>
                <c:pt idx="6">
                  <c:v>443</c:v>
                </c:pt>
                <c:pt idx="7">
                  <c:v>455</c:v>
                </c:pt>
                <c:pt idx="8">
                  <c:v>358</c:v>
                </c:pt>
                <c:pt idx="9">
                  <c:v>257</c:v>
                </c:pt>
                <c:pt idx="10">
                  <c:v>169</c:v>
                </c:pt>
                <c:pt idx="11">
                  <c:v>171</c:v>
                </c:pt>
                <c:pt idx="12">
                  <c:v>161</c:v>
                </c:pt>
                <c:pt idx="13">
                  <c:v>-34</c:v>
                </c:pt>
                <c:pt idx="14">
                  <c:v>-279</c:v>
                </c:pt>
                <c:pt idx="15">
                  <c:v>-442</c:v>
                </c:pt>
                <c:pt idx="16">
                  <c:v>-574</c:v>
                </c:pt>
                <c:pt idx="17">
                  <c:v>-827</c:v>
                </c:pt>
                <c:pt idx="18">
                  <c:v>-1114</c:v>
                </c:pt>
                <c:pt idx="19">
                  <c:v>-1354</c:v>
                </c:pt>
                <c:pt idx="20">
                  <c:v>-1524</c:v>
                </c:pt>
                <c:pt idx="21">
                  <c:v>-1584</c:v>
                </c:pt>
                <c:pt idx="22">
                  <c:v>-1577</c:v>
                </c:pt>
                <c:pt idx="23">
                  <c:v>-1513</c:v>
                </c:pt>
                <c:pt idx="24">
                  <c:v>-1459</c:v>
                </c:pt>
                <c:pt idx="25">
                  <c:v>-1375</c:v>
                </c:pt>
                <c:pt idx="26">
                  <c:v>-1237</c:v>
                </c:pt>
                <c:pt idx="27">
                  <c:v>-1091</c:v>
                </c:pt>
                <c:pt idx="28">
                  <c:v>-911</c:v>
                </c:pt>
                <c:pt idx="29">
                  <c:v>-703</c:v>
                </c:pt>
                <c:pt idx="30">
                  <c:v>-488</c:v>
                </c:pt>
                <c:pt idx="31">
                  <c:v>-295</c:v>
                </c:pt>
                <c:pt idx="32">
                  <c:v>-131</c:v>
                </c:pt>
                <c:pt idx="33">
                  <c:v>5</c:v>
                </c:pt>
                <c:pt idx="34">
                  <c:v>123</c:v>
                </c:pt>
                <c:pt idx="35">
                  <c:v>205</c:v>
                </c:pt>
                <c:pt idx="36">
                  <c:v>250</c:v>
                </c:pt>
                <c:pt idx="37">
                  <c:v>306</c:v>
                </c:pt>
                <c:pt idx="38">
                  <c:v>376</c:v>
                </c:pt>
                <c:pt idx="39">
                  <c:v>400</c:v>
                </c:pt>
                <c:pt idx="40">
                  <c:v>369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6F6-45F9-B9E0-8EAA5EA34887}"/>
            </c:ext>
          </c:extLst>
        </c:ser>
        <c:ser>
          <c:idx val="1"/>
          <c:order val="1"/>
          <c:tx>
            <c:v>z-axis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工作表3!$D$1:$D$50</c:f>
              <c:numCache>
                <c:formatCode>General</c:formatCode>
                <c:ptCount val="50"/>
                <c:pt idx="0">
                  <c:v>-3</c:v>
                </c:pt>
                <c:pt idx="1">
                  <c:v>213</c:v>
                </c:pt>
                <c:pt idx="2">
                  <c:v>495</c:v>
                </c:pt>
                <c:pt idx="3">
                  <c:v>794</c:v>
                </c:pt>
                <c:pt idx="4">
                  <c:v>1190</c:v>
                </c:pt>
                <c:pt idx="5">
                  <c:v>1746</c:v>
                </c:pt>
                <c:pt idx="6">
                  <c:v>2414</c:v>
                </c:pt>
                <c:pt idx="7">
                  <c:v>3160</c:v>
                </c:pt>
                <c:pt idx="8">
                  <c:v>3913</c:v>
                </c:pt>
                <c:pt idx="9">
                  <c:v>4579</c:v>
                </c:pt>
                <c:pt idx="10">
                  <c:v>5117</c:v>
                </c:pt>
                <c:pt idx="11">
                  <c:v>5432</c:v>
                </c:pt>
                <c:pt idx="12">
                  <c:v>5596</c:v>
                </c:pt>
                <c:pt idx="13">
                  <c:v>5527</c:v>
                </c:pt>
                <c:pt idx="14">
                  <c:v>4974</c:v>
                </c:pt>
                <c:pt idx="15">
                  <c:v>4069</c:v>
                </c:pt>
                <c:pt idx="16">
                  <c:v>3016</c:v>
                </c:pt>
                <c:pt idx="17">
                  <c:v>1868</c:v>
                </c:pt>
                <c:pt idx="18">
                  <c:v>596</c:v>
                </c:pt>
                <c:pt idx="19">
                  <c:v>-774</c:v>
                </c:pt>
                <c:pt idx="20">
                  <c:v>-2097</c:v>
                </c:pt>
                <c:pt idx="21">
                  <c:v>-3319</c:v>
                </c:pt>
                <c:pt idx="22">
                  <c:v>-4266</c:v>
                </c:pt>
                <c:pt idx="23">
                  <c:v>-4822</c:v>
                </c:pt>
                <c:pt idx="24">
                  <c:v>-4920</c:v>
                </c:pt>
                <c:pt idx="25">
                  <c:v>-4667</c:v>
                </c:pt>
                <c:pt idx="26">
                  <c:v>-4262</c:v>
                </c:pt>
                <c:pt idx="27">
                  <c:v>-3751</c:v>
                </c:pt>
                <c:pt idx="28">
                  <c:v>-3216</c:v>
                </c:pt>
                <c:pt idx="29">
                  <c:v>-2749</c:v>
                </c:pt>
                <c:pt idx="30">
                  <c:v>-2392</c:v>
                </c:pt>
                <c:pt idx="31">
                  <c:v>-2080</c:v>
                </c:pt>
                <c:pt idx="32">
                  <c:v>-1754</c:v>
                </c:pt>
                <c:pt idx="33">
                  <c:v>-1399</c:v>
                </c:pt>
                <c:pt idx="34">
                  <c:v>-1023</c:v>
                </c:pt>
                <c:pt idx="35">
                  <c:v>-679</c:v>
                </c:pt>
                <c:pt idx="36">
                  <c:v>-441</c:v>
                </c:pt>
                <c:pt idx="37">
                  <c:v>-392</c:v>
                </c:pt>
                <c:pt idx="38">
                  <c:v>-551</c:v>
                </c:pt>
                <c:pt idx="39">
                  <c:v>-822</c:v>
                </c:pt>
                <c:pt idx="40">
                  <c:v>-1118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6F6-45F9-B9E0-8EAA5EA34887}"/>
            </c:ext>
          </c:extLst>
        </c:ser>
        <c:ser>
          <c:idx val="2"/>
          <c:order val="2"/>
          <c:tx>
            <c:v>x+z(magnitude)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yVal>
            <c:numRef>
              <c:f>工作表3!$F$1:$F$50</c:f>
              <c:numCache>
                <c:formatCode>General</c:formatCode>
                <c:ptCount val="50"/>
                <c:pt idx="0">
                  <c:v>125</c:v>
                </c:pt>
                <c:pt idx="1">
                  <c:v>282</c:v>
                </c:pt>
                <c:pt idx="2">
                  <c:v>557</c:v>
                </c:pt>
                <c:pt idx="3">
                  <c:v>861</c:v>
                </c:pt>
                <c:pt idx="4">
                  <c:v>1255</c:v>
                </c:pt>
                <c:pt idx="5">
                  <c:v>1794</c:v>
                </c:pt>
                <c:pt idx="6">
                  <c:v>2454</c:v>
                </c:pt>
                <c:pt idx="7">
                  <c:v>3192</c:v>
                </c:pt>
                <c:pt idx="8">
                  <c:v>3929</c:v>
                </c:pt>
                <c:pt idx="9">
                  <c:v>4586</c:v>
                </c:pt>
                <c:pt idx="10">
                  <c:v>5119</c:v>
                </c:pt>
                <c:pt idx="11">
                  <c:v>5434</c:v>
                </c:pt>
                <c:pt idx="12">
                  <c:v>5598</c:v>
                </c:pt>
                <c:pt idx="13">
                  <c:v>5527</c:v>
                </c:pt>
                <c:pt idx="14">
                  <c:v>4981</c:v>
                </c:pt>
                <c:pt idx="15">
                  <c:v>4092</c:v>
                </c:pt>
                <c:pt idx="16">
                  <c:v>3070</c:v>
                </c:pt>
                <c:pt idx="17">
                  <c:v>2042</c:v>
                </c:pt>
                <c:pt idx="18">
                  <c:v>1263</c:v>
                </c:pt>
                <c:pt idx="19">
                  <c:v>1559</c:v>
                </c:pt>
                <c:pt idx="20">
                  <c:v>2592</c:v>
                </c:pt>
                <c:pt idx="21">
                  <c:v>3677</c:v>
                </c:pt>
                <c:pt idx="22">
                  <c:v>4548</c:v>
                </c:pt>
                <c:pt idx="23">
                  <c:v>5053</c:v>
                </c:pt>
                <c:pt idx="24">
                  <c:v>5131</c:v>
                </c:pt>
                <c:pt idx="25">
                  <c:v>4865</c:v>
                </c:pt>
                <c:pt idx="26">
                  <c:v>4437</c:v>
                </c:pt>
                <c:pt idx="27">
                  <c:v>3906</c:v>
                </c:pt>
                <c:pt idx="28">
                  <c:v>3342</c:v>
                </c:pt>
                <c:pt idx="29">
                  <c:v>2837</c:v>
                </c:pt>
                <c:pt idx="30">
                  <c:v>2441</c:v>
                </c:pt>
                <c:pt idx="31">
                  <c:v>2100</c:v>
                </c:pt>
                <c:pt idx="32">
                  <c:v>1758</c:v>
                </c:pt>
                <c:pt idx="33">
                  <c:v>1399</c:v>
                </c:pt>
                <c:pt idx="34">
                  <c:v>1030</c:v>
                </c:pt>
                <c:pt idx="35">
                  <c:v>709</c:v>
                </c:pt>
                <c:pt idx="36">
                  <c:v>506</c:v>
                </c:pt>
                <c:pt idx="37">
                  <c:v>497</c:v>
                </c:pt>
                <c:pt idx="38">
                  <c:v>667</c:v>
                </c:pt>
                <c:pt idx="39">
                  <c:v>914</c:v>
                </c:pt>
                <c:pt idx="40">
                  <c:v>1177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6F6-45F9-B9E0-8EAA5EA348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8431440"/>
        <c:axId val="798383376"/>
      </c:scatterChart>
      <c:valAx>
        <c:axId val="548431440"/>
        <c:scaling>
          <c:orientation val="minMax"/>
          <c:max val="4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98383376"/>
        <c:crosses val="autoZero"/>
        <c:crossBetween val="midCat"/>
      </c:valAx>
      <c:valAx>
        <c:axId val="79838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8431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06D31-4B2C-40C0-8D21-43C894F23C52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9EF44F14-699B-49AD-BE88-D7B1FC59EF61}">
      <dgm:prSet phldrT="[文字]"/>
      <dgm:spPr/>
      <dgm:t>
        <a:bodyPr/>
        <a:lstStyle/>
        <a:p>
          <a:r>
            <a:rPr lang="en-US" altLang="zh-TW" dirty="0"/>
            <a:t>Idle</a:t>
          </a:r>
          <a:endParaRPr lang="zh-TW" altLang="en-US" dirty="0"/>
        </a:p>
      </dgm:t>
    </dgm:pt>
    <dgm:pt modelId="{CEBAEA92-4B0B-4BCE-A09F-B26AAED5DC85}" type="parTrans" cxnId="{93DA6DCF-9844-42DC-9A28-F05C4CEF5909}">
      <dgm:prSet/>
      <dgm:spPr/>
      <dgm:t>
        <a:bodyPr/>
        <a:lstStyle/>
        <a:p>
          <a:endParaRPr lang="zh-TW" altLang="en-US"/>
        </a:p>
      </dgm:t>
    </dgm:pt>
    <dgm:pt modelId="{96425587-BB80-441E-8E59-8E0FBE39C9CA}" type="sibTrans" cxnId="{93DA6DCF-9844-42DC-9A28-F05C4CEF5909}">
      <dgm:prSet/>
      <dgm:spPr/>
      <dgm:t>
        <a:bodyPr/>
        <a:lstStyle/>
        <a:p>
          <a:endParaRPr lang="zh-TW" altLang="en-US"/>
        </a:p>
      </dgm:t>
    </dgm:pt>
    <dgm:pt modelId="{DC9A1740-9502-4FED-83B0-C1837CDD019A}">
      <dgm:prSet phldrT="[文字]"/>
      <dgm:spPr/>
      <dgm:t>
        <a:bodyPr/>
        <a:lstStyle/>
        <a:p>
          <a:r>
            <a:rPr lang="en-US" altLang="zh-TW" dirty="0"/>
            <a:t>Accelerate</a:t>
          </a:r>
          <a:endParaRPr lang="zh-TW" altLang="en-US" dirty="0"/>
        </a:p>
      </dgm:t>
    </dgm:pt>
    <dgm:pt modelId="{A8483129-FF35-4A3F-AEB6-A32B4CC8B5EE}" type="parTrans" cxnId="{8AEB2EC0-E23A-41D1-948B-286E4D7318C8}">
      <dgm:prSet/>
      <dgm:spPr/>
      <dgm:t>
        <a:bodyPr/>
        <a:lstStyle/>
        <a:p>
          <a:endParaRPr lang="zh-TW" altLang="en-US"/>
        </a:p>
      </dgm:t>
    </dgm:pt>
    <dgm:pt modelId="{BD336D9F-0CC1-43E2-B3C4-A0C3CAD152AF}" type="sibTrans" cxnId="{8AEB2EC0-E23A-41D1-948B-286E4D7318C8}">
      <dgm:prSet/>
      <dgm:spPr/>
      <dgm:t>
        <a:bodyPr/>
        <a:lstStyle/>
        <a:p>
          <a:endParaRPr lang="zh-TW" altLang="en-US"/>
        </a:p>
      </dgm:t>
    </dgm:pt>
    <dgm:pt modelId="{11556623-EAFE-4D38-BE65-2ED821DD6FEB}">
      <dgm:prSet phldrT="[文字]"/>
      <dgm:spPr/>
      <dgm:t>
        <a:bodyPr/>
        <a:lstStyle/>
        <a:p>
          <a:r>
            <a:rPr lang="en-US" altLang="zh-TW" dirty="0"/>
            <a:t>Wait</a:t>
          </a:r>
          <a:endParaRPr lang="zh-TW" altLang="en-US" dirty="0"/>
        </a:p>
      </dgm:t>
    </dgm:pt>
    <dgm:pt modelId="{799FD006-CB49-4985-AF6E-074DEFF9758C}" type="parTrans" cxnId="{799CABA8-ABBD-439B-9521-D46D7727ED72}">
      <dgm:prSet/>
      <dgm:spPr/>
      <dgm:t>
        <a:bodyPr/>
        <a:lstStyle/>
        <a:p>
          <a:endParaRPr lang="zh-TW" altLang="en-US"/>
        </a:p>
      </dgm:t>
    </dgm:pt>
    <dgm:pt modelId="{B603CE8F-1D1C-4E0E-BB61-31EEDB92C78C}" type="sibTrans" cxnId="{799CABA8-ABBD-439B-9521-D46D7727ED72}">
      <dgm:prSet/>
      <dgm:spPr/>
      <dgm:t>
        <a:bodyPr/>
        <a:lstStyle/>
        <a:p>
          <a:endParaRPr lang="zh-TW" altLang="en-US"/>
        </a:p>
      </dgm:t>
    </dgm:pt>
    <dgm:pt modelId="{79D1C889-DE3E-485C-B859-F76BC62D17B9}">
      <dgm:prSet phldrT="[文字]"/>
      <dgm:spPr/>
      <dgm:t>
        <a:bodyPr/>
        <a:lstStyle/>
        <a:p>
          <a:r>
            <a:rPr lang="en-US" altLang="zh-TW" dirty="0"/>
            <a:t>De-accelerate</a:t>
          </a:r>
          <a:endParaRPr lang="zh-TW" altLang="en-US" dirty="0"/>
        </a:p>
      </dgm:t>
    </dgm:pt>
    <dgm:pt modelId="{0A2AA80E-B7E3-436B-AB81-9FF8EFC5DBD9}" type="parTrans" cxnId="{7F84CBB9-E761-4CE8-8029-D412898FADFC}">
      <dgm:prSet/>
      <dgm:spPr/>
      <dgm:t>
        <a:bodyPr/>
        <a:lstStyle/>
        <a:p>
          <a:endParaRPr lang="zh-TW" altLang="en-US"/>
        </a:p>
      </dgm:t>
    </dgm:pt>
    <dgm:pt modelId="{2A3E2226-DEA7-46E7-A6B7-588A0E9BC393}" type="sibTrans" cxnId="{7F84CBB9-E761-4CE8-8029-D412898FADFC}">
      <dgm:prSet/>
      <dgm:spPr/>
      <dgm:t>
        <a:bodyPr/>
        <a:lstStyle/>
        <a:p>
          <a:endParaRPr lang="zh-TW" altLang="en-US"/>
        </a:p>
      </dgm:t>
    </dgm:pt>
    <dgm:pt modelId="{5BF38203-9767-40E7-989E-921737DF40DA}" type="pres">
      <dgm:prSet presAssocID="{63806D31-4B2C-40C0-8D21-43C894F23C52}" presName="cycle" presStyleCnt="0">
        <dgm:presLayoutVars>
          <dgm:dir/>
          <dgm:resizeHandles val="exact"/>
        </dgm:presLayoutVars>
      </dgm:prSet>
      <dgm:spPr/>
    </dgm:pt>
    <dgm:pt modelId="{5E4AD078-F3A1-4433-8860-DEE55C63A16C}" type="pres">
      <dgm:prSet presAssocID="{9EF44F14-699B-49AD-BE88-D7B1FC59EF61}" presName="node" presStyleLbl="node1" presStyleIdx="0" presStyleCnt="4">
        <dgm:presLayoutVars>
          <dgm:bulletEnabled val="1"/>
        </dgm:presLayoutVars>
      </dgm:prSet>
      <dgm:spPr/>
    </dgm:pt>
    <dgm:pt modelId="{E5BA666D-1588-4477-96EB-EE5858D45943}" type="pres">
      <dgm:prSet presAssocID="{96425587-BB80-441E-8E59-8E0FBE39C9CA}" presName="sibTrans" presStyleLbl="sibTrans2D1" presStyleIdx="0" presStyleCnt="4"/>
      <dgm:spPr/>
    </dgm:pt>
    <dgm:pt modelId="{130B6C0D-066E-4E3E-805E-B301A9B37150}" type="pres">
      <dgm:prSet presAssocID="{96425587-BB80-441E-8E59-8E0FBE39C9CA}" presName="connectorText" presStyleLbl="sibTrans2D1" presStyleIdx="0" presStyleCnt="4"/>
      <dgm:spPr/>
    </dgm:pt>
    <dgm:pt modelId="{DCECDACA-FD96-48A7-AE1C-F4E2783BFB42}" type="pres">
      <dgm:prSet presAssocID="{DC9A1740-9502-4FED-83B0-C1837CDD019A}" presName="node" presStyleLbl="node1" presStyleIdx="1" presStyleCnt="4">
        <dgm:presLayoutVars>
          <dgm:bulletEnabled val="1"/>
        </dgm:presLayoutVars>
      </dgm:prSet>
      <dgm:spPr/>
    </dgm:pt>
    <dgm:pt modelId="{699451BD-C1FB-4C48-AB9D-FBEFA55EED0B}" type="pres">
      <dgm:prSet presAssocID="{BD336D9F-0CC1-43E2-B3C4-A0C3CAD152AF}" presName="sibTrans" presStyleLbl="sibTrans2D1" presStyleIdx="1" presStyleCnt="4"/>
      <dgm:spPr/>
    </dgm:pt>
    <dgm:pt modelId="{89F4900D-7BC5-4AE9-91CB-48DC9527FAA1}" type="pres">
      <dgm:prSet presAssocID="{BD336D9F-0CC1-43E2-B3C4-A0C3CAD152AF}" presName="connectorText" presStyleLbl="sibTrans2D1" presStyleIdx="1" presStyleCnt="4"/>
      <dgm:spPr/>
    </dgm:pt>
    <dgm:pt modelId="{5463A09D-EE24-4EA5-87AC-C5FD05646BFE}" type="pres">
      <dgm:prSet presAssocID="{11556623-EAFE-4D38-BE65-2ED821DD6FEB}" presName="node" presStyleLbl="node1" presStyleIdx="2" presStyleCnt="4">
        <dgm:presLayoutVars>
          <dgm:bulletEnabled val="1"/>
        </dgm:presLayoutVars>
      </dgm:prSet>
      <dgm:spPr/>
    </dgm:pt>
    <dgm:pt modelId="{83011C60-7F26-4F79-B985-0812B3F70877}" type="pres">
      <dgm:prSet presAssocID="{B603CE8F-1D1C-4E0E-BB61-31EEDB92C78C}" presName="sibTrans" presStyleLbl="sibTrans2D1" presStyleIdx="2" presStyleCnt="4"/>
      <dgm:spPr/>
    </dgm:pt>
    <dgm:pt modelId="{B65D05FC-0A6C-43A6-9C8E-4A3D8C0B8F5C}" type="pres">
      <dgm:prSet presAssocID="{B603CE8F-1D1C-4E0E-BB61-31EEDB92C78C}" presName="connectorText" presStyleLbl="sibTrans2D1" presStyleIdx="2" presStyleCnt="4"/>
      <dgm:spPr/>
    </dgm:pt>
    <dgm:pt modelId="{2ECBE7E3-2C4C-4B2E-908A-94FB7F370423}" type="pres">
      <dgm:prSet presAssocID="{79D1C889-DE3E-485C-B859-F76BC62D17B9}" presName="node" presStyleLbl="node1" presStyleIdx="3" presStyleCnt="4">
        <dgm:presLayoutVars>
          <dgm:bulletEnabled val="1"/>
        </dgm:presLayoutVars>
      </dgm:prSet>
      <dgm:spPr/>
    </dgm:pt>
    <dgm:pt modelId="{B996AF26-AD46-498E-9E95-91B5329087C1}" type="pres">
      <dgm:prSet presAssocID="{2A3E2226-DEA7-46E7-A6B7-588A0E9BC393}" presName="sibTrans" presStyleLbl="sibTrans2D1" presStyleIdx="3" presStyleCnt="4"/>
      <dgm:spPr/>
    </dgm:pt>
    <dgm:pt modelId="{395A7EBC-1225-4682-89E5-E009957DD8D2}" type="pres">
      <dgm:prSet presAssocID="{2A3E2226-DEA7-46E7-A6B7-588A0E9BC393}" presName="connectorText" presStyleLbl="sibTrans2D1" presStyleIdx="3" presStyleCnt="4"/>
      <dgm:spPr/>
    </dgm:pt>
  </dgm:ptLst>
  <dgm:cxnLst>
    <dgm:cxn modelId="{5A83360E-5786-4426-B29A-D487B7B0FAFB}" type="presOf" srcId="{BD336D9F-0CC1-43E2-B3C4-A0C3CAD152AF}" destId="{699451BD-C1FB-4C48-AB9D-FBEFA55EED0B}" srcOrd="0" destOrd="0" presId="urn:microsoft.com/office/officeart/2005/8/layout/cycle2"/>
    <dgm:cxn modelId="{51064B2D-3D2C-48D6-8A7C-573513F6041E}" type="presOf" srcId="{B603CE8F-1D1C-4E0E-BB61-31EEDB92C78C}" destId="{83011C60-7F26-4F79-B985-0812B3F70877}" srcOrd="0" destOrd="0" presId="urn:microsoft.com/office/officeart/2005/8/layout/cycle2"/>
    <dgm:cxn modelId="{22CFFC34-030C-4946-87A0-3245D179948E}" type="presOf" srcId="{B603CE8F-1D1C-4E0E-BB61-31EEDB92C78C}" destId="{B65D05FC-0A6C-43A6-9C8E-4A3D8C0B8F5C}" srcOrd="1" destOrd="0" presId="urn:microsoft.com/office/officeart/2005/8/layout/cycle2"/>
    <dgm:cxn modelId="{BBA14F5B-7BED-4CE5-B1ED-419CD8B8E793}" type="presOf" srcId="{96425587-BB80-441E-8E59-8E0FBE39C9CA}" destId="{E5BA666D-1588-4477-96EB-EE5858D45943}" srcOrd="0" destOrd="0" presId="urn:microsoft.com/office/officeart/2005/8/layout/cycle2"/>
    <dgm:cxn modelId="{DC09A66D-E038-445A-BAD6-3E7EB04EE051}" type="presOf" srcId="{DC9A1740-9502-4FED-83B0-C1837CDD019A}" destId="{DCECDACA-FD96-48A7-AE1C-F4E2783BFB42}" srcOrd="0" destOrd="0" presId="urn:microsoft.com/office/officeart/2005/8/layout/cycle2"/>
    <dgm:cxn modelId="{77C6CB75-0E03-46DA-BAC7-EEBDDA34B72E}" type="presOf" srcId="{2A3E2226-DEA7-46E7-A6B7-588A0E9BC393}" destId="{395A7EBC-1225-4682-89E5-E009957DD8D2}" srcOrd="1" destOrd="0" presId="urn:microsoft.com/office/officeart/2005/8/layout/cycle2"/>
    <dgm:cxn modelId="{7D0D9D82-7F9D-419C-9BD5-1E58CDBDA1DC}" type="presOf" srcId="{63806D31-4B2C-40C0-8D21-43C894F23C52}" destId="{5BF38203-9767-40E7-989E-921737DF40DA}" srcOrd="0" destOrd="0" presId="urn:microsoft.com/office/officeart/2005/8/layout/cycle2"/>
    <dgm:cxn modelId="{D427588E-FA12-4009-94DF-30B409D1A189}" type="presOf" srcId="{2A3E2226-DEA7-46E7-A6B7-588A0E9BC393}" destId="{B996AF26-AD46-498E-9E95-91B5329087C1}" srcOrd="0" destOrd="0" presId="urn:microsoft.com/office/officeart/2005/8/layout/cycle2"/>
    <dgm:cxn modelId="{3E47428F-426A-4CF0-951A-D10E26C630C1}" type="presOf" srcId="{79D1C889-DE3E-485C-B859-F76BC62D17B9}" destId="{2ECBE7E3-2C4C-4B2E-908A-94FB7F370423}" srcOrd="0" destOrd="0" presId="urn:microsoft.com/office/officeart/2005/8/layout/cycle2"/>
    <dgm:cxn modelId="{7F9D639F-EC42-4DC1-9C1A-F3678FC85DCC}" type="presOf" srcId="{96425587-BB80-441E-8E59-8E0FBE39C9CA}" destId="{130B6C0D-066E-4E3E-805E-B301A9B37150}" srcOrd="1" destOrd="0" presId="urn:microsoft.com/office/officeart/2005/8/layout/cycle2"/>
    <dgm:cxn modelId="{799CABA8-ABBD-439B-9521-D46D7727ED72}" srcId="{63806D31-4B2C-40C0-8D21-43C894F23C52}" destId="{11556623-EAFE-4D38-BE65-2ED821DD6FEB}" srcOrd="2" destOrd="0" parTransId="{799FD006-CB49-4985-AF6E-074DEFF9758C}" sibTransId="{B603CE8F-1D1C-4E0E-BB61-31EEDB92C78C}"/>
    <dgm:cxn modelId="{2057EAB6-62FD-47C3-A106-55B4084853D1}" type="presOf" srcId="{BD336D9F-0CC1-43E2-B3C4-A0C3CAD152AF}" destId="{89F4900D-7BC5-4AE9-91CB-48DC9527FAA1}" srcOrd="1" destOrd="0" presId="urn:microsoft.com/office/officeart/2005/8/layout/cycle2"/>
    <dgm:cxn modelId="{7F84CBB9-E761-4CE8-8029-D412898FADFC}" srcId="{63806D31-4B2C-40C0-8D21-43C894F23C52}" destId="{79D1C889-DE3E-485C-B859-F76BC62D17B9}" srcOrd="3" destOrd="0" parTransId="{0A2AA80E-B7E3-436B-AB81-9FF8EFC5DBD9}" sibTransId="{2A3E2226-DEA7-46E7-A6B7-588A0E9BC393}"/>
    <dgm:cxn modelId="{8AEB2EC0-E23A-41D1-948B-286E4D7318C8}" srcId="{63806D31-4B2C-40C0-8D21-43C894F23C52}" destId="{DC9A1740-9502-4FED-83B0-C1837CDD019A}" srcOrd="1" destOrd="0" parTransId="{A8483129-FF35-4A3F-AEB6-A32B4CC8B5EE}" sibTransId="{BD336D9F-0CC1-43E2-B3C4-A0C3CAD152AF}"/>
    <dgm:cxn modelId="{93DA6DCF-9844-42DC-9A28-F05C4CEF5909}" srcId="{63806D31-4B2C-40C0-8D21-43C894F23C52}" destId="{9EF44F14-699B-49AD-BE88-D7B1FC59EF61}" srcOrd="0" destOrd="0" parTransId="{CEBAEA92-4B0B-4BCE-A09F-B26AAED5DC85}" sibTransId="{96425587-BB80-441E-8E59-8E0FBE39C9CA}"/>
    <dgm:cxn modelId="{51C514DC-95C1-4874-8697-5205282B15B4}" type="presOf" srcId="{9EF44F14-699B-49AD-BE88-D7B1FC59EF61}" destId="{5E4AD078-F3A1-4433-8860-DEE55C63A16C}" srcOrd="0" destOrd="0" presId="urn:microsoft.com/office/officeart/2005/8/layout/cycle2"/>
    <dgm:cxn modelId="{BCF16BED-BA71-4CAF-941B-010CD1448493}" type="presOf" srcId="{11556623-EAFE-4D38-BE65-2ED821DD6FEB}" destId="{5463A09D-EE24-4EA5-87AC-C5FD05646BFE}" srcOrd="0" destOrd="0" presId="urn:microsoft.com/office/officeart/2005/8/layout/cycle2"/>
    <dgm:cxn modelId="{4FF9EF75-F7A6-4AA5-915F-F1E00DACA232}" type="presParOf" srcId="{5BF38203-9767-40E7-989E-921737DF40DA}" destId="{5E4AD078-F3A1-4433-8860-DEE55C63A16C}" srcOrd="0" destOrd="0" presId="urn:microsoft.com/office/officeart/2005/8/layout/cycle2"/>
    <dgm:cxn modelId="{7B645A16-D609-40F3-990B-23B46AF8B2D3}" type="presParOf" srcId="{5BF38203-9767-40E7-989E-921737DF40DA}" destId="{E5BA666D-1588-4477-96EB-EE5858D45943}" srcOrd="1" destOrd="0" presId="urn:microsoft.com/office/officeart/2005/8/layout/cycle2"/>
    <dgm:cxn modelId="{ABEFCC7B-A562-4D51-8BA1-BEDFC11388E3}" type="presParOf" srcId="{E5BA666D-1588-4477-96EB-EE5858D45943}" destId="{130B6C0D-066E-4E3E-805E-B301A9B37150}" srcOrd="0" destOrd="0" presId="urn:microsoft.com/office/officeart/2005/8/layout/cycle2"/>
    <dgm:cxn modelId="{EEC984E7-E492-457C-8C72-135E4479D3FA}" type="presParOf" srcId="{5BF38203-9767-40E7-989E-921737DF40DA}" destId="{DCECDACA-FD96-48A7-AE1C-F4E2783BFB42}" srcOrd="2" destOrd="0" presId="urn:microsoft.com/office/officeart/2005/8/layout/cycle2"/>
    <dgm:cxn modelId="{8B1C6190-5366-446A-92E3-58A728F15788}" type="presParOf" srcId="{5BF38203-9767-40E7-989E-921737DF40DA}" destId="{699451BD-C1FB-4C48-AB9D-FBEFA55EED0B}" srcOrd="3" destOrd="0" presId="urn:microsoft.com/office/officeart/2005/8/layout/cycle2"/>
    <dgm:cxn modelId="{CFFB1573-763A-4BA2-B0FA-7EB296D1593F}" type="presParOf" srcId="{699451BD-C1FB-4C48-AB9D-FBEFA55EED0B}" destId="{89F4900D-7BC5-4AE9-91CB-48DC9527FAA1}" srcOrd="0" destOrd="0" presId="urn:microsoft.com/office/officeart/2005/8/layout/cycle2"/>
    <dgm:cxn modelId="{8DE054D7-1846-4C50-B640-F1C1ED5F0893}" type="presParOf" srcId="{5BF38203-9767-40E7-989E-921737DF40DA}" destId="{5463A09D-EE24-4EA5-87AC-C5FD05646BFE}" srcOrd="4" destOrd="0" presId="urn:microsoft.com/office/officeart/2005/8/layout/cycle2"/>
    <dgm:cxn modelId="{1FA9A246-8235-4EAE-867F-F486C11E49F1}" type="presParOf" srcId="{5BF38203-9767-40E7-989E-921737DF40DA}" destId="{83011C60-7F26-4F79-B985-0812B3F70877}" srcOrd="5" destOrd="0" presId="urn:microsoft.com/office/officeart/2005/8/layout/cycle2"/>
    <dgm:cxn modelId="{35F3E23E-0E34-4ACF-B533-2AD5C67D2F29}" type="presParOf" srcId="{83011C60-7F26-4F79-B985-0812B3F70877}" destId="{B65D05FC-0A6C-43A6-9C8E-4A3D8C0B8F5C}" srcOrd="0" destOrd="0" presId="urn:microsoft.com/office/officeart/2005/8/layout/cycle2"/>
    <dgm:cxn modelId="{7287BAE1-11CB-4EEF-85B2-C7D303640924}" type="presParOf" srcId="{5BF38203-9767-40E7-989E-921737DF40DA}" destId="{2ECBE7E3-2C4C-4B2E-908A-94FB7F370423}" srcOrd="6" destOrd="0" presId="urn:microsoft.com/office/officeart/2005/8/layout/cycle2"/>
    <dgm:cxn modelId="{BB67F44B-9E87-4287-BFD0-B2BB24C2CF73}" type="presParOf" srcId="{5BF38203-9767-40E7-989E-921737DF40DA}" destId="{B996AF26-AD46-498E-9E95-91B5329087C1}" srcOrd="7" destOrd="0" presId="urn:microsoft.com/office/officeart/2005/8/layout/cycle2"/>
    <dgm:cxn modelId="{0CCA172D-6E2C-4362-88F3-BEE2B24B2EEE}" type="presParOf" srcId="{B996AF26-AD46-498E-9E95-91B5329087C1}" destId="{395A7EBC-1225-4682-89E5-E009957DD8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AD078-F3A1-4433-8860-DEE55C63A16C}">
      <dsp:nvSpPr>
        <dsp:cNvPr id="0" name=""/>
        <dsp:cNvSpPr/>
      </dsp:nvSpPr>
      <dsp:spPr>
        <a:xfrm>
          <a:off x="1036045" y="650"/>
          <a:ext cx="887212" cy="8872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Idle</a:t>
          </a:r>
          <a:endParaRPr lang="zh-TW" altLang="en-US" sz="800" kern="1200" dirty="0"/>
        </a:p>
      </dsp:txBody>
      <dsp:txXfrm>
        <a:off x="1165974" y="130579"/>
        <a:ext cx="627354" cy="627354"/>
      </dsp:txXfrm>
    </dsp:sp>
    <dsp:sp modelId="{E5BA666D-1588-4477-96EB-EE5858D45943}">
      <dsp:nvSpPr>
        <dsp:cNvPr id="0" name=""/>
        <dsp:cNvSpPr/>
      </dsp:nvSpPr>
      <dsp:spPr>
        <a:xfrm rot="2700000">
          <a:off x="1828140" y="761379"/>
          <a:ext cx="236700" cy="299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1838539" y="796160"/>
        <a:ext cx="165690" cy="179660"/>
      </dsp:txXfrm>
    </dsp:sp>
    <dsp:sp modelId="{DCECDACA-FD96-48A7-AE1C-F4E2783BFB42}">
      <dsp:nvSpPr>
        <dsp:cNvPr id="0" name=""/>
        <dsp:cNvSpPr/>
      </dsp:nvSpPr>
      <dsp:spPr>
        <a:xfrm>
          <a:off x="1979196" y="943802"/>
          <a:ext cx="887212" cy="8872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Accelerate</a:t>
          </a:r>
          <a:endParaRPr lang="zh-TW" altLang="en-US" sz="800" kern="1200" dirty="0"/>
        </a:p>
      </dsp:txBody>
      <dsp:txXfrm>
        <a:off x="2109125" y="1073731"/>
        <a:ext cx="627354" cy="627354"/>
      </dsp:txXfrm>
    </dsp:sp>
    <dsp:sp modelId="{699451BD-C1FB-4C48-AB9D-FBEFA55EED0B}">
      <dsp:nvSpPr>
        <dsp:cNvPr id="0" name=""/>
        <dsp:cNvSpPr/>
      </dsp:nvSpPr>
      <dsp:spPr>
        <a:xfrm rot="8100000">
          <a:off x="1837613" y="1704530"/>
          <a:ext cx="236700" cy="299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 rot="10800000">
        <a:off x="1898224" y="1739311"/>
        <a:ext cx="165690" cy="179660"/>
      </dsp:txXfrm>
    </dsp:sp>
    <dsp:sp modelId="{5463A09D-EE24-4EA5-87AC-C5FD05646BFE}">
      <dsp:nvSpPr>
        <dsp:cNvPr id="0" name=""/>
        <dsp:cNvSpPr/>
      </dsp:nvSpPr>
      <dsp:spPr>
        <a:xfrm>
          <a:off x="1036045" y="1886954"/>
          <a:ext cx="887212" cy="8872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Wait</a:t>
          </a:r>
          <a:endParaRPr lang="zh-TW" altLang="en-US" sz="800" kern="1200" dirty="0"/>
        </a:p>
      </dsp:txBody>
      <dsp:txXfrm>
        <a:off x="1165974" y="2016883"/>
        <a:ext cx="627354" cy="627354"/>
      </dsp:txXfrm>
    </dsp:sp>
    <dsp:sp modelId="{83011C60-7F26-4F79-B985-0812B3F70877}">
      <dsp:nvSpPr>
        <dsp:cNvPr id="0" name=""/>
        <dsp:cNvSpPr/>
      </dsp:nvSpPr>
      <dsp:spPr>
        <a:xfrm rot="13500000">
          <a:off x="894462" y="1714004"/>
          <a:ext cx="236700" cy="299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 rot="10800000">
        <a:off x="955073" y="1798997"/>
        <a:ext cx="165690" cy="179660"/>
      </dsp:txXfrm>
    </dsp:sp>
    <dsp:sp modelId="{2ECBE7E3-2C4C-4B2E-908A-94FB7F370423}">
      <dsp:nvSpPr>
        <dsp:cNvPr id="0" name=""/>
        <dsp:cNvSpPr/>
      </dsp:nvSpPr>
      <dsp:spPr>
        <a:xfrm>
          <a:off x="92893" y="943802"/>
          <a:ext cx="887212" cy="8872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De-accelerate</a:t>
          </a:r>
          <a:endParaRPr lang="zh-TW" altLang="en-US" sz="800" kern="1200" dirty="0"/>
        </a:p>
      </dsp:txBody>
      <dsp:txXfrm>
        <a:off x="222822" y="1073731"/>
        <a:ext cx="627354" cy="627354"/>
      </dsp:txXfrm>
    </dsp:sp>
    <dsp:sp modelId="{B996AF26-AD46-498E-9E95-91B5329087C1}">
      <dsp:nvSpPr>
        <dsp:cNvPr id="0" name=""/>
        <dsp:cNvSpPr/>
      </dsp:nvSpPr>
      <dsp:spPr>
        <a:xfrm rot="18900000">
          <a:off x="884988" y="770853"/>
          <a:ext cx="236700" cy="299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895387" y="855846"/>
        <a:ext cx="165690" cy="17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0.50749</cdr:x>
      <cdr:y>0.20509</cdr:y>
    </cdr:from>
    <cdr:to>
      <cdr:x>0.63316</cdr:x>
      <cdr:y>0.34968</cdr:y>
    </cdr:to>
    <cdr:sp macro="" textlink="">
      <cdr:nvSpPr>
        <cdr:cNvPr id="4" name="橢圓 3">
          <a:extLst xmlns:a="http://schemas.openxmlformats.org/drawingml/2006/main">
            <a:ext uri="{FF2B5EF4-FFF2-40B4-BE49-F238E27FC236}">
              <a16:creationId xmlns:a16="http://schemas.microsoft.com/office/drawing/2014/main" id="{F0867357-7479-4169-A1D4-A77568D3C35F}"/>
            </a:ext>
          </a:extLst>
        </cdr:cNvPr>
        <cdr:cNvSpPr/>
      </cdr:nvSpPr>
      <cdr:spPr>
        <a:xfrm xmlns:a="http://schemas.openxmlformats.org/drawingml/2006/main">
          <a:off x="2629611" y="892407"/>
          <a:ext cx="651183" cy="629175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TW"/>
        </a:p>
      </cdr:txBody>
    </cdr:sp>
  </cdr:relSizeAnchor>
  <cdr:relSizeAnchor xmlns:cdr="http://schemas.openxmlformats.org/drawingml/2006/chartDrawing">
    <cdr:from>
      <cdr:x>0.26797</cdr:x>
      <cdr:y>0.17049</cdr:y>
    </cdr:from>
    <cdr:to>
      <cdr:x>0.39364</cdr:x>
      <cdr:y>0.31509</cdr:y>
    </cdr:to>
    <cdr:sp macro="" textlink="">
      <cdr:nvSpPr>
        <cdr:cNvPr id="5" name="橢圓 4">
          <a:extLst xmlns:a="http://schemas.openxmlformats.org/drawingml/2006/main">
            <a:ext uri="{FF2B5EF4-FFF2-40B4-BE49-F238E27FC236}">
              <a16:creationId xmlns:a16="http://schemas.microsoft.com/office/drawing/2014/main" id="{ADB8B1FF-36EE-4607-985F-C421AE9FE9C1}"/>
            </a:ext>
          </a:extLst>
        </cdr:cNvPr>
        <cdr:cNvSpPr/>
      </cdr:nvSpPr>
      <cdr:spPr>
        <a:xfrm xmlns:a="http://schemas.openxmlformats.org/drawingml/2006/main">
          <a:off x="1388506" y="741871"/>
          <a:ext cx="651183" cy="629175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TW"/>
        </a:p>
      </cdr:txBody>
    </cdr:sp>
  </cdr:relSizeAnchor>
  <cdr:relSizeAnchor xmlns:cdr="http://schemas.openxmlformats.org/drawingml/2006/chartDrawing">
    <cdr:from>
      <cdr:x>0.42461</cdr:x>
      <cdr:y>0.4268</cdr:y>
    </cdr:from>
    <cdr:to>
      <cdr:x>0.5</cdr:x>
      <cdr:y>0.52523</cdr:y>
    </cdr:to>
    <cdr:sp macro="" textlink="">
      <cdr:nvSpPr>
        <cdr:cNvPr id="6" name="橢圓 5">
          <a:extLst xmlns:a="http://schemas.openxmlformats.org/drawingml/2006/main">
            <a:ext uri="{FF2B5EF4-FFF2-40B4-BE49-F238E27FC236}">
              <a16:creationId xmlns:a16="http://schemas.microsoft.com/office/drawing/2014/main" id="{B88F40FF-93D8-4C60-A526-B2F1C9496054}"/>
            </a:ext>
          </a:extLst>
        </cdr:cNvPr>
        <cdr:cNvSpPr/>
      </cdr:nvSpPr>
      <cdr:spPr>
        <a:xfrm xmlns:a="http://schemas.openxmlformats.org/drawingml/2006/main">
          <a:off x="2200141" y="1857142"/>
          <a:ext cx="390659" cy="428305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TW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995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043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15671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353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4110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877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08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8421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554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38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468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168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60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821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865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435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7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504A2F4-A046-4543-A9D3-70319D3AE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System structure and software design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B05432D9-8203-4F56-BF96-D8A2F6C12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34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A2B8D-8836-40F3-98E2-13249420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structure</a:t>
            </a:r>
            <a:endParaRPr lang="zh-TW" altLang="en-US" dirty="0"/>
          </a:p>
        </p:txBody>
      </p:sp>
      <p:pic>
        <p:nvPicPr>
          <p:cNvPr id="5" name="內容版面配置區 4" descr="一張含有 裝置, 物件, 量表 的圖片&#10;&#10;自動產生的描述">
            <a:extLst>
              <a:ext uri="{FF2B5EF4-FFF2-40B4-BE49-F238E27FC236}">
                <a16:creationId xmlns:a16="http://schemas.microsoft.com/office/drawing/2014/main" id="{A8221C36-B61F-4122-A500-22C18E517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254004"/>
            <a:ext cx="8915400" cy="3537442"/>
          </a:xfrm>
        </p:spPr>
      </p:pic>
    </p:spTree>
    <p:extLst>
      <p:ext uri="{BB962C8B-B14F-4D97-AF65-F5344CB8AC3E}">
        <p14:creationId xmlns:p14="http://schemas.microsoft.com/office/powerpoint/2010/main" val="310951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783636A-080A-48F9-9C8D-69ACC03F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800" dirty="0"/>
              <a:t>How to define a complete swing</a:t>
            </a:r>
            <a:endParaRPr lang="zh-TW" altLang="en-US" sz="4800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2F162E-83CA-42BF-AFA9-49471D1A6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07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B6EEA0A5-EF2C-4116-B5C0-CEA3C8FD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Observe acceleration data</a:t>
            </a:r>
            <a:endParaRPr lang="zh-TW" altLang="en-US" dirty="0"/>
          </a:p>
        </p:txBody>
      </p:sp>
      <p:graphicFrame>
        <p:nvGraphicFramePr>
          <p:cNvPr id="27" name="內容版面配置區 26">
            <a:extLst>
              <a:ext uri="{FF2B5EF4-FFF2-40B4-BE49-F238E27FC236}">
                <a16:creationId xmlns:a16="http://schemas.microsoft.com/office/drawing/2014/main" id="{AF58E6ED-4738-4446-AFE0-B497C9F434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105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A1B8BD5-CD7D-4F64-A787-DDAD7B61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Observe acceleration data</a:t>
            </a:r>
            <a:br>
              <a:rPr lang="zh-TW" altLang="en-US" dirty="0"/>
            </a:b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F58E6ED-4738-4446-AFE0-B497C9F4348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48535460"/>
              </p:ext>
            </p:extLst>
          </p:nvPr>
        </p:nvGraphicFramePr>
        <p:xfrm>
          <a:off x="2589213" y="2133600"/>
          <a:ext cx="4313237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F2822A-265F-4243-A8F4-296D6605D3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Accelerate twice in different direction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Two peak value and a local minimum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2496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0DD34-1D01-492C-93D0-CBD7CA90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a complete swing</a:t>
            </a:r>
            <a:endParaRPr lang="zh-TW" altLang="en-US" dirty="0"/>
          </a:p>
        </p:txBody>
      </p:sp>
      <p:graphicFrame>
        <p:nvGraphicFramePr>
          <p:cNvPr id="5" name="內容版面配置區 26">
            <a:extLst>
              <a:ext uri="{FF2B5EF4-FFF2-40B4-BE49-F238E27FC236}">
                <a16:creationId xmlns:a16="http://schemas.microsoft.com/office/drawing/2014/main" id="{68DCA2F7-E388-46D6-ADAF-B27E4CA894C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589213" y="2133600"/>
          <a:ext cx="4313237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7F45BF9D-953C-468F-8022-49B7B7D662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With state machine</a:t>
            </a:r>
          </a:p>
          <a:p>
            <a:r>
              <a:rPr lang="en-US" altLang="zh-TW" dirty="0"/>
              <a:t>Acceleration magnitude should exceed threshold value.</a:t>
            </a:r>
          </a:p>
          <a:p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54E9184-C623-426B-96F7-058A7C9CD6A3}"/>
              </a:ext>
            </a:extLst>
          </p:cNvPr>
          <p:cNvCxnSpPr>
            <a:cxnSpLocks/>
          </p:cNvCxnSpPr>
          <p:nvPr/>
        </p:nvCxnSpPr>
        <p:spPr>
          <a:xfrm>
            <a:off x="2424418" y="3624044"/>
            <a:ext cx="4478032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4" name="內容版面配置區 11">
            <a:extLst>
              <a:ext uri="{FF2B5EF4-FFF2-40B4-BE49-F238E27FC236}">
                <a16:creationId xmlns:a16="http://schemas.microsoft.com/office/drawing/2014/main" id="{9C76247B-F15F-4552-8104-F537D0CBD9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090275"/>
              </p:ext>
            </p:extLst>
          </p:nvPr>
        </p:nvGraphicFramePr>
        <p:xfrm>
          <a:off x="7191376" y="3129094"/>
          <a:ext cx="2959303" cy="2774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796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4E6A41B-73CE-4B18-A1D8-D25D9F78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400" dirty="0"/>
              <a:t>How to determine swing direction</a:t>
            </a:r>
            <a:endParaRPr lang="zh-TW" altLang="en-US" sz="5400" dirty="0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3F82E60-6C49-4F87-970B-8F4171F31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31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0DD34-1D01-492C-93D0-CBD7CA90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Observe acceleration data again</a:t>
            </a:r>
            <a:endParaRPr lang="zh-TW" altLang="en-US" dirty="0"/>
          </a:p>
        </p:txBody>
      </p:sp>
      <p:graphicFrame>
        <p:nvGraphicFramePr>
          <p:cNvPr id="5" name="內容版面配置區 26">
            <a:extLst>
              <a:ext uri="{FF2B5EF4-FFF2-40B4-BE49-F238E27FC236}">
                <a16:creationId xmlns:a16="http://schemas.microsoft.com/office/drawing/2014/main" id="{68DCA2F7-E388-46D6-ADAF-B27E4CA894C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589213" y="2549525"/>
          <a:ext cx="4343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227B70-86FA-441D-BB35-06C87AC43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sz="1600" dirty="0"/>
              <a:t>To simplify the problem, only two axes are considered.</a:t>
            </a:r>
            <a:endParaRPr lang="zh-TW" altLang="en-US" sz="1600" dirty="0"/>
          </a:p>
        </p:txBody>
      </p:sp>
      <p:pic>
        <p:nvPicPr>
          <p:cNvPr id="10" name="內容版面配置區 7" descr="一張含有 物件 的圖片&#10;&#10;自動產生的描述">
            <a:extLst>
              <a:ext uri="{FF2B5EF4-FFF2-40B4-BE49-F238E27FC236}">
                <a16:creationId xmlns:a16="http://schemas.microsoft.com/office/drawing/2014/main" id="{D7E6C093-F053-481E-8168-880659EF74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09544" y="2546350"/>
            <a:ext cx="3854674" cy="3352800"/>
          </a:xfrm>
        </p:spPr>
      </p:pic>
      <p:sp>
        <p:nvSpPr>
          <p:cNvPr id="19" name="弧形 18">
            <a:extLst>
              <a:ext uri="{FF2B5EF4-FFF2-40B4-BE49-F238E27FC236}">
                <a16:creationId xmlns:a16="http://schemas.microsoft.com/office/drawing/2014/main" id="{4724DCB3-482C-435F-A433-00197B9F214D}"/>
              </a:ext>
            </a:extLst>
          </p:cNvPr>
          <p:cNvSpPr/>
          <p:nvPr/>
        </p:nvSpPr>
        <p:spPr>
          <a:xfrm>
            <a:off x="8809614" y="3633786"/>
            <a:ext cx="1435893" cy="1338263"/>
          </a:xfrm>
          <a:prstGeom prst="arc">
            <a:avLst>
              <a:gd name="adj1" fmla="val 9015308"/>
              <a:gd name="adj2" fmla="val 108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394F9FFB-64D1-49FA-A0F7-B6EDDCB8644D}"/>
              </a:ext>
            </a:extLst>
          </p:cNvPr>
          <p:cNvSpPr/>
          <p:nvPr/>
        </p:nvSpPr>
        <p:spPr>
          <a:xfrm>
            <a:off x="8632895" y="3492983"/>
            <a:ext cx="1746467" cy="1619867"/>
          </a:xfrm>
          <a:prstGeom prst="arc">
            <a:avLst>
              <a:gd name="adj1" fmla="val 6852977"/>
              <a:gd name="adj2" fmla="val 8969417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8FDFD2A4-98D7-4430-84AC-8E6B62D7A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37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F0E4D773-1F8C-4D1B-A37E-EF28793F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Scale decision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10">
                <a:extLst>
                  <a:ext uri="{FF2B5EF4-FFF2-40B4-BE49-F238E27FC236}">
                    <a16:creationId xmlns:a16="http://schemas.microsoft.com/office/drawing/2014/main" id="{00DDF044-A680-4EC7-81DC-39E55D4BC34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𝑠𝑤𝑖𝑛𝑔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𝑝𝑖𝑡𝑐h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𝑟𝑒𝑙𝑎𝑡𝑖𝑣𝑒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Divide a circle into 8 equal segments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45 degree for each scale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1" name="內容版面配置區 10">
                <a:extLst>
                  <a:ext uri="{FF2B5EF4-FFF2-40B4-BE49-F238E27FC236}">
                    <a16:creationId xmlns:a16="http://schemas.microsoft.com/office/drawing/2014/main" id="{00DDF044-A680-4EC7-81DC-39E55D4BC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990" t="-4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90B3887E-8D95-4F25-B3CC-6D19AB7FDF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856706" y="2133600"/>
            <a:ext cx="3778250" cy="3778250"/>
          </a:xfrm>
        </p:spPr>
      </p:pic>
    </p:spTree>
    <p:extLst>
      <p:ext uri="{BB962C8B-B14F-4D97-AF65-F5344CB8AC3E}">
        <p14:creationId xmlns:p14="http://schemas.microsoft.com/office/powerpoint/2010/main" val="294713044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113</Words>
  <Application>Microsoft Office PowerPoint</Application>
  <PresentationFormat>寬螢幕</PresentationFormat>
  <Paragraphs>30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Gothic</vt:lpstr>
      <vt:lpstr>Wingdings 3</vt:lpstr>
      <vt:lpstr>絲縷</vt:lpstr>
      <vt:lpstr>System structure and software design</vt:lpstr>
      <vt:lpstr>System structure</vt:lpstr>
      <vt:lpstr>How to define a complete swing</vt:lpstr>
      <vt:lpstr>Observe acceleration data</vt:lpstr>
      <vt:lpstr>Observe acceleration data </vt:lpstr>
      <vt:lpstr>Definition of a complete swing</vt:lpstr>
      <vt:lpstr>How to determine swing direction</vt:lpstr>
      <vt:lpstr>Observe acceleration data again</vt:lpstr>
      <vt:lpstr>Scale decision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define a complete swing</dc:title>
  <dc:creator>承燁 楊</dc:creator>
  <cp:lastModifiedBy>楊承燁</cp:lastModifiedBy>
  <cp:revision>12</cp:revision>
  <dcterms:created xsi:type="dcterms:W3CDTF">2019-06-21T14:49:27Z</dcterms:created>
  <dcterms:modified xsi:type="dcterms:W3CDTF">2019-06-22T04:40:23Z</dcterms:modified>
</cp:coreProperties>
</file>