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10" autoAdjust="0"/>
  </p:normalViewPr>
  <p:slideViewPr>
    <p:cSldViewPr snapToGrid="0" showGuides="1">
      <p:cViewPr varScale="1">
        <p:scale>
          <a:sx n="101" d="100"/>
          <a:sy n="101" d="100"/>
        </p:scale>
        <p:origin x="9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0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6505-6D73-4A42-B6E0-50C63EC7DE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CCB6E-BBBE-4C12-BC5E-2BA1D67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CCB6E-BBBE-4C12-BC5E-2BA1D67C1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3044-5B42-6A7D-93D2-DCE61430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D4470-F3EF-AE18-5E60-896770B8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91C-8979-589B-7CD0-A0056E4B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0859-E3A0-F15A-8FCF-1A62AC09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7104-CCDA-EBE3-46A6-8DA6CCA8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3F8B-4FEC-C9D3-D05F-57D7BD5F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45784-A334-36C5-1281-84F664D0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B782-F82F-FACA-6799-3760706B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3F2E-2678-7D89-6BC0-842149A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806D-A5B1-8DCD-93E1-0D3F1E44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3CC08-3C73-CD4E-4831-AA5E574E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1DBE8-C158-7D66-A987-E167DAFBD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0A40-670F-E5E3-DC60-285A149A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CBE6E-5810-7269-155F-74D008D0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C6DC-8A13-193D-B3E8-81B95DFF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73A3-2D67-0DA3-E040-507C6AD2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C27F-CFA0-91B1-9637-6821AFEB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90DA-A757-0217-4536-EFEDC070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EDBE-CE56-9469-835C-C8B0687E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066C-E105-67BF-8F1F-1197212D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F2B8-A371-29F4-2812-CE4FFEFE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B6D20-A389-ACDF-1F6F-FCEEF12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5A63-F150-C3BA-5A49-60081F2E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C647-7C74-638E-678A-EEA57A65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B921-B5E2-7949-8546-05B31388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1CB-ECB6-33C6-99C5-25B9CAA9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3E3C-AF27-D312-D2BD-941D2DAC9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7561-B4A4-13BA-7B78-FFEFA4BFB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D1638-D9B9-4AD1-7365-C776D528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EDFA-4EDA-FF63-8BF6-960099EC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F800-7546-1CBA-BC80-1774184C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BA13269-F92F-2B8F-A1B2-C1EBBBAEE8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52526" y="2654298"/>
            <a:ext cx="1736725" cy="1549404"/>
          </a:xfrm>
          <a:custGeom>
            <a:avLst/>
            <a:gdLst>
              <a:gd name="connsiteX0" fmla="*/ 257643 w 1736725"/>
              <a:gd name="connsiteY0" fmla="*/ 0 h 1549404"/>
              <a:gd name="connsiteX1" fmla="*/ 1478486 w 1736725"/>
              <a:gd name="connsiteY1" fmla="*/ 0 h 1549404"/>
              <a:gd name="connsiteX2" fmla="*/ 1736725 w 1736725"/>
              <a:gd name="connsiteY2" fmla="*/ 258239 h 1549404"/>
              <a:gd name="connsiteX3" fmla="*/ 1736725 w 1736725"/>
              <a:gd name="connsiteY3" fmla="*/ 1291165 h 1549404"/>
              <a:gd name="connsiteX4" fmla="*/ 1478486 w 1736725"/>
              <a:gd name="connsiteY4" fmla="*/ 1549404 h 1549404"/>
              <a:gd name="connsiteX5" fmla="*/ 257643 w 1736725"/>
              <a:gd name="connsiteY5" fmla="*/ 1549404 h 1549404"/>
              <a:gd name="connsiteX6" fmla="*/ 4651 w 1736725"/>
              <a:gd name="connsiteY6" fmla="*/ 1343209 h 1549404"/>
              <a:gd name="connsiteX7" fmla="*/ 0 w 1736725"/>
              <a:gd name="connsiteY7" fmla="*/ 1297077 h 1549404"/>
              <a:gd name="connsiteX8" fmla="*/ 0 w 1736725"/>
              <a:gd name="connsiteY8" fmla="*/ 252327 h 1549404"/>
              <a:gd name="connsiteX9" fmla="*/ 4651 w 1736725"/>
              <a:gd name="connsiteY9" fmla="*/ 206195 h 1549404"/>
              <a:gd name="connsiteX10" fmla="*/ 257643 w 1736725"/>
              <a:gd name="connsiteY10" fmla="*/ 0 h 154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725" h="1549404">
                <a:moveTo>
                  <a:pt x="257643" y="0"/>
                </a:moveTo>
                <a:lnTo>
                  <a:pt x="1478486" y="0"/>
                </a:lnTo>
                <a:cubicBezTo>
                  <a:pt x="1621107" y="0"/>
                  <a:pt x="1736725" y="115618"/>
                  <a:pt x="1736725" y="258239"/>
                </a:cubicBezTo>
                <a:lnTo>
                  <a:pt x="1736725" y="1291165"/>
                </a:lnTo>
                <a:cubicBezTo>
                  <a:pt x="1736725" y="1433786"/>
                  <a:pt x="1621107" y="1549404"/>
                  <a:pt x="1478486" y="1549404"/>
                </a:cubicBezTo>
                <a:lnTo>
                  <a:pt x="257643" y="1549404"/>
                </a:lnTo>
                <a:cubicBezTo>
                  <a:pt x="132850" y="1549404"/>
                  <a:pt x="28730" y="1460884"/>
                  <a:pt x="4651" y="1343209"/>
                </a:cubicBezTo>
                <a:lnTo>
                  <a:pt x="0" y="1297077"/>
                </a:lnTo>
                <a:lnTo>
                  <a:pt x="0" y="252327"/>
                </a:lnTo>
                <a:lnTo>
                  <a:pt x="4651" y="206195"/>
                </a:lnTo>
                <a:cubicBezTo>
                  <a:pt x="28730" y="88520"/>
                  <a:pt x="132850" y="0"/>
                  <a:pt x="25764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535A74A-0263-6CD0-B4C6-64219514E9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93485" y="2654298"/>
            <a:ext cx="1736725" cy="1549404"/>
          </a:xfrm>
          <a:custGeom>
            <a:avLst/>
            <a:gdLst>
              <a:gd name="connsiteX0" fmla="*/ 257643 w 1736725"/>
              <a:gd name="connsiteY0" fmla="*/ 0 h 1549404"/>
              <a:gd name="connsiteX1" fmla="*/ 1478486 w 1736725"/>
              <a:gd name="connsiteY1" fmla="*/ 0 h 1549404"/>
              <a:gd name="connsiteX2" fmla="*/ 1736725 w 1736725"/>
              <a:gd name="connsiteY2" fmla="*/ 258239 h 1549404"/>
              <a:gd name="connsiteX3" fmla="*/ 1736725 w 1736725"/>
              <a:gd name="connsiteY3" fmla="*/ 1291165 h 1549404"/>
              <a:gd name="connsiteX4" fmla="*/ 1478486 w 1736725"/>
              <a:gd name="connsiteY4" fmla="*/ 1549404 h 1549404"/>
              <a:gd name="connsiteX5" fmla="*/ 257643 w 1736725"/>
              <a:gd name="connsiteY5" fmla="*/ 1549404 h 1549404"/>
              <a:gd name="connsiteX6" fmla="*/ 4651 w 1736725"/>
              <a:gd name="connsiteY6" fmla="*/ 1343209 h 1549404"/>
              <a:gd name="connsiteX7" fmla="*/ 0 w 1736725"/>
              <a:gd name="connsiteY7" fmla="*/ 1297077 h 1549404"/>
              <a:gd name="connsiteX8" fmla="*/ 0 w 1736725"/>
              <a:gd name="connsiteY8" fmla="*/ 252327 h 1549404"/>
              <a:gd name="connsiteX9" fmla="*/ 4651 w 1736725"/>
              <a:gd name="connsiteY9" fmla="*/ 206195 h 1549404"/>
              <a:gd name="connsiteX10" fmla="*/ 257643 w 1736725"/>
              <a:gd name="connsiteY10" fmla="*/ 0 h 154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725" h="1549404">
                <a:moveTo>
                  <a:pt x="257643" y="0"/>
                </a:moveTo>
                <a:lnTo>
                  <a:pt x="1478486" y="0"/>
                </a:lnTo>
                <a:cubicBezTo>
                  <a:pt x="1621107" y="0"/>
                  <a:pt x="1736725" y="115618"/>
                  <a:pt x="1736725" y="258239"/>
                </a:cubicBezTo>
                <a:lnTo>
                  <a:pt x="1736725" y="1291165"/>
                </a:lnTo>
                <a:cubicBezTo>
                  <a:pt x="1736725" y="1433786"/>
                  <a:pt x="1621107" y="1549404"/>
                  <a:pt x="1478486" y="1549404"/>
                </a:cubicBezTo>
                <a:lnTo>
                  <a:pt x="257643" y="1549404"/>
                </a:lnTo>
                <a:cubicBezTo>
                  <a:pt x="132850" y="1549404"/>
                  <a:pt x="28730" y="1460884"/>
                  <a:pt x="4651" y="1343209"/>
                </a:cubicBezTo>
                <a:lnTo>
                  <a:pt x="0" y="1297077"/>
                </a:lnTo>
                <a:lnTo>
                  <a:pt x="0" y="252327"/>
                </a:lnTo>
                <a:lnTo>
                  <a:pt x="4651" y="206195"/>
                </a:lnTo>
                <a:cubicBezTo>
                  <a:pt x="28730" y="88520"/>
                  <a:pt x="132850" y="0"/>
                  <a:pt x="25764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C719928-936B-6CC8-5AE4-B25427AA56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4444" y="2654298"/>
            <a:ext cx="1736725" cy="1549404"/>
          </a:xfrm>
          <a:custGeom>
            <a:avLst/>
            <a:gdLst>
              <a:gd name="connsiteX0" fmla="*/ 257643 w 1736725"/>
              <a:gd name="connsiteY0" fmla="*/ 0 h 1549404"/>
              <a:gd name="connsiteX1" fmla="*/ 1478486 w 1736725"/>
              <a:gd name="connsiteY1" fmla="*/ 0 h 1549404"/>
              <a:gd name="connsiteX2" fmla="*/ 1736725 w 1736725"/>
              <a:gd name="connsiteY2" fmla="*/ 258239 h 1549404"/>
              <a:gd name="connsiteX3" fmla="*/ 1736725 w 1736725"/>
              <a:gd name="connsiteY3" fmla="*/ 1291165 h 1549404"/>
              <a:gd name="connsiteX4" fmla="*/ 1478486 w 1736725"/>
              <a:gd name="connsiteY4" fmla="*/ 1549404 h 1549404"/>
              <a:gd name="connsiteX5" fmla="*/ 257643 w 1736725"/>
              <a:gd name="connsiteY5" fmla="*/ 1549404 h 1549404"/>
              <a:gd name="connsiteX6" fmla="*/ 4651 w 1736725"/>
              <a:gd name="connsiteY6" fmla="*/ 1343209 h 1549404"/>
              <a:gd name="connsiteX7" fmla="*/ 0 w 1736725"/>
              <a:gd name="connsiteY7" fmla="*/ 1297077 h 1549404"/>
              <a:gd name="connsiteX8" fmla="*/ 0 w 1736725"/>
              <a:gd name="connsiteY8" fmla="*/ 252327 h 1549404"/>
              <a:gd name="connsiteX9" fmla="*/ 4651 w 1736725"/>
              <a:gd name="connsiteY9" fmla="*/ 206195 h 1549404"/>
              <a:gd name="connsiteX10" fmla="*/ 257643 w 1736725"/>
              <a:gd name="connsiteY10" fmla="*/ 0 h 154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725" h="1549404">
                <a:moveTo>
                  <a:pt x="257643" y="0"/>
                </a:moveTo>
                <a:lnTo>
                  <a:pt x="1478486" y="0"/>
                </a:lnTo>
                <a:cubicBezTo>
                  <a:pt x="1621107" y="0"/>
                  <a:pt x="1736725" y="115618"/>
                  <a:pt x="1736725" y="258239"/>
                </a:cubicBezTo>
                <a:lnTo>
                  <a:pt x="1736725" y="1291165"/>
                </a:lnTo>
                <a:cubicBezTo>
                  <a:pt x="1736725" y="1433786"/>
                  <a:pt x="1621107" y="1549404"/>
                  <a:pt x="1478486" y="1549404"/>
                </a:cubicBezTo>
                <a:lnTo>
                  <a:pt x="257643" y="1549404"/>
                </a:lnTo>
                <a:cubicBezTo>
                  <a:pt x="132850" y="1549404"/>
                  <a:pt x="28730" y="1460884"/>
                  <a:pt x="4651" y="1343209"/>
                </a:cubicBezTo>
                <a:lnTo>
                  <a:pt x="0" y="1297077"/>
                </a:lnTo>
                <a:lnTo>
                  <a:pt x="0" y="252327"/>
                </a:lnTo>
                <a:lnTo>
                  <a:pt x="4651" y="206195"/>
                </a:lnTo>
                <a:cubicBezTo>
                  <a:pt x="28730" y="88520"/>
                  <a:pt x="132850" y="0"/>
                  <a:pt x="25764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683CC0E-15BD-9FD3-58E5-DA5D6F23FA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9760" y="1683683"/>
            <a:ext cx="2266950" cy="3490634"/>
          </a:xfrm>
          <a:custGeom>
            <a:avLst/>
            <a:gdLst>
              <a:gd name="connsiteX0" fmla="*/ 377833 w 2266950"/>
              <a:gd name="connsiteY0" fmla="*/ 0 h 3490634"/>
              <a:gd name="connsiteX1" fmla="*/ 1889117 w 2266950"/>
              <a:gd name="connsiteY1" fmla="*/ 0 h 3490634"/>
              <a:gd name="connsiteX2" fmla="*/ 2266950 w 2266950"/>
              <a:gd name="connsiteY2" fmla="*/ 377833 h 3490634"/>
              <a:gd name="connsiteX3" fmla="*/ 2266950 w 2266950"/>
              <a:gd name="connsiteY3" fmla="*/ 3112801 h 3490634"/>
              <a:gd name="connsiteX4" fmla="*/ 1889117 w 2266950"/>
              <a:gd name="connsiteY4" fmla="*/ 3490634 h 3490634"/>
              <a:gd name="connsiteX5" fmla="*/ 377833 w 2266950"/>
              <a:gd name="connsiteY5" fmla="*/ 3490634 h 3490634"/>
              <a:gd name="connsiteX6" fmla="*/ 0 w 2266950"/>
              <a:gd name="connsiteY6" fmla="*/ 3112801 h 3490634"/>
              <a:gd name="connsiteX7" fmla="*/ 0 w 2266950"/>
              <a:gd name="connsiteY7" fmla="*/ 377833 h 3490634"/>
              <a:gd name="connsiteX8" fmla="*/ 377833 w 2266950"/>
              <a:gd name="connsiteY8" fmla="*/ 0 h 349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6950" h="3490634">
                <a:moveTo>
                  <a:pt x="377833" y="0"/>
                </a:moveTo>
                <a:lnTo>
                  <a:pt x="1889117" y="0"/>
                </a:lnTo>
                <a:cubicBezTo>
                  <a:pt x="2097788" y="0"/>
                  <a:pt x="2266950" y="169162"/>
                  <a:pt x="2266950" y="377833"/>
                </a:cubicBezTo>
                <a:lnTo>
                  <a:pt x="2266950" y="3112801"/>
                </a:lnTo>
                <a:cubicBezTo>
                  <a:pt x="2266950" y="3321472"/>
                  <a:pt x="2097788" y="3490634"/>
                  <a:pt x="1889117" y="3490634"/>
                </a:cubicBezTo>
                <a:lnTo>
                  <a:pt x="377833" y="3490634"/>
                </a:lnTo>
                <a:cubicBezTo>
                  <a:pt x="169162" y="3490634"/>
                  <a:pt x="0" y="3321472"/>
                  <a:pt x="0" y="3112801"/>
                </a:cubicBezTo>
                <a:lnTo>
                  <a:pt x="0" y="377833"/>
                </a:lnTo>
                <a:cubicBezTo>
                  <a:pt x="0" y="169162"/>
                  <a:pt x="169162" y="0"/>
                  <a:pt x="37783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6946392-EA53-89D4-9848-A97236C824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11567" y="2654298"/>
            <a:ext cx="1736725" cy="1549404"/>
          </a:xfrm>
          <a:custGeom>
            <a:avLst/>
            <a:gdLst>
              <a:gd name="connsiteX0" fmla="*/ 257643 w 1736725"/>
              <a:gd name="connsiteY0" fmla="*/ 0 h 1549404"/>
              <a:gd name="connsiteX1" fmla="*/ 1478486 w 1736725"/>
              <a:gd name="connsiteY1" fmla="*/ 0 h 1549404"/>
              <a:gd name="connsiteX2" fmla="*/ 1736725 w 1736725"/>
              <a:gd name="connsiteY2" fmla="*/ 258239 h 1549404"/>
              <a:gd name="connsiteX3" fmla="*/ 1736725 w 1736725"/>
              <a:gd name="connsiteY3" fmla="*/ 1291165 h 1549404"/>
              <a:gd name="connsiteX4" fmla="*/ 1478486 w 1736725"/>
              <a:gd name="connsiteY4" fmla="*/ 1549404 h 1549404"/>
              <a:gd name="connsiteX5" fmla="*/ 257643 w 1736725"/>
              <a:gd name="connsiteY5" fmla="*/ 1549404 h 1549404"/>
              <a:gd name="connsiteX6" fmla="*/ 4651 w 1736725"/>
              <a:gd name="connsiteY6" fmla="*/ 1343209 h 1549404"/>
              <a:gd name="connsiteX7" fmla="*/ 0 w 1736725"/>
              <a:gd name="connsiteY7" fmla="*/ 1297077 h 1549404"/>
              <a:gd name="connsiteX8" fmla="*/ 0 w 1736725"/>
              <a:gd name="connsiteY8" fmla="*/ 252327 h 1549404"/>
              <a:gd name="connsiteX9" fmla="*/ 4651 w 1736725"/>
              <a:gd name="connsiteY9" fmla="*/ 206195 h 1549404"/>
              <a:gd name="connsiteX10" fmla="*/ 257643 w 1736725"/>
              <a:gd name="connsiteY10" fmla="*/ 0 h 154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725" h="1549404">
                <a:moveTo>
                  <a:pt x="257643" y="0"/>
                </a:moveTo>
                <a:lnTo>
                  <a:pt x="1478486" y="0"/>
                </a:lnTo>
                <a:cubicBezTo>
                  <a:pt x="1621107" y="0"/>
                  <a:pt x="1736725" y="115618"/>
                  <a:pt x="1736725" y="258239"/>
                </a:cubicBezTo>
                <a:lnTo>
                  <a:pt x="1736725" y="1291165"/>
                </a:lnTo>
                <a:cubicBezTo>
                  <a:pt x="1736725" y="1433786"/>
                  <a:pt x="1621107" y="1549404"/>
                  <a:pt x="1478486" y="1549404"/>
                </a:cubicBezTo>
                <a:lnTo>
                  <a:pt x="257643" y="1549404"/>
                </a:lnTo>
                <a:cubicBezTo>
                  <a:pt x="132850" y="1549404"/>
                  <a:pt x="28730" y="1460884"/>
                  <a:pt x="4651" y="1343209"/>
                </a:cubicBezTo>
                <a:lnTo>
                  <a:pt x="0" y="1297077"/>
                </a:lnTo>
                <a:lnTo>
                  <a:pt x="0" y="252327"/>
                </a:lnTo>
                <a:lnTo>
                  <a:pt x="4651" y="206195"/>
                </a:lnTo>
                <a:cubicBezTo>
                  <a:pt x="28730" y="88520"/>
                  <a:pt x="132850" y="0"/>
                  <a:pt x="257643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68AC-C3FD-0F97-0264-79C977C4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4394-D5BC-75F0-F7C5-028E89F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12F30-CA41-C3CA-9EC1-65A88CED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748-8E2E-EE58-BAEF-6D1826C1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A801-7C75-6810-C500-E319AF8D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93C1-5036-61D2-5D6A-A74C29ED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EBB20-5088-9A24-E77B-4D536EF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C6E3-2EE4-DA42-3525-92FB0208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C0F4-5AB9-29F4-22CE-80D31E70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87B4E-3B80-8818-C430-F6EC91C7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786BF-027F-4A6A-06F9-57765D8D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CAD-BF8A-BC95-4495-5F3C316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21CA-E706-19C5-9968-77D442EB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2B0D-BC29-E27A-A414-3219E483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B51D5-82C5-E553-E5DA-62D95F614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1F6D3-80AC-A2F0-0AC8-934F69B1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20976-D32B-1EA0-A302-EDEDE7FD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CBAD5-BF90-FCD6-8990-7A19BEFB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5560-58A7-91F5-B95A-84674A50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4B934-294A-91B0-6AF9-87CA5EC2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4A4D-7999-C1F9-BB2B-31B84C36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51AF-4DF3-5C9F-DC62-B347157E0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07224-62B1-40F2-AE01-2ACF5D609C9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8E09-5CC7-63D3-5A0D-D0C81A85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A369-71F0-B23B-840F-5D611DA3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E0406-B51B-4555-BA18-E7E25001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.svg"/><Relationship Id="rId5" Type="http://schemas.openxmlformats.org/officeDocument/2006/relationships/image" Target="../media/image8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4.png"/><Relationship Id="rId5" Type="http://schemas.openxmlformats.org/officeDocument/2006/relationships/slide" Target="slide5.xml"/><Relationship Id="rId10" Type="http://schemas.openxmlformats.org/officeDocument/2006/relationships/hyperlink" Target="Use%20Case%20document-1.docx" TargetMode="Externa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.svg"/><Relationship Id="rId5" Type="http://schemas.openxmlformats.org/officeDocument/2006/relationships/image" Target="../media/image8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.svg"/><Relationship Id="rId5" Type="http://schemas.openxmlformats.org/officeDocument/2006/relationships/image" Target="../media/image8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B96CF-3F22-3720-4082-4C79CE98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B3D42-AAF8-868D-6244-9C8A44381FC1}"/>
              </a:ext>
            </a:extLst>
          </p:cNvPr>
          <p:cNvSpPr txBox="1"/>
          <p:nvPr/>
        </p:nvSpPr>
        <p:spPr>
          <a:xfrm>
            <a:off x="1250989" y="3620700"/>
            <a:ext cx="1032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Surban</a:t>
            </a:r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Outfitter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5B967-AFE8-0B84-3954-5BFBE0B2159A}"/>
              </a:ext>
            </a:extLst>
          </p:cNvPr>
          <p:cNvSpPr txBox="1"/>
          <p:nvPr/>
        </p:nvSpPr>
        <p:spPr>
          <a:xfrm>
            <a:off x="935831" y="4217978"/>
            <a:ext cx="1032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Shopping Urban</a:t>
            </a:r>
          </a:p>
        </p:txBody>
      </p:sp>
      <p:pic>
        <p:nvPicPr>
          <p:cNvPr id="9" name="Picture 8" descr="A plate of food on a table&#10;&#10;Description automatically generated">
            <a:extLst>
              <a:ext uri="{FF2B5EF4-FFF2-40B4-BE49-F238E27FC236}">
                <a16:creationId xmlns:a16="http://schemas.microsoft.com/office/drawing/2014/main" id="{43B68BEF-192E-3E2E-9A42-B8546A504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91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89EE1-450C-EA96-C4FA-FEABF001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pic>
        <p:nvPicPr>
          <p:cNvPr id="11" name="Picture 10" descr="A plate of food on a table&#10;&#10;Description automatically generated">
            <a:extLst>
              <a:ext uri="{FF2B5EF4-FFF2-40B4-BE49-F238E27FC236}">
                <a16:creationId xmlns:a16="http://schemas.microsoft.com/office/drawing/2014/main" id="{43B68BEF-192E-3E2E-9A42-B8546A504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53" b="99281" l="0" r="99681">
                        <a14:foregroundMark x1="602" y1="60324" x2="1504" y2="60162"/>
                        <a14:foregroundMark x1="49315" y1="49951" x2="49437" y2="49767"/>
                        <a14:foregroundMark x1="92051" y1="61885" x2="99681" y2="63070"/>
                        <a14:foregroundMark x1="85783" y1="60911" x2="90173" y2="61593"/>
                        <a14:foregroundMark x1="32748" y1="72182" x2="70447" y2="74820"/>
                        <a14:foregroundMark x1="70447" y1="74820" x2="73962" y2="77698"/>
                        <a14:foregroundMark x1="73962" y1="77698" x2="7348" y2="79376"/>
                        <a14:foregroundMark x1="7348" y1="79376" x2="80511" y2="88489"/>
                        <a14:foregroundMark x1="2077" y1="74580" x2="22364" y2="70983"/>
                        <a14:foregroundMark x1="2556" y1="68106" x2="1757" y2="77938"/>
                        <a14:foregroundMark x1="1757" y1="77938" x2="82588" y2="92326"/>
                        <a14:foregroundMark x1="82588" y1="92326" x2="12300" y2="96882"/>
                        <a14:foregroundMark x1="12300" y1="96882" x2="79553" y2="90408"/>
                        <a14:foregroundMark x1="79553" y1="90408" x2="85463" y2="82014"/>
                        <a14:foregroundMark x1="85463" y1="82014" x2="82748" y2="72662"/>
                        <a14:foregroundMark x1="82748" y1="72662" x2="92812" y2="68585"/>
                        <a14:foregroundMark x1="92812" y1="68585" x2="97923" y2="93765"/>
                        <a14:foregroundMark x1="97923" y1="93765" x2="97923" y2="99281"/>
                        <a14:foregroundMark x1="54153" y1="46523" x2="53514" y2="48681"/>
                        <a14:backgroundMark x1="639" y1="58034" x2="10383" y2="44365"/>
                        <a14:backgroundMark x1="10383" y1="44365" x2="33227" y2="36930"/>
                        <a14:backgroundMark x1="33227" y1="36930" x2="61182" y2="35971"/>
                        <a14:backgroundMark x1="61182" y1="35971" x2="86102" y2="41727"/>
                        <a14:backgroundMark x1="86102" y1="41727" x2="91853" y2="47962"/>
                        <a14:backgroundMark x1="91853" y1="47962" x2="94888" y2="54197"/>
                        <a14:backgroundMark x1="94888" y1="54197" x2="90895" y2="58753"/>
                        <a14:backgroundMark x1="90895" y1="58753" x2="52556" y2="45084"/>
                        <a14:backgroundMark x1="51242" y1="46317" x2="48722" y2="48681"/>
                        <a14:backgroundMark x1="52556" y1="45084" x2="52278" y2="45345"/>
                        <a14:backgroundMark x1="48722" y1="48681" x2="958" y2="589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91909"/>
          </a:xfrm>
          <a:prstGeom prst="rect">
            <a:avLst/>
          </a:prstGeom>
        </p:spPr>
      </p:pic>
      <p:pic>
        <p:nvPicPr>
          <p:cNvPr id="18" name="Picture 17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0B556E93-0BCD-6AA0-0057-F65FCE1FE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pic>
        <p:nvPicPr>
          <p:cNvPr id="5" name="Graphic 4" descr="Grocery bag with solid fill">
            <a:extLst>
              <a:ext uri="{FF2B5EF4-FFF2-40B4-BE49-F238E27FC236}">
                <a16:creationId xmlns:a16="http://schemas.microsoft.com/office/drawing/2014/main" id="{F9642707-F15E-58D9-B5F8-454BAF215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4220" y="892369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0D165-9EEE-8134-1D40-2CE7DAD2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FDAD024E-589D-A4D7-50F5-BE0C3ED2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9281" l="0" r="99681">
                        <a14:foregroundMark x1="602" y1="60324" x2="1504" y2="60162"/>
                        <a14:foregroundMark x1="49315" y1="49951" x2="49437" y2="49767"/>
                        <a14:foregroundMark x1="92051" y1="61885" x2="99681" y2="63070"/>
                        <a14:foregroundMark x1="85783" y1="60911" x2="90173" y2="61593"/>
                        <a14:foregroundMark x1="32748" y1="72182" x2="70447" y2="74820"/>
                        <a14:foregroundMark x1="70447" y1="74820" x2="73962" y2="77698"/>
                        <a14:foregroundMark x1="73962" y1="77698" x2="7348" y2="79376"/>
                        <a14:foregroundMark x1="7348" y1="79376" x2="80511" y2="88489"/>
                        <a14:foregroundMark x1="2077" y1="74580" x2="22364" y2="70983"/>
                        <a14:foregroundMark x1="2556" y1="68106" x2="1757" y2="77938"/>
                        <a14:foregroundMark x1="1757" y1="77938" x2="82588" y2="92326"/>
                        <a14:foregroundMark x1="82588" y1="92326" x2="12300" y2="96882"/>
                        <a14:foregroundMark x1="12300" y1="96882" x2="79553" y2="90408"/>
                        <a14:foregroundMark x1="79553" y1="90408" x2="85463" y2="82014"/>
                        <a14:foregroundMark x1="85463" y1="82014" x2="82748" y2="72662"/>
                        <a14:foregroundMark x1="82748" y1="72662" x2="92812" y2="68585"/>
                        <a14:foregroundMark x1="92812" y1="68585" x2="97923" y2="93765"/>
                        <a14:foregroundMark x1="97923" y1="93765" x2="97923" y2="99281"/>
                        <a14:foregroundMark x1="54153" y1="46523" x2="53514" y2="48681"/>
                        <a14:backgroundMark x1="639" y1="58034" x2="10383" y2="44365"/>
                        <a14:backgroundMark x1="10383" y1="44365" x2="33227" y2="36930"/>
                        <a14:backgroundMark x1="33227" y1="36930" x2="61182" y2="35971"/>
                        <a14:backgroundMark x1="61182" y1="35971" x2="86102" y2="41727"/>
                        <a14:backgroundMark x1="86102" y1="41727" x2="91853" y2="47962"/>
                        <a14:backgroundMark x1="91853" y1="47962" x2="94888" y2="54197"/>
                        <a14:backgroundMark x1="94888" y1="54197" x2="90895" y2="58753"/>
                        <a14:backgroundMark x1="90895" y1="58753" x2="52556" y2="45084"/>
                        <a14:backgroundMark x1="51242" y1="46317" x2="48722" y2="48681"/>
                        <a14:backgroundMark x1="52556" y1="45084" x2="52278" y2="45345"/>
                        <a14:backgroundMark x1="48722" y1="48681" x2="958" y2="589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0"/>
            <a:ext cx="12192000" cy="7991909"/>
          </a:xfrm>
          <a:prstGeom prst="rect">
            <a:avLst/>
          </a:prstGeom>
        </p:spPr>
      </p:pic>
      <p:pic>
        <p:nvPicPr>
          <p:cNvPr id="9" name="Picture 8" descr="A plate of food on a table&#10;&#10;Description automatically generated">
            <a:extLst>
              <a:ext uri="{FF2B5EF4-FFF2-40B4-BE49-F238E27FC236}">
                <a16:creationId xmlns:a16="http://schemas.microsoft.com/office/drawing/2014/main" id="{0CEDD9F6-0BC0-6E64-5173-FE277E9D1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91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BFC4A0-F0F3-7B28-3506-FD5B333C0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1C417-1B6C-1D49-5C96-298B93FC6D81}"/>
              </a:ext>
            </a:extLst>
          </p:cNvPr>
          <p:cNvSpPr txBox="1"/>
          <p:nvPr/>
        </p:nvSpPr>
        <p:spPr>
          <a:xfrm>
            <a:off x="1182895" y="2440094"/>
            <a:ext cx="1032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Surban</a:t>
            </a:r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Outfitter </a:t>
            </a:r>
          </a:p>
        </p:txBody>
      </p:sp>
      <p:pic>
        <p:nvPicPr>
          <p:cNvPr id="3" name="Picture 2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B9218184-CF99-F9E9-D99D-87AC745B3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pic>
        <p:nvPicPr>
          <p:cNvPr id="2" name="Graphic 1" descr="Grocery bag with solid fill">
            <a:extLst>
              <a:ext uri="{FF2B5EF4-FFF2-40B4-BE49-F238E27FC236}">
                <a16:creationId xmlns:a16="http://schemas.microsoft.com/office/drawing/2014/main" id="{316E6ACF-1E48-F46D-2754-1E3CE2091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7125" y="5806897"/>
            <a:ext cx="1078704" cy="10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C201B-31AD-7659-4B6C-A26AC2D93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late of food on a table&#10;&#10;Description automatically generated">
            <a:extLst>
              <a:ext uri="{FF2B5EF4-FFF2-40B4-BE49-F238E27FC236}">
                <a16:creationId xmlns:a16="http://schemas.microsoft.com/office/drawing/2014/main" id="{BB6CFDAE-34BD-8966-7691-CD3BA24E1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91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1E649-63AD-4D26-1CA5-2EF05B270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pic>
        <p:nvPicPr>
          <p:cNvPr id="3" name="Picture 2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C5C31AD0-8E6B-4E5D-8FC1-8FD9A7041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pic>
        <p:nvPicPr>
          <p:cNvPr id="15" name="Picture 14" descr="A plate of food on a table&#10;&#10;Description automatically generated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B5AEBA-91E6-508D-ECD0-5E41BC8B9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9281" l="0" r="99681">
                        <a14:foregroundMark x1="602" y1="60324" x2="1504" y2="60162"/>
                        <a14:foregroundMark x1="49315" y1="49951" x2="49437" y2="49767"/>
                        <a14:foregroundMark x1="92051" y1="61885" x2="99681" y2="63070"/>
                        <a14:foregroundMark x1="85783" y1="60911" x2="90173" y2="61593"/>
                        <a14:foregroundMark x1="32748" y1="72182" x2="70447" y2="74820"/>
                        <a14:foregroundMark x1="70447" y1="74820" x2="73962" y2="77698"/>
                        <a14:foregroundMark x1="73962" y1="77698" x2="7348" y2="79376"/>
                        <a14:foregroundMark x1="7348" y1="79376" x2="80511" y2="88489"/>
                        <a14:foregroundMark x1="2077" y1="74580" x2="22364" y2="70983"/>
                        <a14:foregroundMark x1="2556" y1="68106" x2="1757" y2="77938"/>
                        <a14:foregroundMark x1="1757" y1="77938" x2="82588" y2="92326"/>
                        <a14:foregroundMark x1="82588" y1="92326" x2="12300" y2="96882"/>
                        <a14:foregroundMark x1="12300" y1="96882" x2="79553" y2="90408"/>
                        <a14:foregroundMark x1="79553" y1="90408" x2="85463" y2="82014"/>
                        <a14:foregroundMark x1="85463" y1="82014" x2="82748" y2="72662"/>
                        <a14:foregroundMark x1="82748" y1="72662" x2="92812" y2="68585"/>
                        <a14:foregroundMark x1="92812" y1="68585" x2="97923" y2="93765"/>
                        <a14:foregroundMark x1="97923" y1="93765" x2="97923" y2="99281"/>
                        <a14:foregroundMark x1="54153" y1="46523" x2="53514" y2="48681"/>
                        <a14:backgroundMark x1="639" y1="58034" x2="10383" y2="44365"/>
                        <a14:backgroundMark x1="10383" y1="44365" x2="33227" y2="36930"/>
                        <a14:backgroundMark x1="33227" y1="36930" x2="61182" y2="35971"/>
                        <a14:backgroundMark x1="61182" y1="35971" x2="86102" y2="41727"/>
                        <a14:backgroundMark x1="86102" y1="41727" x2="91853" y2="47962"/>
                        <a14:backgroundMark x1="91853" y1="47962" x2="94888" y2="54197"/>
                        <a14:backgroundMark x1="94888" y1="54197" x2="90895" y2="58753"/>
                        <a14:backgroundMark x1="90895" y1="58753" x2="52556" y2="45084"/>
                        <a14:backgroundMark x1="51242" y1="46317" x2="48722" y2="48681"/>
                        <a14:backgroundMark x1="52556" y1="45084" x2="52278" y2="45345"/>
                        <a14:backgroundMark x1="48722" y1="48681" x2="958" y2="589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99190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626EB8-3461-2897-0F3A-F4CF3158919C}"/>
              </a:ext>
            </a:extLst>
          </p:cNvPr>
          <p:cNvSpPr/>
          <p:nvPr/>
        </p:nvSpPr>
        <p:spPr>
          <a:xfrm>
            <a:off x="12280900" y="915404"/>
            <a:ext cx="3587750" cy="5236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80EB26-4AA1-53E5-CD76-82D52948B4EB}"/>
              </a:ext>
            </a:extLst>
          </p:cNvPr>
          <p:cNvSpPr/>
          <p:nvPr/>
        </p:nvSpPr>
        <p:spPr>
          <a:xfrm>
            <a:off x="15957550" y="1828835"/>
            <a:ext cx="3587750" cy="3409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D96CC1-EA35-A788-8D4F-A9E3FD88D103}"/>
              </a:ext>
            </a:extLst>
          </p:cNvPr>
          <p:cNvSpPr/>
          <p:nvPr/>
        </p:nvSpPr>
        <p:spPr>
          <a:xfrm>
            <a:off x="19634200" y="1828835"/>
            <a:ext cx="3587750" cy="3409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A7C348-AF9C-798B-C6EE-C676E12E7F6D}"/>
              </a:ext>
            </a:extLst>
          </p:cNvPr>
          <p:cNvSpPr/>
          <p:nvPr/>
        </p:nvSpPr>
        <p:spPr>
          <a:xfrm>
            <a:off x="23310850" y="1828835"/>
            <a:ext cx="3587750" cy="3409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83964C-359C-0B05-C2BC-76E0060913B2}"/>
              </a:ext>
            </a:extLst>
          </p:cNvPr>
          <p:cNvSpPr/>
          <p:nvPr/>
        </p:nvSpPr>
        <p:spPr>
          <a:xfrm>
            <a:off x="26987500" y="1828835"/>
            <a:ext cx="3587750" cy="3409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Grocery bag with solid fill">
            <a:extLst>
              <a:ext uri="{FF2B5EF4-FFF2-40B4-BE49-F238E27FC236}">
                <a16:creationId xmlns:a16="http://schemas.microsoft.com/office/drawing/2014/main" id="{3542B50B-D8F5-8519-5FFE-5EBAB60D48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7125" y="5806897"/>
            <a:ext cx="1078704" cy="1078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B3BC8-9A84-B3F1-7FD7-BEB2E4145722}"/>
              </a:ext>
            </a:extLst>
          </p:cNvPr>
          <p:cNvSpPr txBox="1"/>
          <p:nvPr/>
        </p:nvSpPr>
        <p:spPr>
          <a:xfrm>
            <a:off x="1182895" y="2440094"/>
            <a:ext cx="1032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Surban</a:t>
            </a:r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Outfitter </a:t>
            </a:r>
          </a:p>
        </p:txBody>
      </p:sp>
    </p:spTree>
    <p:extLst>
      <p:ext uri="{BB962C8B-B14F-4D97-AF65-F5344CB8AC3E}">
        <p14:creationId xmlns:p14="http://schemas.microsoft.com/office/powerpoint/2010/main" val="22068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6D577-BA7D-162A-7027-FD3DC7B7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898AD6E-712E-8BC3-6397-BCA3DA4EE8BD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pic>
        <p:nvPicPr>
          <p:cNvPr id="3" name="Picture 2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69D3FBE1-6162-AF4D-B11B-204CA5F5C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A9E4CD-B2E6-F777-0077-381F41E4E501}"/>
              </a:ext>
            </a:extLst>
          </p:cNvPr>
          <p:cNvSpPr txBox="1"/>
          <p:nvPr/>
        </p:nvSpPr>
        <p:spPr>
          <a:xfrm>
            <a:off x="-65836800" y="-59918685"/>
            <a:ext cx="311302400" cy="133746075"/>
          </a:xfrm>
          <a:custGeom>
            <a:avLst/>
            <a:gdLst/>
            <a:ahLst/>
            <a:cxnLst/>
            <a:rect l="l" t="t" r="r" b="b"/>
            <a:pathLst>
              <a:path w="7600950" h="1143596">
                <a:moveTo>
                  <a:pt x="4845248" y="723305"/>
                </a:moveTo>
                <a:cubicBezTo>
                  <a:pt x="4870251" y="723305"/>
                  <a:pt x="4891583" y="731937"/>
                  <a:pt x="4909244" y="749201"/>
                </a:cubicBezTo>
                <a:cubicBezTo>
                  <a:pt x="4926905" y="766465"/>
                  <a:pt x="4935736" y="787400"/>
                  <a:pt x="4935736" y="812007"/>
                </a:cubicBezTo>
                <a:cubicBezTo>
                  <a:pt x="4935736" y="840185"/>
                  <a:pt x="4926905" y="862310"/>
                  <a:pt x="4909244" y="878384"/>
                </a:cubicBezTo>
                <a:cubicBezTo>
                  <a:pt x="4891583" y="894457"/>
                  <a:pt x="4870847" y="902494"/>
                  <a:pt x="4847034" y="902494"/>
                </a:cubicBezTo>
                <a:cubicBezTo>
                  <a:pt x="4822428" y="902494"/>
                  <a:pt x="4801195" y="894556"/>
                  <a:pt x="4783336" y="878682"/>
                </a:cubicBezTo>
                <a:cubicBezTo>
                  <a:pt x="4765476" y="862806"/>
                  <a:pt x="4756547" y="840582"/>
                  <a:pt x="4756547" y="812007"/>
                </a:cubicBezTo>
                <a:cubicBezTo>
                  <a:pt x="4756547" y="787797"/>
                  <a:pt x="4765079" y="766961"/>
                  <a:pt x="4782145" y="749499"/>
                </a:cubicBezTo>
                <a:cubicBezTo>
                  <a:pt x="4799210" y="732036"/>
                  <a:pt x="4820245" y="723305"/>
                  <a:pt x="4845248" y="723305"/>
                </a:cubicBezTo>
                <a:close/>
                <a:moveTo>
                  <a:pt x="3256359" y="363141"/>
                </a:moveTo>
                <a:cubicBezTo>
                  <a:pt x="3211512" y="363141"/>
                  <a:pt x="3173709" y="380802"/>
                  <a:pt x="3142952" y="416124"/>
                </a:cubicBezTo>
                <a:cubicBezTo>
                  <a:pt x="3112194" y="451446"/>
                  <a:pt x="3096815" y="503436"/>
                  <a:pt x="3096815" y="572096"/>
                </a:cubicBezTo>
                <a:cubicBezTo>
                  <a:pt x="3096815" y="636786"/>
                  <a:pt x="3112094" y="687090"/>
                  <a:pt x="3142654" y="723007"/>
                </a:cubicBezTo>
                <a:cubicBezTo>
                  <a:pt x="3173213" y="758924"/>
                  <a:pt x="3211115" y="776883"/>
                  <a:pt x="3256359" y="776883"/>
                </a:cubicBezTo>
                <a:cubicBezTo>
                  <a:pt x="3283346" y="776883"/>
                  <a:pt x="3308349" y="769045"/>
                  <a:pt x="3331369" y="753368"/>
                </a:cubicBezTo>
                <a:cubicBezTo>
                  <a:pt x="3354387" y="737692"/>
                  <a:pt x="3372841" y="714177"/>
                  <a:pt x="3386732" y="682824"/>
                </a:cubicBezTo>
                <a:cubicBezTo>
                  <a:pt x="3400623" y="651471"/>
                  <a:pt x="3407568" y="613569"/>
                  <a:pt x="3407568" y="569119"/>
                </a:cubicBezTo>
                <a:cubicBezTo>
                  <a:pt x="3407568" y="526256"/>
                  <a:pt x="3401021" y="489446"/>
                  <a:pt x="3387923" y="458689"/>
                </a:cubicBezTo>
                <a:cubicBezTo>
                  <a:pt x="3374826" y="427931"/>
                  <a:pt x="3356669" y="404317"/>
                  <a:pt x="3333452" y="387846"/>
                </a:cubicBezTo>
                <a:cubicBezTo>
                  <a:pt x="3310234" y="371376"/>
                  <a:pt x="3284537" y="363141"/>
                  <a:pt x="3256359" y="363141"/>
                </a:cubicBezTo>
                <a:close/>
                <a:moveTo>
                  <a:pt x="1756171" y="361950"/>
                </a:moveTo>
                <a:cubicBezTo>
                  <a:pt x="1724421" y="361950"/>
                  <a:pt x="1696442" y="370185"/>
                  <a:pt x="1672233" y="386656"/>
                </a:cubicBezTo>
                <a:cubicBezTo>
                  <a:pt x="1648023" y="403126"/>
                  <a:pt x="1629370" y="427435"/>
                  <a:pt x="1616273" y="459582"/>
                </a:cubicBezTo>
                <a:cubicBezTo>
                  <a:pt x="1603176" y="491728"/>
                  <a:pt x="1596628" y="529233"/>
                  <a:pt x="1596628" y="572096"/>
                </a:cubicBezTo>
                <a:cubicBezTo>
                  <a:pt x="1596628" y="614561"/>
                  <a:pt x="1603077" y="651669"/>
                  <a:pt x="1615975" y="683419"/>
                </a:cubicBezTo>
                <a:cubicBezTo>
                  <a:pt x="1628874" y="715169"/>
                  <a:pt x="1647329" y="739478"/>
                  <a:pt x="1671340" y="756345"/>
                </a:cubicBezTo>
                <a:cubicBezTo>
                  <a:pt x="1695350" y="773212"/>
                  <a:pt x="1723627" y="781646"/>
                  <a:pt x="1756171" y="781646"/>
                </a:cubicBezTo>
                <a:cubicBezTo>
                  <a:pt x="1805384" y="781646"/>
                  <a:pt x="1844575" y="763092"/>
                  <a:pt x="1873746" y="725984"/>
                </a:cubicBezTo>
                <a:cubicBezTo>
                  <a:pt x="1902916" y="688876"/>
                  <a:pt x="1917501" y="637580"/>
                  <a:pt x="1917501" y="572096"/>
                </a:cubicBezTo>
                <a:cubicBezTo>
                  <a:pt x="1917501" y="505818"/>
                  <a:pt x="1902916" y="454224"/>
                  <a:pt x="1873746" y="417314"/>
                </a:cubicBezTo>
                <a:cubicBezTo>
                  <a:pt x="1844575" y="380405"/>
                  <a:pt x="1805384" y="361950"/>
                  <a:pt x="1756171" y="361950"/>
                </a:cubicBezTo>
                <a:close/>
                <a:moveTo>
                  <a:pt x="4847034" y="241697"/>
                </a:moveTo>
                <a:cubicBezTo>
                  <a:pt x="4871244" y="241697"/>
                  <a:pt x="4892080" y="249536"/>
                  <a:pt x="4909542" y="265212"/>
                </a:cubicBezTo>
                <a:cubicBezTo>
                  <a:pt x="4927004" y="280888"/>
                  <a:pt x="4935736" y="302618"/>
                  <a:pt x="4935736" y="330399"/>
                </a:cubicBezTo>
                <a:cubicBezTo>
                  <a:pt x="4935736" y="352624"/>
                  <a:pt x="4926211" y="373063"/>
                  <a:pt x="4907161" y="391716"/>
                </a:cubicBezTo>
                <a:cubicBezTo>
                  <a:pt x="4888111" y="410369"/>
                  <a:pt x="4867473" y="419696"/>
                  <a:pt x="4845248" y="419696"/>
                </a:cubicBezTo>
                <a:cubicBezTo>
                  <a:pt x="4821039" y="419696"/>
                  <a:pt x="4800203" y="410766"/>
                  <a:pt x="4782740" y="392906"/>
                </a:cubicBezTo>
                <a:cubicBezTo>
                  <a:pt x="4765277" y="375047"/>
                  <a:pt x="4756547" y="354211"/>
                  <a:pt x="4756547" y="330399"/>
                </a:cubicBezTo>
                <a:cubicBezTo>
                  <a:pt x="4756547" y="302221"/>
                  <a:pt x="4765377" y="280392"/>
                  <a:pt x="4783038" y="264914"/>
                </a:cubicBezTo>
                <a:cubicBezTo>
                  <a:pt x="4800698" y="249436"/>
                  <a:pt x="4822031" y="241697"/>
                  <a:pt x="4847034" y="241697"/>
                </a:cubicBezTo>
                <a:close/>
                <a:moveTo>
                  <a:pt x="3011090" y="241697"/>
                </a:moveTo>
                <a:cubicBezTo>
                  <a:pt x="3034109" y="241697"/>
                  <a:pt x="3052862" y="249536"/>
                  <a:pt x="3067347" y="265212"/>
                </a:cubicBezTo>
                <a:cubicBezTo>
                  <a:pt x="3081833" y="280888"/>
                  <a:pt x="3089076" y="303411"/>
                  <a:pt x="3089076" y="332780"/>
                </a:cubicBezTo>
                <a:lnTo>
                  <a:pt x="3089076" y="352425"/>
                </a:lnTo>
                <a:cubicBezTo>
                  <a:pt x="3119635" y="314722"/>
                  <a:pt x="3151385" y="287040"/>
                  <a:pt x="3184326" y="269379"/>
                </a:cubicBezTo>
                <a:cubicBezTo>
                  <a:pt x="3217267" y="251718"/>
                  <a:pt x="3254573" y="242888"/>
                  <a:pt x="3296245" y="242888"/>
                </a:cubicBezTo>
                <a:cubicBezTo>
                  <a:pt x="3346251" y="242888"/>
                  <a:pt x="3392288" y="255786"/>
                  <a:pt x="3434357" y="281583"/>
                </a:cubicBezTo>
                <a:cubicBezTo>
                  <a:pt x="3476426" y="307380"/>
                  <a:pt x="3509664" y="345083"/>
                  <a:pt x="3534073" y="394692"/>
                </a:cubicBezTo>
                <a:cubicBezTo>
                  <a:pt x="3558480" y="444302"/>
                  <a:pt x="3570684" y="503039"/>
                  <a:pt x="3570684" y="570905"/>
                </a:cubicBezTo>
                <a:cubicBezTo>
                  <a:pt x="3570684" y="620911"/>
                  <a:pt x="3563639" y="666849"/>
                  <a:pt x="3549550" y="708720"/>
                </a:cubicBezTo>
                <a:cubicBezTo>
                  <a:pt x="3535461" y="750590"/>
                  <a:pt x="3516114" y="785714"/>
                  <a:pt x="3491507" y="814090"/>
                </a:cubicBezTo>
                <a:cubicBezTo>
                  <a:pt x="3466901" y="842467"/>
                  <a:pt x="3437830" y="864295"/>
                  <a:pt x="3404294" y="879574"/>
                </a:cubicBezTo>
                <a:cubicBezTo>
                  <a:pt x="3370758" y="894854"/>
                  <a:pt x="3334741" y="902494"/>
                  <a:pt x="3296245" y="902494"/>
                </a:cubicBezTo>
                <a:cubicBezTo>
                  <a:pt x="3249810" y="902494"/>
                  <a:pt x="3210817" y="893167"/>
                  <a:pt x="3179266" y="874514"/>
                </a:cubicBezTo>
                <a:cubicBezTo>
                  <a:pt x="3147714" y="855861"/>
                  <a:pt x="3117651" y="828477"/>
                  <a:pt x="3089076" y="792361"/>
                </a:cubicBezTo>
                <a:lnTo>
                  <a:pt x="3089076" y="1036439"/>
                </a:lnTo>
                <a:cubicBezTo>
                  <a:pt x="3089076" y="1107877"/>
                  <a:pt x="3063081" y="1143596"/>
                  <a:pt x="3011090" y="1143596"/>
                </a:cubicBezTo>
                <a:cubicBezTo>
                  <a:pt x="2980531" y="1143596"/>
                  <a:pt x="2960291" y="1134368"/>
                  <a:pt x="2950369" y="1115914"/>
                </a:cubicBezTo>
                <a:cubicBezTo>
                  <a:pt x="2940447" y="1097459"/>
                  <a:pt x="2935486" y="1070571"/>
                  <a:pt x="2935486" y="1035249"/>
                </a:cubicBezTo>
                <a:lnTo>
                  <a:pt x="2935486" y="333971"/>
                </a:lnTo>
                <a:cubicBezTo>
                  <a:pt x="2935486" y="303014"/>
                  <a:pt x="2942232" y="279897"/>
                  <a:pt x="2955726" y="264617"/>
                </a:cubicBezTo>
                <a:cubicBezTo>
                  <a:pt x="2969219" y="249337"/>
                  <a:pt x="2987674" y="241697"/>
                  <a:pt x="3011090" y="241697"/>
                </a:cubicBezTo>
                <a:close/>
                <a:moveTo>
                  <a:pt x="2281237" y="241697"/>
                </a:moveTo>
                <a:cubicBezTo>
                  <a:pt x="2305843" y="241697"/>
                  <a:pt x="2325688" y="249833"/>
                  <a:pt x="2340768" y="266105"/>
                </a:cubicBezTo>
                <a:cubicBezTo>
                  <a:pt x="2355849" y="282377"/>
                  <a:pt x="2363390" y="306586"/>
                  <a:pt x="2363390" y="338733"/>
                </a:cubicBezTo>
                <a:lnTo>
                  <a:pt x="2363390" y="598885"/>
                </a:lnTo>
                <a:cubicBezTo>
                  <a:pt x="2363390" y="636588"/>
                  <a:pt x="2366565" y="668239"/>
                  <a:pt x="2372915" y="693837"/>
                </a:cubicBezTo>
                <a:cubicBezTo>
                  <a:pt x="2379265" y="719435"/>
                  <a:pt x="2390675" y="739478"/>
                  <a:pt x="2407145" y="753964"/>
                </a:cubicBezTo>
                <a:cubicBezTo>
                  <a:pt x="2423616" y="768449"/>
                  <a:pt x="2445940" y="775692"/>
                  <a:pt x="2474119" y="775692"/>
                </a:cubicBezTo>
                <a:cubicBezTo>
                  <a:pt x="2501502" y="775692"/>
                  <a:pt x="2527299" y="767556"/>
                  <a:pt x="2551509" y="751285"/>
                </a:cubicBezTo>
                <a:cubicBezTo>
                  <a:pt x="2575718" y="735013"/>
                  <a:pt x="2593379" y="713780"/>
                  <a:pt x="2604491" y="687586"/>
                </a:cubicBezTo>
                <a:cubicBezTo>
                  <a:pt x="2613620" y="664567"/>
                  <a:pt x="2618184" y="614164"/>
                  <a:pt x="2618184" y="536377"/>
                </a:cubicBezTo>
                <a:lnTo>
                  <a:pt x="2618184" y="338733"/>
                </a:lnTo>
                <a:cubicBezTo>
                  <a:pt x="2618184" y="306586"/>
                  <a:pt x="2625724" y="282377"/>
                  <a:pt x="2640806" y="266105"/>
                </a:cubicBezTo>
                <a:cubicBezTo>
                  <a:pt x="2655887" y="249833"/>
                  <a:pt x="2675532" y="241697"/>
                  <a:pt x="2699741" y="241697"/>
                </a:cubicBezTo>
                <a:cubicBezTo>
                  <a:pt x="2723951" y="241697"/>
                  <a:pt x="2743398" y="249734"/>
                  <a:pt x="2758082" y="265807"/>
                </a:cubicBezTo>
                <a:cubicBezTo>
                  <a:pt x="2772767" y="281881"/>
                  <a:pt x="2780109" y="306189"/>
                  <a:pt x="2780109" y="338733"/>
                </a:cubicBezTo>
                <a:lnTo>
                  <a:pt x="2780109" y="809625"/>
                </a:lnTo>
                <a:cubicBezTo>
                  <a:pt x="2780109" y="840582"/>
                  <a:pt x="2773064" y="863799"/>
                  <a:pt x="2758975" y="879277"/>
                </a:cubicBezTo>
                <a:cubicBezTo>
                  <a:pt x="2744886" y="894755"/>
                  <a:pt x="2726729" y="902494"/>
                  <a:pt x="2704505" y="902494"/>
                </a:cubicBezTo>
                <a:cubicBezTo>
                  <a:pt x="2682279" y="902494"/>
                  <a:pt x="2663925" y="894457"/>
                  <a:pt x="2649438" y="878384"/>
                </a:cubicBezTo>
                <a:cubicBezTo>
                  <a:pt x="2634951" y="862310"/>
                  <a:pt x="2627709" y="839788"/>
                  <a:pt x="2627709" y="810816"/>
                </a:cubicBezTo>
                <a:lnTo>
                  <a:pt x="2627709" y="789980"/>
                </a:lnTo>
                <a:cubicBezTo>
                  <a:pt x="2608262" y="814586"/>
                  <a:pt x="2587823" y="835224"/>
                  <a:pt x="2566391" y="851892"/>
                </a:cubicBezTo>
                <a:cubicBezTo>
                  <a:pt x="2544960" y="868561"/>
                  <a:pt x="2521544" y="880964"/>
                  <a:pt x="2496145" y="889099"/>
                </a:cubicBezTo>
                <a:cubicBezTo>
                  <a:pt x="2470745" y="897235"/>
                  <a:pt x="2441773" y="901303"/>
                  <a:pt x="2409229" y="901303"/>
                </a:cubicBezTo>
                <a:cubicBezTo>
                  <a:pt x="2369939" y="901303"/>
                  <a:pt x="2334716" y="893167"/>
                  <a:pt x="2303562" y="876896"/>
                </a:cubicBezTo>
                <a:cubicBezTo>
                  <a:pt x="2272406" y="860624"/>
                  <a:pt x="2248296" y="838200"/>
                  <a:pt x="2231231" y="809625"/>
                </a:cubicBezTo>
                <a:cubicBezTo>
                  <a:pt x="2210990" y="775097"/>
                  <a:pt x="2200870" y="725488"/>
                  <a:pt x="2200870" y="660797"/>
                </a:cubicBezTo>
                <a:lnTo>
                  <a:pt x="2200870" y="338733"/>
                </a:lnTo>
                <a:cubicBezTo>
                  <a:pt x="2200870" y="306189"/>
                  <a:pt x="2208212" y="281881"/>
                  <a:pt x="2222896" y="265807"/>
                </a:cubicBezTo>
                <a:cubicBezTo>
                  <a:pt x="2237581" y="249734"/>
                  <a:pt x="2257027" y="241697"/>
                  <a:pt x="2281237" y="241697"/>
                </a:cubicBezTo>
                <a:close/>
                <a:moveTo>
                  <a:pt x="1756171" y="241697"/>
                </a:moveTo>
                <a:cubicBezTo>
                  <a:pt x="1805384" y="241697"/>
                  <a:pt x="1850033" y="249635"/>
                  <a:pt x="1890117" y="265510"/>
                </a:cubicBezTo>
                <a:cubicBezTo>
                  <a:pt x="1930201" y="281385"/>
                  <a:pt x="1964532" y="304007"/>
                  <a:pt x="1993106" y="333375"/>
                </a:cubicBezTo>
                <a:cubicBezTo>
                  <a:pt x="2021681" y="362744"/>
                  <a:pt x="2043410" y="397669"/>
                  <a:pt x="2058293" y="438150"/>
                </a:cubicBezTo>
                <a:cubicBezTo>
                  <a:pt x="2073175" y="478631"/>
                  <a:pt x="2080617" y="523280"/>
                  <a:pt x="2080617" y="572096"/>
                </a:cubicBezTo>
                <a:cubicBezTo>
                  <a:pt x="2080617" y="620514"/>
                  <a:pt x="2073076" y="665163"/>
                  <a:pt x="2057995" y="706041"/>
                </a:cubicBezTo>
                <a:cubicBezTo>
                  <a:pt x="2042914" y="746919"/>
                  <a:pt x="2021085" y="782042"/>
                  <a:pt x="1992510" y="811411"/>
                </a:cubicBezTo>
                <a:cubicBezTo>
                  <a:pt x="1963935" y="840780"/>
                  <a:pt x="1929804" y="863303"/>
                  <a:pt x="1890117" y="878979"/>
                </a:cubicBezTo>
                <a:cubicBezTo>
                  <a:pt x="1850429" y="894656"/>
                  <a:pt x="1805781" y="902494"/>
                  <a:pt x="1756171" y="902494"/>
                </a:cubicBezTo>
                <a:cubicBezTo>
                  <a:pt x="1706959" y="902494"/>
                  <a:pt x="1662708" y="894556"/>
                  <a:pt x="1623417" y="878682"/>
                </a:cubicBezTo>
                <a:cubicBezTo>
                  <a:pt x="1584126" y="862806"/>
                  <a:pt x="1550094" y="840085"/>
                  <a:pt x="1521321" y="810518"/>
                </a:cubicBezTo>
                <a:cubicBezTo>
                  <a:pt x="1492547" y="780951"/>
                  <a:pt x="1470719" y="746026"/>
                  <a:pt x="1455837" y="705743"/>
                </a:cubicBezTo>
                <a:cubicBezTo>
                  <a:pt x="1440954" y="665460"/>
                  <a:pt x="1433512" y="620911"/>
                  <a:pt x="1433512" y="572096"/>
                </a:cubicBezTo>
                <a:cubicBezTo>
                  <a:pt x="1433512" y="522883"/>
                  <a:pt x="1441053" y="477838"/>
                  <a:pt x="1456134" y="436960"/>
                </a:cubicBezTo>
                <a:cubicBezTo>
                  <a:pt x="1471215" y="396082"/>
                  <a:pt x="1492845" y="361157"/>
                  <a:pt x="1521023" y="332185"/>
                </a:cubicBezTo>
                <a:cubicBezTo>
                  <a:pt x="1549201" y="303213"/>
                  <a:pt x="1583333" y="280888"/>
                  <a:pt x="1623417" y="265212"/>
                </a:cubicBezTo>
                <a:cubicBezTo>
                  <a:pt x="1663501" y="249536"/>
                  <a:pt x="1707753" y="241697"/>
                  <a:pt x="1756171" y="241697"/>
                </a:cubicBezTo>
                <a:close/>
                <a:moveTo>
                  <a:pt x="1064418" y="241697"/>
                </a:moveTo>
                <a:cubicBezTo>
                  <a:pt x="1091406" y="241697"/>
                  <a:pt x="1110853" y="250230"/>
                  <a:pt x="1122759" y="267296"/>
                </a:cubicBezTo>
                <a:cubicBezTo>
                  <a:pt x="1134665" y="284361"/>
                  <a:pt x="1141214" y="309563"/>
                  <a:pt x="1142404" y="342900"/>
                </a:cubicBezTo>
                <a:cubicBezTo>
                  <a:pt x="1161851" y="309563"/>
                  <a:pt x="1181794" y="284361"/>
                  <a:pt x="1202233" y="267296"/>
                </a:cubicBezTo>
                <a:cubicBezTo>
                  <a:pt x="1222672" y="250230"/>
                  <a:pt x="1249958" y="241697"/>
                  <a:pt x="1284089" y="241697"/>
                </a:cubicBezTo>
                <a:cubicBezTo>
                  <a:pt x="1318220" y="241697"/>
                  <a:pt x="1351359" y="250230"/>
                  <a:pt x="1383506" y="267296"/>
                </a:cubicBezTo>
                <a:cubicBezTo>
                  <a:pt x="1415653" y="284361"/>
                  <a:pt x="1431726" y="306983"/>
                  <a:pt x="1431726" y="335161"/>
                </a:cubicBezTo>
                <a:cubicBezTo>
                  <a:pt x="1431726" y="355005"/>
                  <a:pt x="1424880" y="371376"/>
                  <a:pt x="1411188" y="384274"/>
                </a:cubicBezTo>
                <a:cubicBezTo>
                  <a:pt x="1397496" y="397173"/>
                  <a:pt x="1382712" y="403622"/>
                  <a:pt x="1366837" y="403622"/>
                </a:cubicBezTo>
                <a:cubicBezTo>
                  <a:pt x="1360884" y="403622"/>
                  <a:pt x="1346497" y="399951"/>
                  <a:pt x="1323677" y="392609"/>
                </a:cubicBezTo>
                <a:cubicBezTo>
                  <a:pt x="1300857" y="385267"/>
                  <a:pt x="1280715" y="381596"/>
                  <a:pt x="1263253" y="381596"/>
                </a:cubicBezTo>
                <a:cubicBezTo>
                  <a:pt x="1239440" y="381596"/>
                  <a:pt x="1219993" y="387846"/>
                  <a:pt x="1204912" y="400348"/>
                </a:cubicBezTo>
                <a:cubicBezTo>
                  <a:pt x="1189831" y="412849"/>
                  <a:pt x="1178123" y="431403"/>
                  <a:pt x="1169789" y="456010"/>
                </a:cubicBezTo>
                <a:cubicBezTo>
                  <a:pt x="1161454" y="480616"/>
                  <a:pt x="1155700" y="509885"/>
                  <a:pt x="1152525" y="543818"/>
                </a:cubicBezTo>
                <a:cubicBezTo>
                  <a:pt x="1149350" y="577751"/>
                  <a:pt x="1147762" y="619125"/>
                  <a:pt x="1147762" y="667941"/>
                </a:cubicBezTo>
                <a:lnTo>
                  <a:pt x="1147762" y="803672"/>
                </a:lnTo>
                <a:cubicBezTo>
                  <a:pt x="1147762" y="836613"/>
                  <a:pt x="1140023" y="861318"/>
                  <a:pt x="1124545" y="877789"/>
                </a:cubicBezTo>
                <a:cubicBezTo>
                  <a:pt x="1109067" y="894259"/>
                  <a:pt x="1089421" y="902494"/>
                  <a:pt x="1065609" y="902494"/>
                </a:cubicBezTo>
                <a:cubicBezTo>
                  <a:pt x="1042193" y="902494"/>
                  <a:pt x="1022945" y="894160"/>
                  <a:pt x="1007864" y="877491"/>
                </a:cubicBezTo>
                <a:cubicBezTo>
                  <a:pt x="992782" y="860822"/>
                  <a:pt x="985242" y="836216"/>
                  <a:pt x="985242" y="803672"/>
                </a:cubicBezTo>
                <a:lnTo>
                  <a:pt x="985242" y="351235"/>
                </a:lnTo>
                <a:cubicBezTo>
                  <a:pt x="985242" y="278210"/>
                  <a:pt x="1011634" y="241697"/>
                  <a:pt x="1064418" y="241697"/>
                </a:cubicBezTo>
                <a:close/>
                <a:moveTo>
                  <a:pt x="6554986" y="186333"/>
                </a:moveTo>
                <a:lnTo>
                  <a:pt x="6425802" y="546497"/>
                </a:lnTo>
                <a:lnTo>
                  <a:pt x="6686550" y="546497"/>
                </a:lnTo>
                <a:close/>
                <a:moveTo>
                  <a:pt x="4299347" y="10716"/>
                </a:moveTo>
                <a:cubicBezTo>
                  <a:pt x="4337843" y="10716"/>
                  <a:pt x="4372966" y="15975"/>
                  <a:pt x="4404717" y="26492"/>
                </a:cubicBezTo>
                <a:cubicBezTo>
                  <a:pt x="4436467" y="37009"/>
                  <a:pt x="4464049" y="52189"/>
                  <a:pt x="4487465" y="72033"/>
                </a:cubicBezTo>
                <a:cubicBezTo>
                  <a:pt x="4510881" y="91877"/>
                  <a:pt x="4528542" y="114896"/>
                  <a:pt x="4540448" y="141089"/>
                </a:cubicBezTo>
                <a:cubicBezTo>
                  <a:pt x="4552354" y="167283"/>
                  <a:pt x="4558307" y="195461"/>
                  <a:pt x="4558307" y="225624"/>
                </a:cubicBezTo>
                <a:cubicBezTo>
                  <a:pt x="4558307" y="265311"/>
                  <a:pt x="4549675" y="299343"/>
                  <a:pt x="4532411" y="327720"/>
                </a:cubicBezTo>
                <a:cubicBezTo>
                  <a:pt x="4515147" y="356097"/>
                  <a:pt x="4490442" y="383779"/>
                  <a:pt x="4458295" y="410766"/>
                </a:cubicBezTo>
                <a:cubicBezTo>
                  <a:pt x="4489251" y="427435"/>
                  <a:pt x="4515346" y="446485"/>
                  <a:pt x="4536579" y="467916"/>
                </a:cubicBezTo>
                <a:cubicBezTo>
                  <a:pt x="4557811" y="489347"/>
                  <a:pt x="4573786" y="513060"/>
                  <a:pt x="4584501" y="539056"/>
                </a:cubicBezTo>
                <a:cubicBezTo>
                  <a:pt x="4595217" y="565051"/>
                  <a:pt x="4600575" y="593130"/>
                  <a:pt x="4600575" y="623292"/>
                </a:cubicBezTo>
                <a:cubicBezTo>
                  <a:pt x="4600575" y="659408"/>
                  <a:pt x="4593332" y="694333"/>
                  <a:pt x="4578846" y="728067"/>
                </a:cubicBezTo>
                <a:cubicBezTo>
                  <a:pt x="4564359" y="761802"/>
                  <a:pt x="4543028" y="791865"/>
                  <a:pt x="4514850" y="818257"/>
                </a:cubicBezTo>
                <a:cubicBezTo>
                  <a:pt x="4486671" y="844649"/>
                  <a:pt x="4453235" y="865287"/>
                  <a:pt x="4414540" y="880170"/>
                </a:cubicBezTo>
                <a:cubicBezTo>
                  <a:pt x="4375844" y="895053"/>
                  <a:pt x="4333081" y="902494"/>
                  <a:pt x="4286250" y="902494"/>
                </a:cubicBezTo>
                <a:cubicBezTo>
                  <a:pt x="4238625" y="902494"/>
                  <a:pt x="4195960" y="893961"/>
                  <a:pt x="4158257" y="876896"/>
                </a:cubicBezTo>
                <a:cubicBezTo>
                  <a:pt x="4120554" y="859830"/>
                  <a:pt x="4089499" y="838498"/>
                  <a:pt x="4065091" y="812899"/>
                </a:cubicBezTo>
                <a:cubicBezTo>
                  <a:pt x="4040683" y="787301"/>
                  <a:pt x="4022228" y="760810"/>
                  <a:pt x="4009727" y="733425"/>
                </a:cubicBezTo>
                <a:cubicBezTo>
                  <a:pt x="3997225" y="706041"/>
                  <a:pt x="3990974" y="683419"/>
                  <a:pt x="3990974" y="665560"/>
                </a:cubicBezTo>
                <a:cubicBezTo>
                  <a:pt x="3990974" y="642541"/>
                  <a:pt x="3998416" y="623987"/>
                  <a:pt x="4013299" y="609898"/>
                </a:cubicBezTo>
                <a:cubicBezTo>
                  <a:pt x="4028181" y="595809"/>
                  <a:pt x="4046735" y="588764"/>
                  <a:pt x="4068960" y="588764"/>
                </a:cubicBezTo>
                <a:cubicBezTo>
                  <a:pt x="4080073" y="588764"/>
                  <a:pt x="4090788" y="592039"/>
                  <a:pt x="4101107" y="598587"/>
                </a:cubicBezTo>
                <a:cubicBezTo>
                  <a:pt x="4111426" y="605135"/>
                  <a:pt x="4118173" y="612974"/>
                  <a:pt x="4121348" y="622102"/>
                </a:cubicBezTo>
                <a:cubicBezTo>
                  <a:pt x="4141985" y="677267"/>
                  <a:pt x="4164111" y="718245"/>
                  <a:pt x="4187725" y="745034"/>
                </a:cubicBezTo>
                <a:cubicBezTo>
                  <a:pt x="4211339" y="771823"/>
                  <a:pt x="4244578" y="785217"/>
                  <a:pt x="4287440" y="785217"/>
                </a:cubicBezTo>
                <a:cubicBezTo>
                  <a:pt x="4312046" y="785217"/>
                  <a:pt x="4335759" y="779165"/>
                  <a:pt x="4358580" y="767060"/>
                </a:cubicBezTo>
                <a:cubicBezTo>
                  <a:pt x="4381400" y="754956"/>
                  <a:pt x="4400252" y="736997"/>
                  <a:pt x="4415135" y="713185"/>
                </a:cubicBezTo>
                <a:cubicBezTo>
                  <a:pt x="4430018" y="689372"/>
                  <a:pt x="4437459" y="661789"/>
                  <a:pt x="4437459" y="630436"/>
                </a:cubicBezTo>
                <a:cubicBezTo>
                  <a:pt x="4437459" y="584002"/>
                  <a:pt x="4424759" y="547589"/>
                  <a:pt x="4399359" y="521196"/>
                </a:cubicBezTo>
                <a:cubicBezTo>
                  <a:pt x="4373959" y="494804"/>
                  <a:pt x="4338637" y="481608"/>
                  <a:pt x="4293393" y="481608"/>
                </a:cubicBezTo>
                <a:cubicBezTo>
                  <a:pt x="4285456" y="481608"/>
                  <a:pt x="4273153" y="482402"/>
                  <a:pt x="4256484" y="483989"/>
                </a:cubicBezTo>
                <a:cubicBezTo>
                  <a:pt x="4239815" y="485577"/>
                  <a:pt x="4229100" y="486371"/>
                  <a:pt x="4224337" y="486371"/>
                </a:cubicBezTo>
                <a:cubicBezTo>
                  <a:pt x="4202509" y="486371"/>
                  <a:pt x="4185642" y="480914"/>
                  <a:pt x="4173736" y="469999"/>
                </a:cubicBezTo>
                <a:cubicBezTo>
                  <a:pt x="4161829" y="459085"/>
                  <a:pt x="4155876" y="443905"/>
                  <a:pt x="4155876" y="424458"/>
                </a:cubicBezTo>
                <a:cubicBezTo>
                  <a:pt x="4155876" y="405408"/>
                  <a:pt x="4163020" y="390029"/>
                  <a:pt x="4177307" y="378321"/>
                </a:cubicBezTo>
                <a:cubicBezTo>
                  <a:pt x="4191595" y="366614"/>
                  <a:pt x="4212827" y="360760"/>
                  <a:pt x="4241006" y="360760"/>
                </a:cubicBezTo>
                <a:lnTo>
                  <a:pt x="4265414" y="360760"/>
                </a:lnTo>
                <a:cubicBezTo>
                  <a:pt x="4301926" y="360760"/>
                  <a:pt x="4333378" y="350044"/>
                  <a:pt x="4359771" y="328613"/>
                </a:cubicBezTo>
                <a:cubicBezTo>
                  <a:pt x="4386163" y="307182"/>
                  <a:pt x="4399359" y="276424"/>
                  <a:pt x="4399359" y="236339"/>
                </a:cubicBezTo>
                <a:cubicBezTo>
                  <a:pt x="4399359" y="205780"/>
                  <a:pt x="4388842" y="179487"/>
                  <a:pt x="4367807" y="157460"/>
                </a:cubicBezTo>
                <a:cubicBezTo>
                  <a:pt x="4346773" y="135434"/>
                  <a:pt x="4318397" y="124421"/>
                  <a:pt x="4282678" y="124421"/>
                </a:cubicBezTo>
                <a:cubicBezTo>
                  <a:pt x="4258468" y="124421"/>
                  <a:pt x="4238525" y="127794"/>
                  <a:pt x="4222849" y="134541"/>
                </a:cubicBezTo>
                <a:cubicBezTo>
                  <a:pt x="4207172" y="141288"/>
                  <a:pt x="4194770" y="150218"/>
                  <a:pt x="4185642" y="161330"/>
                </a:cubicBezTo>
                <a:cubicBezTo>
                  <a:pt x="4176513" y="172442"/>
                  <a:pt x="4167881" y="186730"/>
                  <a:pt x="4159746" y="204192"/>
                </a:cubicBezTo>
                <a:cubicBezTo>
                  <a:pt x="4151610" y="221655"/>
                  <a:pt x="4144168" y="238125"/>
                  <a:pt x="4137422" y="253603"/>
                </a:cubicBezTo>
                <a:cubicBezTo>
                  <a:pt x="4133453" y="261938"/>
                  <a:pt x="4126309" y="268486"/>
                  <a:pt x="4115990" y="273249"/>
                </a:cubicBezTo>
                <a:cubicBezTo>
                  <a:pt x="4105671" y="278011"/>
                  <a:pt x="4093765" y="280392"/>
                  <a:pt x="4080271" y="280392"/>
                </a:cubicBezTo>
                <a:cubicBezTo>
                  <a:pt x="4064396" y="280392"/>
                  <a:pt x="4049811" y="273943"/>
                  <a:pt x="4036516" y="261045"/>
                </a:cubicBezTo>
                <a:cubicBezTo>
                  <a:pt x="4023220" y="248147"/>
                  <a:pt x="4016573" y="230982"/>
                  <a:pt x="4016573" y="209550"/>
                </a:cubicBezTo>
                <a:cubicBezTo>
                  <a:pt x="4016573" y="188913"/>
                  <a:pt x="4022824" y="167184"/>
                  <a:pt x="4035325" y="144363"/>
                </a:cubicBezTo>
                <a:cubicBezTo>
                  <a:pt x="4047827" y="121543"/>
                  <a:pt x="4066083" y="99814"/>
                  <a:pt x="4090094" y="79177"/>
                </a:cubicBezTo>
                <a:cubicBezTo>
                  <a:pt x="4114105" y="58539"/>
                  <a:pt x="4143970" y="41970"/>
                  <a:pt x="4179689" y="29468"/>
                </a:cubicBezTo>
                <a:cubicBezTo>
                  <a:pt x="4215407" y="16967"/>
                  <a:pt x="4255293" y="10716"/>
                  <a:pt x="4299347" y="10716"/>
                </a:cubicBezTo>
                <a:close/>
                <a:moveTo>
                  <a:pt x="7511652" y="0"/>
                </a:moveTo>
                <a:cubicBezTo>
                  <a:pt x="7539037" y="0"/>
                  <a:pt x="7560766" y="8930"/>
                  <a:pt x="7576840" y="26789"/>
                </a:cubicBezTo>
                <a:cubicBezTo>
                  <a:pt x="7592912" y="44649"/>
                  <a:pt x="7600950" y="71438"/>
                  <a:pt x="7600950" y="107156"/>
                </a:cubicBezTo>
                <a:lnTo>
                  <a:pt x="7600950" y="564356"/>
                </a:lnTo>
                <a:cubicBezTo>
                  <a:pt x="7600950" y="604044"/>
                  <a:pt x="7599263" y="637778"/>
                  <a:pt x="7595890" y="665560"/>
                </a:cubicBezTo>
                <a:cubicBezTo>
                  <a:pt x="7592516" y="693341"/>
                  <a:pt x="7584876" y="721519"/>
                  <a:pt x="7572970" y="750094"/>
                </a:cubicBezTo>
                <a:cubicBezTo>
                  <a:pt x="7553126" y="798116"/>
                  <a:pt x="7520384" y="835521"/>
                  <a:pt x="7474743" y="862310"/>
                </a:cubicBezTo>
                <a:cubicBezTo>
                  <a:pt x="7429102" y="889099"/>
                  <a:pt x="7373540" y="902494"/>
                  <a:pt x="7308056" y="902494"/>
                </a:cubicBezTo>
                <a:cubicBezTo>
                  <a:pt x="7248922" y="902494"/>
                  <a:pt x="7199610" y="893167"/>
                  <a:pt x="7160120" y="874514"/>
                </a:cubicBezTo>
                <a:cubicBezTo>
                  <a:pt x="7120632" y="855861"/>
                  <a:pt x="7088782" y="825699"/>
                  <a:pt x="7064573" y="784027"/>
                </a:cubicBezTo>
                <a:cubicBezTo>
                  <a:pt x="7051873" y="761802"/>
                  <a:pt x="7041554" y="736203"/>
                  <a:pt x="7033616" y="707232"/>
                </a:cubicBezTo>
                <a:cubicBezTo>
                  <a:pt x="7025680" y="678260"/>
                  <a:pt x="7021710" y="650677"/>
                  <a:pt x="7021710" y="624483"/>
                </a:cubicBezTo>
                <a:cubicBezTo>
                  <a:pt x="7021710" y="596702"/>
                  <a:pt x="7029450" y="575469"/>
                  <a:pt x="7044928" y="560785"/>
                </a:cubicBezTo>
                <a:cubicBezTo>
                  <a:pt x="7060406" y="546100"/>
                  <a:pt x="7080249" y="538758"/>
                  <a:pt x="7104459" y="538758"/>
                </a:cubicBezTo>
                <a:cubicBezTo>
                  <a:pt x="7127874" y="538758"/>
                  <a:pt x="7145536" y="545505"/>
                  <a:pt x="7157442" y="558999"/>
                </a:cubicBezTo>
                <a:cubicBezTo>
                  <a:pt x="7169348" y="572492"/>
                  <a:pt x="7178476" y="593527"/>
                  <a:pt x="7184826" y="622102"/>
                </a:cubicBezTo>
                <a:cubicBezTo>
                  <a:pt x="7191572" y="652661"/>
                  <a:pt x="7198320" y="677069"/>
                  <a:pt x="7205066" y="695325"/>
                </a:cubicBezTo>
                <a:cubicBezTo>
                  <a:pt x="7211814" y="713582"/>
                  <a:pt x="7223124" y="729258"/>
                  <a:pt x="7239000" y="742355"/>
                </a:cubicBezTo>
                <a:cubicBezTo>
                  <a:pt x="7254874" y="755452"/>
                  <a:pt x="7277496" y="762000"/>
                  <a:pt x="7306865" y="762000"/>
                </a:cubicBezTo>
                <a:cubicBezTo>
                  <a:pt x="7385049" y="762000"/>
                  <a:pt x="7424142" y="704652"/>
                  <a:pt x="7424142" y="589955"/>
                </a:cubicBezTo>
                <a:lnTo>
                  <a:pt x="7424142" y="107156"/>
                </a:lnTo>
                <a:cubicBezTo>
                  <a:pt x="7424142" y="71438"/>
                  <a:pt x="7431980" y="44649"/>
                  <a:pt x="7447656" y="26789"/>
                </a:cubicBezTo>
                <a:cubicBezTo>
                  <a:pt x="7463333" y="8930"/>
                  <a:pt x="7484665" y="0"/>
                  <a:pt x="7511652" y="0"/>
                </a:cubicBezTo>
                <a:close/>
                <a:moveTo>
                  <a:pt x="6556176" y="0"/>
                </a:moveTo>
                <a:cubicBezTo>
                  <a:pt x="6580782" y="0"/>
                  <a:pt x="6601320" y="4664"/>
                  <a:pt x="6617791" y="13990"/>
                </a:cubicBezTo>
                <a:cubicBezTo>
                  <a:pt x="6634262" y="23317"/>
                  <a:pt x="6647556" y="35322"/>
                  <a:pt x="6657677" y="50006"/>
                </a:cubicBezTo>
                <a:cubicBezTo>
                  <a:pt x="6667797" y="64691"/>
                  <a:pt x="6676330" y="80467"/>
                  <a:pt x="6683275" y="97334"/>
                </a:cubicBezTo>
                <a:cubicBezTo>
                  <a:pt x="6690220" y="114201"/>
                  <a:pt x="6699051" y="136724"/>
                  <a:pt x="6709766" y="164902"/>
                </a:cubicBezTo>
                <a:lnTo>
                  <a:pt x="6937772" y="728067"/>
                </a:lnTo>
                <a:cubicBezTo>
                  <a:pt x="6955630" y="770930"/>
                  <a:pt x="6964560" y="802085"/>
                  <a:pt x="6964560" y="821531"/>
                </a:cubicBezTo>
                <a:cubicBezTo>
                  <a:pt x="6964560" y="841772"/>
                  <a:pt x="6956126" y="860326"/>
                  <a:pt x="6939260" y="877193"/>
                </a:cubicBezTo>
                <a:cubicBezTo>
                  <a:pt x="6922392" y="894060"/>
                  <a:pt x="6902052" y="902494"/>
                  <a:pt x="6878240" y="902494"/>
                </a:cubicBezTo>
                <a:cubicBezTo>
                  <a:pt x="6864350" y="902494"/>
                  <a:pt x="6852444" y="900014"/>
                  <a:pt x="6842522" y="895053"/>
                </a:cubicBezTo>
                <a:cubicBezTo>
                  <a:pt x="6832599" y="890092"/>
                  <a:pt x="6824265" y="883345"/>
                  <a:pt x="6817518" y="874812"/>
                </a:cubicBezTo>
                <a:cubicBezTo>
                  <a:pt x="6810772" y="866279"/>
                  <a:pt x="6803528" y="853182"/>
                  <a:pt x="6795790" y="835521"/>
                </a:cubicBezTo>
                <a:cubicBezTo>
                  <a:pt x="6788050" y="817860"/>
                  <a:pt x="6781402" y="802283"/>
                  <a:pt x="6775846" y="788789"/>
                </a:cubicBezTo>
                <a:lnTo>
                  <a:pt x="6734174" y="679252"/>
                </a:lnTo>
                <a:lnTo>
                  <a:pt x="6379368" y="679252"/>
                </a:lnTo>
                <a:lnTo>
                  <a:pt x="6337696" y="791171"/>
                </a:lnTo>
                <a:cubicBezTo>
                  <a:pt x="6321424" y="834827"/>
                  <a:pt x="6307534" y="864295"/>
                  <a:pt x="6296024" y="879574"/>
                </a:cubicBezTo>
                <a:cubicBezTo>
                  <a:pt x="6284515" y="894854"/>
                  <a:pt x="6265664" y="902494"/>
                  <a:pt x="6239470" y="902494"/>
                </a:cubicBezTo>
                <a:cubicBezTo>
                  <a:pt x="6217245" y="902494"/>
                  <a:pt x="6197600" y="894358"/>
                  <a:pt x="6180534" y="878086"/>
                </a:cubicBezTo>
                <a:cubicBezTo>
                  <a:pt x="6163468" y="861814"/>
                  <a:pt x="6154936" y="843360"/>
                  <a:pt x="6154936" y="822722"/>
                </a:cubicBezTo>
                <a:cubicBezTo>
                  <a:pt x="6154936" y="810816"/>
                  <a:pt x="6156920" y="798513"/>
                  <a:pt x="6160888" y="785813"/>
                </a:cubicBezTo>
                <a:cubicBezTo>
                  <a:pt x="6164858" y="773113"/>
                  <a:pt x="6171406" y="755452"/>
                  <a:pt x="6180534" y="732830"/>
                </a:cubicBezTo>
                <a:lnTo>
                  <a:pt x="6403776" y="166092"/>
                </a:lnTo>
                <a:cubicBezTo>
                  <a:pt x="6410126" y="149820"/>
                  <a:pt x="6417766" y="130275"/>
                  <a:pt x="6426696" y="107454"/>
                </a:cubicBezTo>
                <a:cubicBezTo>
                  <a:pt x="6435625" y="84634"/>
                  <a:pt x="6445150" y="65683"/>
                  <a:pt x="6455270" y="50602"/>
                </a:cubicBezTo>
                <a:cubicBezTo>
                  <a:pt x="6465391" y="35521"/>
                  <a:pt x="6478686" y="23317"/>
                  <a:pt x="6495156" y="13990"/>
                </a:cubicBezTo>
                <a:cubicBezTo>
                  <a:pt x="6511627" y="4664"/>
                  <a:pt x="6531966" y="0"/>
                  <a:pt x="6556176" y="0"/>
                </a:cubicBezTo>
                <a:close/>
                <a:moveTo>
                  <a:pt x="5463182" y="0"/>
                </a:moveTo>
                <a:cubicBezTo>
                  <a:pt x="5493345" y="0"/>
                  <a:pt x="5514677" y="9228"/>
                  <a:pt x="5527179" y="27682"/>
                </a:cubicBezTo>
                <a:cubicBezTo>
                  <a:pt x="5539680" y="46137"/>
                  <a:pt x="5552479" y="75605"/>
                  <a:pt x="5565576" y="116086"/>
                </a:cubicBezTo>
                <a:lnTo>
                  <a:pt x="5763220" y="701278"/>
                </a:lnTo>
                <a:lnTo>
                  <a:pt x="5961459" y="111919"/>
                </a:lnTo>
                <a:cubicBezTo>
                  <a:pt x="5971778" y="80963"/>
                  <a:pt x="5979516" y="59432"/>
                  <a:pt x="5984676" y="47328"/>
                </a:cubicBezTo>
                <a:cubicBezTo>
                  <a:pt x="5989836" y="35223"/>
                  <a:pt x="5998368" y="24309"/>
                  <a:pt x="6010274" y="14586"/>
                </a:cubicBezTo>
                <a:cubicBezTo>
                  <a:pt x="6022180" y="4862"/>
                  <a:pt x="6038452" y="0"/>
                  <a:pt x="6059090" y="0"/>
                </a:cubicBezTo>
                <a:cubicBezTo>
                  <a:pt x="6074171" y="0"/>
                  <a:pt x="6088161" y="3771"/>
                  <a:pt x="6101060" y="11311"/>
                </a:cubicBezTo>
                <a:cubicBezTo>
                  <a:pt x="6113958" y="18852"/>
                  <a:pt x="6124078" y="28873"/>
                  <a:pt x="6131420" y="41374"/>
                </a:cubicBezTo>
                <a:cubicBezTo>
                  <a:pt x="6138762" y="53876"/>
                  <a:pt x="6142434" y="66477"/>
                  <a:pt x="6142434" y="79177"/>
                </a:cubicBezTo>
                <a:cubicBezTo>
                  <a:pt x="6142434" y="87908"/>
                  <a:pt x="6141243" y="97334"/>
                  <a:pt x="6138862" y="107454"/>
                </a:cubicBezTo>
                <a:cubicBezTo>
                  <a:pt x="6136480" y="117574"/>
                  <a:pt x="6133504" y="127496"/>
                  <a:pt x="6129932" y="137220"/>
                </a:cubicBezTo>
                <a:cubicBezTo>
                  <a:pt x="6126360" y="146943"/>
                  <a:pt x="6122788" y="156964"/>
                  <a:pt x="6119216" y="167283"/>
                </a:cubicBezTo>
                <a:lnTo>
                  <a:pt x="5907880" y="737592"/>
                </a:lnTo>
                <a:cubicBezTo>
                  <a:pt x="5900340" y="759421"/>
                  <a:pt x="5892800" y="780157"/>
                  <a:pt x="5885259" y="799803"/>
                </a:cubicBezTo>
                <a:cubicBezTo>
                  <a:pt x="5877718" y="819448"/>
                  <a:pt x="5868987" y="836712"/>
                  <a:pt x="5859065" y="851595"/>
                </a:cubicBezTo>
                <a:cubicBezTo>
                  <a:pt x="5849143" y="866478"/>
                  <a:pt x="5835948" y="878682"/>
                  <a:pt x="5819477" y="888207"/>
                </a:cubicBezTo>
                <a:cubicBezTo>
                  <a:pt x="5803007" y="897732"/>
                  <a:pt x="5782865" y="902494"/>
                  <a:pt x="5759053" y="902494"/>
                </a:cubicBezTo>
                <a:cubicBezTo>
                  <a:pt x="5735240" y="902494"/>
                  <a:pt x="5715099" y="897831"/>
                  <a:pt x="5698629" y="888504"/>
                </a:cubicBezTo>
                <a:cubicBezTo>
                  <a:pt x="5682158" y="879178"/>
                  <a:pt x="5668863" y="866875"/>
                  <a:pt x="5658743" y="851595"/>
                </a:cubicBezTo>
                <a:cubicBezTo>
                  <a:pt x="5648622" y="836315"/>
                  <a:pt x="5639792" y="818952"/>
                  <a:pt x="5632251" y="799505"/>
                </a:cubicBezTo>
                <a:cubicBezTo>
                  <a:pt x="5624710" y="780058"/>
                  <a:pt x="5617170" y="759421"/>
                  <a:pt x="5609629" y="737592"/>
                </a:cubicBezTo>
                <a:lnTo>
                  <a:pt x="5401865" y="172046"/>
                </a:lnTo>
                <a:cubicBezTo>
                  <a:pt x="5398293" y="161727"/>
                  <a:pt x="5394622" y="151607"/>
                  <a:pt x="5390852" y="141685"/>
                </a:cubicBezTo>
                <a:cubicBezTo>
                  <a:pt x="5387082" y="131763"/>
                  <a:pt x="5383907" y="121047"/>
                  <a:pt x="5381327" y="109538"/>
                </a:cubicBezTo>
                <a:cubicBezTo>
                  <a:pt x="5378748" y="98028"/>
                  <a:pt x="5377457" y="88305"/>
                  <a:pt x="5377457" y="80367"/>
                </a:cubicBezTo>
                <a:cubicBezTo>
                  <a:pt x="5377457" y="60127"/>
                  <a:pt x="5385594" y="41672"/>
                  <a:pt x="5401865" y="25004"/>
                </a:cubicBezTo>
                <a:cubicBezTo>
                  <a:pt x="5418137" y="8335"/>
                  <a:pt x="5438576" y="0"/>
                  <a:pt x="5463182" y="0"/>
                </a:cubicBezTo>
                <a:close/>
                <a:moveTo>
                  <a:pt x="454818" y="0"/>
                </a:moveTo>
                <a:cubicBezTo>
                  <a:pt x="513556" y="0"/>
                  <a:pt x="565546" y="7838"/>
                  <a:pt x="610790" y="23515"/>
                </a:cubicBezTo>
                <a:cubicBezTo>
                  <a:pt x="656034" y="39192"/>
                  <a:pt x="692745" y="58936"/>
                  <a:pt x="720923" y="82749"/>
                </a:cubicBezTo>
                <a:cubicBezTo>
                  <a:pt x="749101" y="106561"/>
                  <a:pt x="770334" y="131763"/>
                  <a:pt x="784621" y="158353"/>
                </a:cubicBezTo>
                <a:cubicBezTo>
                  <a:pt x="798909" y="184944"/>
                  <a:pt x="806053" y="208558"/>
                  <a:pt x="806053" y="229196"/>
                </a:cubicBezTo>
                <a:cubicBezTo>
                  <a:pt x="806053" y="251421"/>
                  <a:pt x="797818" y="270371"/>
                  <a:pt x="781347" y="286048"/>
                </a:cubicBezTo>
                <a:cubicBezTo>
                  <a:pt x="764877" y="301724"/>
                  <a:pt x="745132" y="309563"/>
                  <a:pt x="722114" y="309563"/>
                </a:cubicBezTo>
                <a:cubicBezTo>
                  <a:pt x="709414" y="309563"/>
                  <a:pt x="697210" y="306586"/>
                  <a:pt x="685502" y="300633"/>
                </a:cubicBezTo>
                <a:cubicBezTo>
                  <a:pt x="673794" y="294680"/>
                  <a:pt x="663972" y="286346"/>
                  <a:pt x="656034" y="275630"/>
                </a:cubicBezTo>
                <a:cubicBezTo>
                  <a:pt x="634206" y="241499"/>
                  <a:pt x="615751" y="215702"/>
                  <a:pt x="600670" y="198239"/>
                </a:cubicBezTo>
                <a:cubicBezTo>
                  <a:pt x="585589" y="180777"/>
                  <a:pt x="565249" y="166092"/>
                  <a:pt x="539651" y="154186"/>
                </a:cubicBezTo>
                <a:cubicBezTo>
                  <a:pt x="514052" y="142280"/>
                  <a:pt x="481409" y="136327"/>
                  <a:pt x="441722" y="136327"/>
                </a:cubicBezTo>
                <a:cubicBezTo>
                  <a:pt x="400843" y="136327"/>
                  <a:pt x="364331" y="143371"/>
                  <a:pt x="332184" y="157460"/>
                </a:cubicBezTo>
                <a:cubicBezTo>
                  <a:pt x="300037" y="171550"/>
                  <a:pt x="272554" y="191988"/>
                  <a:pt x="249733" y="218778"/>
                </a:cubicBezTo>
                <a:cubicBezTo>
                  <a:pt x="226913" y="245567"/>
                  <a:pt x="209450" y="278408"/>
                  <a:pt x="197346" y="317302"/>
                </a:cubicBezTo>
                <a:cubicBezTo>
                  <a:pt x="185241" y="356196"/>
                  <a:pt x="179189" y="399256"/>
                  <a:pt x="179189" y="446485"/>
                </a:cubicBezTo>
                <a:cubicBezTo>
                  <a:pt x="179189" y="548878"/>
                  <a:pt x="202704" y="627658"/>
                  <a:pt x="249733" y="682824"/>
                </a:cubicBezTo>
                <a:cubicBezTo>
                  <a:pt x="296763" y="737989"/>
                  <a:pt x="362346" y="765572"/>
                  <a:pt x="446484" y="765572"/>
                </a:cubicBezTo>
                <a:cubicBezTo>
                  <a:pt x="487362" y="765572"/>
                  <a:pt x="525760" y="760214"/>
                  <a:pt x="561677" y="749499"/>
                </a:cubicBezTo>
                <a:cubicBezTo>
                  <a:pt x="597594" y="738783"/>
                  <a:pt x="634007" y="723503"/>
                  <a:pt x="670917" y="703660"/>
                </a:cubicBezTo>
                <a:lnTo>
                  <a:pt x="670917" y="561975"/>
                </a:lnTo>
                <a:lnTo>
                  <a:pt x="533995" y="561975"/>
                </a:lnTo>
                <a:cubicBezTo>
                  <a:pt x="501054" y="561975"/>
                  <a:pt x="476150" y="557014"/>
                  <a:pt x="459283" y="547092"/>
                </a:cubicBezTo>
                <a:cubicBezTo>
                  <a:pt x="442416" y="537171"/>
                  <a:pt x="433983" y="520303"/>
                  <a:pt x="433983" y="496491"/>
                </a:cubicBezTo>
                <a:cubicBezTo>
                  <a:pt x="433983" y="477044"/>
                  <a:pt x="441027" y="460971"/>
                  <a:pt x="455116" y="448271"/>
                </a:cubicBezTo>
                <a:cubicBezTo>
                  <a:pt x="469205" y="435571"/>
                  <a:pt x="488354" y="429221"/>
                  <a:pt x="512564" y="429221"/>
                </a:cubicBezTo>
                <a:lnTo>
                  <a:pt x="713184" y="429221"/>
                </a:lnTo>
                <a:cubicBezTo>
                  <a:pt x="737790" y="429221"/>
                  <a:pt x="758626" y="431403"/>
                  <a:pt x="775692" y="435769"/>
                </a:cubicBezTo>
                <a:cubicBezTo>
                  <a:pt x="792757" y="440135"/>
                  <a:pt x="806549" y="449858"/>
                  <a:pt x="817066" y="464939"/>
                </a:cubicBezTo>
                <a:cubicBezTo>
                  <a:pt x="827583" y="480021"/>
                  <a:pt x="832842" y="502643"/>
                  <a:pt x="832842" y="532805"/>
                </a:cubicBezTo>
                <a:lnTo>
                  <a:pt x="832842" y="700088"/>
                </a:lnTo>
                <a:cubicBezTo>
                  <a:pt x="832842" y="722313"/>
                  <a:pt x="830659" y="740073"/>
                  <a:pt x="826293" y="753368"/>
                </a:cubicBezTo>
                <a:cubicBezTo>
                  <a:pt x="821928" y="766664"/>
                  <a:pt x="813891" y="778669"/>
                  <a:pt x="802183" y="789385"/>
                </a:cubicBezTo>
                <a:cubicBezTo>
                  <a:pt x="790475" y="800100"/>
                  <a:pt x="775493" y="810419"/>
                  <a:pt x="757237" y="820341"/>
                </a:cubicBezTo>
                <a:cubicBezTo>
                  <a:pt x="704453" y="848916"/>
                  <a:pt x="653653" y="869752"/>
                  <a:pt x="604837" y="882849"/>
                </a:cubicBezTo>
                <a:cubicBezTo>
                  <a:pt x="556022" y="895946"/>
                  <a:pt x="502840" y="902494"/>
                  <a:pt x="445293" y="902494"/>
                </a:cubicBezTo>
                <a:cubicBezTo>
                  <a:pt x="378222" y="902494"/>
                  <a:pt x="317103" y="892175"/>
                  <a:pt x="261937" y="871538"/>
                </a:cubicBezTo>
                <a:cubicBezTo>
                  <a:pt x="206771" y="850900"/>
                  <a:pt x="159742" y="820936"/>
                  <a:pt x="120848" y="781646"/>
                </a:cubicBezTo>
                <a:cubicBezTo>
                  <a:pt x="81954" y="742355"/>
                  <a:pt x="52090" y="694730"/>
                  <a:pt x="31253" y="638771"/>
                </a:cubicBezTo>
                <a:cubicBezTo>
                  <a:pt x="10418" y="582811"/>
                  <a:pt x="0" y="520303"/>
                  <a:pt x="0" y="451247"/>
                </a:cubicBezTo>
                <a:cubicBezTo>
                  <a:pt x="0" y="383382"/>
                  <a:pt x="10120" y="321271"/>
                  <a:pt x="30361" y="264914"/>
                </a:cubicBezTo>
                <a:cubicBezTo>
                  <a:pt x="50601" y="208558"/>
                  <a:pt x="80367" y="160735"/>
                  <a:pt x="119658" y="121444"/>
                </a:cubicBezTo>
                <a:cubicBezTo>
                  <a:pt x="158948" y="82153"/>
                  <a:pt x="206771" y="52090"/>
                  <a:pt x="263128" y="31254"/>
                </a:cubicBezTo>
                <a:cubicBezTo>
                  <a:pt x="319484" y="10418"/>
                  <a:pt x="383381" y="0"/>
                  <a:pt x="454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A0639-4CD9-FA40-8DFE-591168DD186B}"/>
              </a:ext>
            </a:extLst>
          </p:cNvPr>
          <p:cNvSpPr/>
          <p:nvPr/>
        </p:nvSpPr>
        <p:spPr>
          <a:xfrm>
            <a:off x="6703275" y="1774710"/>
            <a:ext cx="2266950" cy="349063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4E9C06-90E9-E565-0161-E42BEF429E6C}"/>
              </a:ext>
            </a:extLst>
          </p:cNvPr>
          <p:cNvSpPr/>
          <p:nvPr/>
        </p:nvSpPr>
        <p:spPr>
          <a:xfrm>
            <a:off x="9091929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267E88-1224-0F53-ED14-BEF43A949D38}"/>
              </a:ext>
            </a:extLst>
          </p:cNvPr>
          <p:cNvSpPr/>
          <p:nvPr/>
        </p:nvSpPr>
        <p:spPr>
          <a:xfrm>
            <a:off x="10950954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529D60-3171-390E-2998-5410487614A2}"/>
              </a:ext>
            </a:extLst>
          </p:cNvPr>
          <p:cNvSpPr/>
          <p:nvPr/>
        </p:nvSpPr>
        <p:spPr>
          <a:xfrm>
            <a:off x="12807975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2A384F-DB62-6D87-F646-30F40C85B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091326" y="5316618"/>
            <a:ext cx="521589" cy="608806"/>
          </a:xfrm>
          <a:prstGeom prst="rect">
            <a:avLst/>
          </a:prstGeom>
        </p:spPr>
      </p:pic>
      <p:pic>
        <p:nvPicPr>
          <p:cNvPr id="30" name="Graphic 29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589C2-74EF-8F24-D86D-53A02C7E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4730" y="5316618"/>
            <a:ext cx="521589" cy="6088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1CB9C7-0E72-6902-40E0-71955C04129B}"/>
              </a:ext>
            </a:extLst>
          </p:cNvPr>
          <p:cNvSpPr txBox="1"/>
          <p:nvPr/>
        </p:nvSpPr>
        <p:spPr>
          <a:xfrm>
            <a:off x="6566644" y="3213555"/>
            <a:ext cx="2547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Goal &amp; </a:t>
            </a:r>
            <a:r>
              <a:rPr lang="en-US" sz="2200" dirty="0" err="1"/>
              <a:t>Methology</a:t>
            </a:r>
            <a:endParaRPr lang="en-US" sz="2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4468D0-F1E7-CAE2-A68C-9AA3B6697789}"/>
              </a:ext>
            </a:extLst>
          </p:cNvPr>
          <p:cNvCxnSpPr>
            <a:cxnSpLocks/>
          </p:cNvCxnSpPr>
          <p:nvPr/>
        </p:nvCxnSpPr>
        <p:spPr>
          <a:xfrm>
            <a:off x="351050" y="308344"/>
            <a:ext cx="0" cy="624131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hlinkClick r:id="rId6" action="ppaction://hlinksldjump"/>
            <a:extLst>
              <a:ext uri="{FF2B5EF4-FFF2-40B4-BE49-F238E27FC236}">
                <a16:creationId xmlns:a16="http://schemas.microsoft.com/office/drawing/2014/main" id="{6C74F742-8A1B-C65C-0314-0DCAC4969B93}"/>
              </a:ext>
            </a:extLst>
          </p:cNvPr>
          <p:cNvSpPr/>
          <p:nvPr/>
        </p:nvSpPr>
        <p:spPr>
          <a:xfrm>
            <a:off x="183780" y="276854"/>
            <a:ext cx="334535" cy="3539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hlinkClick r:id="rId7" action="ppaction://hlinksldjump"/>
            <a:extLst>
              <a:ext uri="{FF2B5EF4-FFF2-40B4-BE49-F238E27FC236}">
                <a16:creationId xmlns:a16="http://schemas.microsoft.com/office/drawing/2014/main" id="{22AD1774-0B1C-6C0F-2EFC-8F98E631A5AE}"/>
              </a:ext>
            </a:extLst>
          </p:cNvPr>
          <p:cNvSpPr/>
          <p:nvPr/>
        </p:nvSpPr>
        <p:spPr>
          <a:xfrm>
            <a:off x="227439" y="1917709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hlinkClick r:id="rId8" action="ppaction://hlinksldjump"/>
            <a:extLst>
              <a:ext uri="{FF2B5EF4-FFF2-40B4-BE49-F238E27FC236}">
                <a16:creationId xmlns:a16="http://schemas.microsoft.com/office/drawing/2014/main" id="{A49794C6-AE91-26FC-7CE2-FB61CC3551CA}"/>
              </a:ext>
            </a:extLst>
          </p:cNvPr>
          <p:cNvSpPr/>
          <p:nvPr/>
        </p:nvSpPr>
        <p:spPr>
          <a:xfrm>
            <a:off x="227440" y="6376503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66F2F-FAA5-3C53-5131-CE060AEAA497}"/>
              </a:ext>
            </a:extLst>
          </p:cNvPr>
          <p:cNvSpPr txBox="1"/>
          <p:nvPr/>
        </p:nvSpPr>
        <p:spPr>
          <a:xfrm>
            <a:off x="551553" y="1037218"/>
            <a:ext cx="5391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• Create an intuitive and user-friendly online shopping platform to cater to the needs of diverse users.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Congenial Black" panose="02000503040000020004" pitchFamily="2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ngenial Black" panose="02000503040000020004" pitchFamily="2" charset="0"/>
              </a:rPr>
              <a:t>•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Implement an e-commerce system that includes product management, order management, and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user management functionalities.</a:t>
            </a:r>
            <a:endParaRPr lang="en-US" sz="1400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E36D02-DA59-0794-AEE4-9E90D269F022}"/>
              </a:ext>
            </a:extLst>
          </p:cNvPr>
          <p:cNvSpPr txBox="1"/>
          <p:nvPr/>
        </p:nvSpPr>
        <p:spPr>
          <a:xfrm>
            <a:off x="1408158" y="364494"/>
            <a:ext cx="360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EBA312-2715-C12C-306E-2BEC4545BE47}"/>
              </a:ext>
            </a:extLst>
          </p:cNvPr>
          <p:cNvSpPr txBox="1"/>
          <p:nvPr/>
        </p:nvSpPr>
        <p:spPr>
          <a:xfrm>
            <a:off x="1457939" y="4293961"/>
            <a:ext cx="315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MEDTHOLOGY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C5D91D-BAC6-1502-B10A-144F71F91B84}"/>
              </a:ext>
            </a:extLst>
          </p:cNvPr>
          <p:cNvSpPr txBox="1"/>
          <p:nvPr/>
        </p:nvSpPr>
        <p:spPr>
          <a:xfrm>
            <a:off x="489750" y="5143967"/>
            <a:ext cx="539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Data Sources: Create our own user data.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ngenial Black" panose="0200050304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Manipulation Tools: SQL, PHP, SQLi, JAVASCRIPT, HTML, CSS</a:t>
            </a:r>
          </a:p>
        </p:txBody>
      </p:sp>
      <p:sp>
        <p:nvSpPr>
          <p:cNvPr id="55" name="Oval 54">
            <a:hlinkClick r:id="rId9" action="ppaction://hlinksldjump"/>
            <a:extLst>
              <a:ext uri="{FF2B5EF4-FFF2-40B4-BE49-F238E27FC236}">
                <a16:creationId xmlns:a16="http://schemas.microsoft.com/office/drawing/2014/main" id="{243CA500-0124-9174-08DC-F93238115C38}"/>
              </a:ext>
            </a:extLst>
          </p:cNvPr>
          <p:cNvSpPr/>
          <p:nvPr/>
        </p:nvSpPr>
        <p:spPr>
          <a:xfrm>
            <a:off x="227439" y="4681731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Grocery bag with solid fill">
            <a:extLst>
              <a:ext uri="{FF2B5EF4-FFF2-40B4-BE49-F238E27FC236}">
                <a16:creationId xmlns:a16="http://schemas.microsoft.com/office/drawing/2014/main" id="{D4392DC9-2590-5C30-0E5A-80EE940B18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87125" y="5806897"/>
            <a:ext cx="1078704" cy="1078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4D24C-415B-CD6D-F7EF-F37E827296BC}"/>
              </a:ext>
            </a:extLst>
          </p:cNvPr>
          <p:cNvSpPr txBox="1"/>
          <p:nvPr/>
        </p:nvSpPr>
        <p:spPr>
          <a:xfrm>
            <a:off x="9235963" y="3013501"/>
            <a:ext cx="144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IDFont+F3"/>
              </a:rPr>
              <a:t>B</a:t>
            </a:r>
            <a:r>
              <a:rPr lang="en-US" sz="2400" b="0" i="0" u="none" strike="noStrike" baseline="0" dirty="0">
                <a:latin typeface="CIDFont+F3"/>
              </a:rPr>
              <a:t>reaking </a:t>
            </a:r>
            <a:r>
              <a:rPr lang="en-US" sz="2400" dirty="0">
                <a:latin typeface="CIDFont+F3"/>
              </a:rPr>
              <a:t>D</a:t>
            </a:r>
            <a:r>
              <a:rPr lang="en-US" sz="2400" b="0" i="0" u="none" strike="noStrike" baseline="0" dirty="0">
                <a:latin typeface="CIDFont+F3"/>
              </a:rPr>
              <a:t>own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15149-E6A3-FA21-D6D0-ED75A77850FF}"/>
              </a:ext>
            </a:extLst>
          </p:cNvPr>
          <p:cNvSpPr txBox="1"/>
          <p:nvPr/>
        </p:nvSpPr>
        <p:spPr>
          <a:xfrm>
            <a:off x="10770635" y="3214646"/>
            <a:ext cx="209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IDFont+F3"/>
              </a:rPr>
              <a:t>Visualization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4B9DE-B8D8-DC38-AA1E-B8380C68F0DD}"/>
              </a:ext>
            </a:extLst>
          </p:cNvPr>
          <p:cNvSpPr txBox="1"/>
          <p:nvPr/>
        </p:nvSpPr>
        <p:spPr>
          <a:xfrm>
            <a:off x="12574440" y="3214646"/>
            <a:ext cx="220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IDFont+F3"/>
              </a:rPr>
              <a:t>Retrospective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14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24B04-D51F-15EA-341E-22A987FD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FC11E1-0A14-5B79-A3C9-A9C1715E2A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pic>
        <p:nvPicPr>
          <p:cNvPr id="3" name="Picture 2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89503ACB-58EF-D47D-3511-6A4CE3A1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DDEA29-95CE-6667-33DE-A2F9A6C48D7C}"/>
              </a:ext>
            </a:extLst>
          </p:cNvPr>
          <p:cNvSpPr txBox="1"/>
          <p:nvPr/>
        </p:nvSpPr>
        <p:spPr>
          <a:xfrm>
            <a:off x="-65836800" y="-59918685"/>
            <a:ext cx="311302400" cy="133746075"/>
          </a:xfrm>
          <a:custGeom>
            <a:avLst/>
            <a:gdLst/>
            <a:ahLst/>
            <a:cxnLst/>
            <a:rect l="l" t="t" r="r" b="b"/>
            <a:pathLst>
              <a:path w="7600950" h="1143596">
                <a:moveTo>
                  <a:pt x="4845248" y="723305"/>
                </a:moveTo>
                <a:cubicBezTo>
                  <a:pt x="4870251" y="723305"/>
                  <a:pt x="4891583" y="731937"/>
                  <a:pt x="4909244" y="749201"/>
                </a:cubicBezTo>
                <a:cubicBezTo>
                  <a:pt x="4926905" y="766465"/>
                  <a:pt x="4935736" y="787400"/>
                  <a:pt x="4935736" y="812007"/>
                </a:cubicBezTo>
                <a:cubicBezTo>
                  <a:pt x="4935736" y="840185"/>
                  <a:pt x="4926905" y="862310"/>
                  <a:pt x="4909244" y="878384"/>
                </a:cubicBezTo>
                <a:cubicBezTo>
                  <a:pt x="4891583" y="894457"/>
                  <a:pt x="4870847" y="902494"/>
                  <a:pt x="4847034" y="902494"/>
                </a:cubicBezTo>
                <a:cubicBezTo>
                  <a:pt x="4822428" y="902494"/>
                  <a:pt x="4801195" y="894556"/>
                  <a:pt x="4783336" y="878682"/>
                </a:cubicBezTo>
                <a:cubicBezTo>
                  <a:pt x="4765476" y="862806"/>
                  <a:pt x="4756547" y="840582"/>
                  <a:pt x="4756547" y="812007"/>
                </a:cubicBezTo>
                <a:cubicBezTo>
                  <a:pt x="4756547" y="787797"/>
                  <a:pt x="4765079" y="766961"/>
                  <a:pt x="4782145" y="749499"/>
                </a:cubicBezTo>
                <a:cubicBezTo>
                  <a:pt x="4799210" y="732036"/>
                  <a:pt x="4820245" y="723305"/>
                  <a:pt x="4845248" y="723305"/>
                </a:cubicBezTo>
                <a:close/>
                <a:moveTo>
                  <a:pt x="3256359" y="363141"/>
                </a:moveTo>
                <a:cubicBezTo>
                  <a:pt x="3211512" y="363141"/>
                  <a:pt x="3173709" y="380802"/>
                  <a:pt x="3142952" y="416124"/>
                </a:cubicBezTo>
                <a:cubicBezTo>
                  <a:pt x="3112194" y="451446"/>
                  <a:pt x="3096815" y="503436"/>
                  <a:pt x="3096815" y="572096"/>
                </a:cubicBezTo>
                <a:cubicBezTo>
                  <a:pt x="3096815" y="636786"/>
                  <a:pt x="3112094" y="687090"/>
                  <a:pt x="3142654" y="723007"/>
                </a:cubicBezTo>
                <a:cubicBezTo>
                  <a:pt x="3173213" y="758924"/>
                  <a:pt x="3211115" y="776883"/>
                  <a:pt x="3256359" y="776883"/>
                </a:cubicBezTo>
                <a:cubicBezTo>
                  <a:pt x="3283346" y="776883"/>
                  <a:pt x="3308349" y="769045"/>
                  <a:pt x="3331369" y="753368"/>
                </a:cubicBezTo>
                <a:cubicBezTo>
                  <a:pt x="3354387" y="737692"/>
                  <a:pt x="3372841" y="714177"/>
                  <a:pt x="3386732" y="682824"/>
                </a:cubicBezTo>
                <a:cubicBezTo>
                  <a:pt x="3400623" y="651471"/>
                  <a:pt x="3407568" y="613569"/>
                  <a:pt x="3407568" y="569119"/>
                </a:cubicBezTo>
                <a:cubicBezTo>
                  <a:pt x="3407568" y="526256"/>
                  <a:pt x="3401021" y="489446"/>
                  <a:pt x="3387923" y="458689"/>
                </a:cubicBezTo>
                <a:cubicBezTo>
                  <a:pt x="3374826" y="427931"/>
                  <a:pt x="3356669" y="404317"/>
                  <a:pt x="3333452" y="387846"/>
                </a:cubicBezTo>
                <a:cubicBezTo>
                  <a:pt x="3310234" y="371376"/>
                  <a:pt x="3284537" y="363141"/>
                  <a:pt x="3256359" y="363141"/>
                </a:cubicBezTo>
                <a:close/>
                <a:moveTo>
                  <a:pt x="1756171" y="361950"/>
                </a:moveTo>
                <a:cubicBezTo>
                  <a:pt x="1724421" y="361950"/>
                  <a:pt x="1696442" y="370185"/>
                  <a:pt x="1672233" y="386656"/>
                </a:cubicBezTo>
                <a:cubicBezTo>
                  <a:pt x="1648023" y="403126"/>
                  <a:pt x="1629370" y="427435"/>
                  <a:pt x="1616273" y="459582"/>
                </a:cubicBezTo>
                <a:cubicBezTo>
                  <a:pt x="1603176" y="491728"/>
                  <a:pt x="1596628" y="529233"/>
                  <a:pt x="1596628" y="572096"/>
                </a:cubicBezTo>
                <a:cubicBezTo>
                  <a:pt x="1596628" y="614561"/>
                  <a:pt x="1603077" y="651669"/>
                  <a:pt x="1615975" y="683419"/>
                </a:cubicBezTo>
                <a:cubicBezTo>
                  <a:pt x="1628874" y="715169"/>
                  <a:pt x="1647329" y="739478"/>
                  <a:pt x="1671340" y="756345"/>
                </a:cubicBezTo>
                <a:cubicBezTo>
                  <a:pt x="1695350" y="773212"/>
                  <a:pt x="1723627" y="781646"/>
                  <a:pt x="1756171" y="781646"/>
                </a:cubicBezTo>
                <a:cubicBezTo>
                  <a:pt x="1805384" y="781646"/>
                  <a:pt x="1844575" y="763092"/>
                  <a:pt x="1873746" y="725984"/>
                </a:cubicBezTo>
                <a:cubicBezTo>
                  <a:pt x="1902916" y="688876"/>
                  <a:pt x="1917501" y="637580"/>
                  <a:pt x="1917501" y="572096"/>
                </a:cubicBezTo>
                <a:cubicBezTo>
                  <a:pt x="1917501" y="505818"/>
                  <a:pt x="1902916" y="454224"/>
                  <a:pt x="1873746" y="417314"/>
                </a:cubicBezTo>
                <a:cubicBezTo>
                  <a:pt x="1844575" y="380405"/>
                  <a:pt x="1805384" y="361950"/>
                  <a:pt x="1756171" y="361950"/>
                </a:cubicBezTo>
                <a:close/>
                <a:moveTo>
                  <a:pt x="4847034" y="241697"/>
                </a:moveTo>
                <a:cubicBezTo>
                  <a:pt x="4871244" y="241697"/>
                  <a:pt x="4892080" y="249536"/>
                  <a:pt x="4909542" y="265212"/>
                </a:cubicBezTo>
                <a:cubicBezTo>
                  <a:pt x="4927004" y="280888"/>
                  <a:pt x="4935736" y="302618"/>
                  <a:pt x="4935736" y="330399"/>
                </a:cubicBezTo>
                <a:cubicBezTo>
                  <a:pt x="4935736" y="352624"/>
                  <a:pt x="4926211" y="373063"/>
                  <a:pt x="4907161" y="391716"/>
                </a:cubicBezTo>
                <a:cubicBezTo>
                  <a:pt x="4888111" y="410369"/>
                  <a:pt x="4867473" y="419696"/>
                  <a:pt x="4845248" y="419696"/>
                </a:cubicBezTo>
                <a:cubicBezTo>
                  <a:pt x="4821039" y="419696"/>
                  <a:pt x="4800203" y="410766"/>
                  <a:pt x="4782740" y="392906"/>
                </a:cubicBezTo>
                <a:cubicBezTo>
                  <a:pt x="4765277" y="375047"/>
                  <a:pt x="4756547" y="354211"/>
                  <a:pt x="4756547" y="330399"/>
                </a:cubicBezTo>
                <a:cubicBezTo>
                  <a:pt x="4756547" y="302221"/>
                  <a:pt x="4765377" y="280392"/>
                  <a:pt x="4783038" y="264914"/>
                </a:cubicBezTo>
                <a:cubicBezTo>
                  <a:pt x="4800698" y="249436"/>
                  <a:pt x="4822031" y="241697"/>
                  <a:pt x="4847034" y="241697"/>
                </a:cubicBezTo>
                <a:close/>
                <a:moveTo>
                  <a:pt x="3011090" y="241697"/>
                </a:moveTo>
                <a:cubicBezTo>
                  <a:pt x="3034109" y="241697"/>
                  <a:pt x="3052862" y="249536"/>
                  <a:pt x="3067347" y="265212"/>
                </a:cubicBezTo>
                <a:cubicBezTo>
                  <a:pt x="3081833" y="280888"/>
                  <a:pt x="3089076" y="303411"/>
                  <a:pt x="3089076" y="332780"/>
                </a:cubicBezTo>
                <a:lnTo>
                  <a:pt x="3089076" y="352425"/>
                </a:lnTo>
                <a:cubicBezTo>
                  <a:pt x="3119635" y="314722"/>
                  <a:pt x="3151385" y="287040"/>
                  <a:pt x="3184326" y="269379"/>
                </a:cubicBezTo>
                <a:cubicBezTo>
                  <a:pt x="3217267" y="251718"/>
                  <a:pt x="3254573" y="242888"/>
                  <a:pt x="3296245" y="242888"/>
                </a:cubicBezTo>
                <a:cubicBezTo>
                  <a:pt x="3346251" y="242888"/>
                  <a:pt x="3392288" y="255786"/>
                  <a:pt x="3434357" y="281583"/>
                </a:cubicBezTo>
                <a:cubicBezTo>
                  <a:pt x="3476426" y="307380"/>
                  <a:pt x="3509664" y="345083"/>
                  <a:pt x="3534073" y="394692"/>
                </a:cubicBezTo>
                <a:cubicBezTo>
                  <a:pt x="3558480" y="444302"/>
                  <a:pt x="3570684" y="503039"/>
                  <a:pt x="3570684" y="570905"/>
                </a:cubicBezTo>
                <a:cubicBezTo>
                  <a:pt x="3570684" y="620911"/>
                  <a:pt x="3563639" y="666849"/>
                  <a:pt x="3549550" y="708720"/>
                </a:cubicBezTo>
                <a:cubicBezTo>
                  <a:pt x="3535461" y="750590"/>
                  <a:pt x="3516114" y="785714"/>
                  <a:pt x="3491507" y="814090"/>
                </a:cubicBezTo>
                <a:cubicBezTo>
                  <a:pt x="3466901" y="842467"/>
                  <a:pt x="3437830" y="864295"/>
                  <a:pt x="3404294" y="879574"/>
                </a:cubicBezTo>
                <a:cubicBezTo>
                  <a:pt x="3370758" y="894854"/>
                  <a:pt x="3334741" y="902494"/>
                  <a:pt x="3296245" y="902494"/>
                </a:cubicBezTo>
                <a:cubicBezTo>
                  <a:pt x="3249810" y="902494"/>
                  <a:pt x="3210817" y="893167"/>
                  <a:pt x="3179266" y="874514"/>
                </a:cubicBezTo>
                <a:cubicBezTo>
                  <a:pt x="3147714" y="855861"/>
                  <a:pt x="3117651" y="828477"/>
                  <a:pt x="3089076" y="792361"/>
                </a:cubicBezTo>
                <a:lnTo>
                  <a:pt x="3089076" y="1036439"/>
                </a:lnTo>
                <a:cubicBezTo>
                  <a:pt x="3089076" y="1107877"/>
                  <a:pt x="3063081" y="1143596"/>
                  <a:pt x="3011090" y="1143596"/>
                </a:cubicBezTo>
                <a:cubicBezTo>
                  <a:pt x="2980531" y="1143596"/>
                  <a:pt x="2960291" y="1134368"/>
                  <a:pt x="2950369" y="1115914"/>
                </a:cubicBezTo>
                <a:cubicBezTo>
                  <a:pt x="2940447" y="1097459"/>
                  <a:pt x="2935486" y="1070571"/>
                  <a:pt x="2935486" y="1035249"/>
                </a:cubicBezTo>
                <a:lnTo>
                  <a:pt x="2935486" y="333971"/>
                </a:lnTo>
                <a:cubicBezTo>
                  <a:pt x="2935486" y="303014"/>
                  <a:pt x="2942232" y="279897"/>
                  <a:pt x="2955726" y="264617"/>
                </a:cubicBezTo>
                <a:cubicBezTo>
                  <a:pt x="2969219" y="249337"/>
                  <a:pt x="2987674" y="241697"/>
                  <a:pt x="3011090" y="241697"/>
                </a:cubicBezTo>
                <a:close/>
                <a:moveTo>
                  <a:pt x="2281237" y="241697"/>
                </a:moveTo>
                <a:cubicBezTo>
                  <a:pt x="2305843" y="241697"/>
                  <a:pt x="2325688" y="249833"/>
                  <a:pt x="2340768" y="266105"/>
                </a:cubicBezTo>
                <a:cubicBezTo>
                  <a:pt x="2355849" y="282377"/>
                  <a:pt x="2363390" y="306586"/>
                  <a:pt x="2363390" y="338733"/>
                </a:cubicBezTo>
                <a:lnTo>
                  <a:pt x="2363390" y="598885"/>
                </a:lnTo>
                <a:cubicBezTo>
                  <a:pt x="2363390" y="636588"/>
                  <a:pt x="2366565" y="668239"/>
                  <a:pt x="2372915" y="693837"/>
                </a:cubicBezTo>
                <a:cubicBezTo>
                  <a:pt x="2379265" y="719435"/>
                  <a:pt x="2390675" y="739478"/>
                  <a:pt x="2407145" y="753964"/>
                </a:cubicBezTo>
                <a:cubicBezTo>
                  <a:pt x="2423616" y="768449"/>
                  <a:pt x="2445940" y="775692"/>
                  <a:pt x="2474119" y="775692"/>
                </a:cubicBezTo>
                <a:cubicBezTo>
                  <a:pt x="2501502" y="775692"/>
                  <a:pt x="2527299" y="767556"/>
                  <a:pt x="2551509" y="751285"/>
                </a:cubicBezTo>
                <a:cubicBezTo>
                  <a:pt x="2575718" y="735013"/>
                  <a:pt x="2593379" y="713780"/>
                  <a:pt x="2604491" y="687586"/>
                </a:cubicBezTo>
                <a:cubicBezTo>
                  <a:pt x="2613620" y="664567"/>
                  <a:pt x="2618184" y="614164"/>
                  <a:pt x="2618184" y="536377"/>
                </a:cubicBezTo>
                <a:lnTo>
                  <a:pt x="2618184" y="338733"/>
                </a:lnTo>
                <a:cubicBezTo>
                  <a:pt x="2618184" y="306586"/>
                  <a:pt x="2625724" y="282377"/>
                  <a:pt x="2640806" y="266105"/>
                </a:cubicBezTo>
                <a:cubicBezTo>
                  <a:pt x="2655887" y="249833"/>
                  <a:pt x="2675532" y="241697"/>
                  <a:pt x="2699741" y="241697"/>
                </a:cubicBezTo>
                <a:cubicBezTo>
                  <a:pt x="2723951" y="241697"/>
                  <a:pt x="2743398" y="249734"/>
                  <a:pt x="2758082" y="265807"/>
                </a:cubicBezTo>
                <a:cubicBezTo>
                  <a:pt x="2772767" y="281881"/>
                  <a:pt x="2780109" y="306189"/>
                  <a:pt x="2780109" y="338733"/>
                </a:cubicBezTo>
                <a:lnTo>
                  <a:pt x="2780109" y="809625"/>
                </a:lnTo>
                <a:cubicBezTo>
                  <a:pt x="2780109" y="840582"/>
                  <a:pt x="2773064" y="863799"/>
                  <a:pt x="2758975" y="879277"/>
                </a:cubicBezTo>
                <a:cubicBezTo>
                  <a:pt x="2744886" y="894755"/>
                  <a:pt x="2726729" y="902494"/>
                  <a:pt x="2704505" y="902494"/>
                </a:cubicBezTo>
                <a:cubicBezTo>
                  <a:pt x="2682279" y="902494"/>
                  <a:pt x="2663925" y="894457"/>
                  <a:pt x="2649438" y="878384"/>
                </a:cubicBezTo>
                <a:cubicBezTo>
                  <a:pt x="2634951" y="862310"/>
                  <a:pt x="2627709" y="839788"/>
                  <a:pt x="2627709" y="810816"/>
                </a:cubicBezTo>
                <a:lnTo>
                  <a:pt x="2627709" y="789980"/>
                </a:lnTo>
                <a:cubicBezTo>
                  <a:pt x="2608262" y="814586"/>
                  <a:pt x="2587823" y="835224"/>
                  <a:pt x="2566391" y="851892"/>
                </a:cubicBezTo>
                <a:cubicBezTo>
                  <a:pt x="2544960" y="868561"/>
                  <a:pt x="2521544" y="880964"/>
                  <a:pt x="2496145" y="889099"/>
                </a:cubicBezTo>
                <a:cubicBezTo>
                  <a:pt x="2470745" y="897235"/>
                  <a:pt x="2441773" y="901303"/>
                  <a:pt x="2409229" y="901303"/>
                </a:cubicBezTo>
                <a:cubicBezTo>
                  <a:pt x="2369939" y="901303"/>
                  <a:pt x="2334716" y="893167"/>
                  <a:pt x="2303562" y="876896"/>
                </a:cubicBezTo>
                <a:cubicBezTo>
                  <a:pt x="2272406" y="860624"/>
                  <a:pt x="2248296" y="838200"/>
                  <a:pt x="2231231" y="809625"/>
                </a:cubicBezTo>
                <a:cubicBezTo>
                  <a:pt x="2210990" y="775097"/>
                  <a:pt x="2200870" y="725488"/>
                  <a:pt x="2200870" y="660797"/>
                </a:cubicBezTo>
                <a:lnTo>
                  <a:pt x="2200870" y="338733"/>
                </a:lnTo>
                <a:cubicBezTo>
                  <a:pt x="2200870" y="306189"/>
                  <a:pt x="2208212" y="281881"/>
                  <a:pt x="2222896" y="265807"/>
                </a:cubicBezTo>
                <a:cubicBezTo>
                  <a:pt x="2237581" y="249734"/>
                  <a:pt x="2257027" y="241697"/>
                  <a:pt x="2281237" y="241697"/>
                </a:cubicBezTo>
                <a:close/>
                <a:moveTo>
                  <a:pt x="1756171" y="241697"/>
                </a:moveTo>
                <a:cubicBezTo>
                  <a:pt x="1805384" y="241697"/>
                  <a:pt x="1850033" y="249635"/>
                  <a:pt x="1890117" y="265510"/>
                </a:cubicBezTo>
                <a:cubicBezTo>
                  <a:pt x="1930201" y="281385"/>
                  <a:pt x="1964532" y="304007"/>
                  <a:pt x="1993106" y="333375"/>
                </a:cubicBezTo>
                <a:cubicBezTo>
                  <a:pt x="2021681" y="362744"/>
                  <a:pt x="2043410" y="397669"/>
                  <a:pt x="2058293" y="438150"/>
                </a:cubicBezTo>
                <a:cubicBezTo>
                  <a:pt x="2073175" y="478631"/>
                  <a:pt x="2080617" y="523280"/>
                  <a:pt x="2080617" y="572096"/>
                </a:cubicBezTo>
                <a:cubicBezTo>
                  <a:pt x="2080617" y="620514"/>
                  <a:pt x="2073076" y="665163"/>
                  <a:pt x="2057995" y="706041"/>
                </a:cubicBezTo>
                <a:cubicBezTo>
                  <a:pt x="2042914" y="746919"/>
                  <a:pt x="2021085" y="782042"/>
                  <a:pt x="1992510" y="811411"/>
                </a:cubicBezTo>
                <a:cubicBezTo>
                  <a:pt x="1963935" y="840780"/>
                  <a:pt x="1929804" y="863303"/>
                  <a:pt x="1890117" y="878979"/>
                </a:cubicBezTo>
                <a:cubicBezTo>
                  <a:pt x="1850429" y="894656"/>
                  <a:pt x="1805781" y="902494"/>
                  <a:pt x="1756171" y="902494"/>
                </a:cubicBezTo>
                <a:cubicBezTo>
                  <a:pt x="1706959" y="902494"/>
                  <a:pt x="1662708" y="894556"/>
                  <a:pt x="1623417" y="878682"/>
                </a:cubicBezTo>
                <a:cubicBezTo>
                  <a:pt x="1584126" y="862806"/>
                  <a:pt x="1550094" y="840085"/>
                  <a:pt x="1521321" y="810518"/>
                </a:cubicBezTo>
                <a:cubicBezTo>
                  <a:pt x="1492547" y="780951"/>
                  <a:pt x="1470719" y="746026"/>
                  <a:pt x="1455837" y="705743"/>
                </a:cubicBezTo>
                <a:cubicBezTo>
                  <a:pt x="1440954" y="665460"/>
                  <a:pt x="1433512" y="620911"/>
                  <a:pt x="1433512" y="572096"/>
                </a:cubicBezTo>
                <a:cubicBezTo>
                  <a:pt x="1433512" y="522883"/>
                  <a:pt x="1441053" y="477838"/>
                  <a:pt x="1456134" y="436960"/>
                </a:cubicBezTo>
                <a:cubicBezTo>
                  <a:pt x="1471215" y="396082"/>
                  <a:pt x="1492845" y="361157"/>
                  <a:pt x="1521023" y="332185"/>
                </a:cubicBezTo>
                <a:cubicBezTo>
                  <a:pt x="1549201" y="303213"/>
                  <a:pt x="1583333" y="280888"/>
                  <a:pt x="1623417" y="265212"/>
                </a:cubicBezTo>
                <a:cubicBezTo>
                  <a:pt x="1663501" y="249536"/>
                  <a:pt x="1707753" y="241697"/>
                  <a:pt x="1756171" y="241697"/>
                </a:cubicBezTo>
                <a:close/>
                <a:moveTo>
                  <a:pt x="1064418" y="241697"/>
                </a:moveTo>
                <a:cubicBezTo>
                  <a:pt x="1091406" y="241697"/>
                  <a:pt x="1110853" y="250230"/>
                  <a:pt x="1122759" y="267296"/>
                </a:cubicBezTo>
                <a:cubicBezTo>
                  <a:pt x="1134665" y="284361"/>
                  <a:pt x="1141214" y="309563"/>
                  <a:pt x="1142404" y="342900"/>
                </a:cubicBezTo>
                <a:cubicBezTo>
                  <a:pt x="1161851" y="309563"/>
                  <a:pt x="1181794" y="284361"/>
                  <a:pt x="1202233" y="267296"/>
                </a:cubicBezTo>
                <a:cubicBezTo>
                  <a:pt x="1222672" y="250230"/>
                  <a:pt x="1249958" y="241697"/>
                  <a:pt x="1284089" y="241697"/>
                </a:cubicBezTo>
                <a:cubicBezTo>
                  <a:pt x="1318220" y="241697"/>
                  <a:pt x="1351359" y="250230"/>
                  <a:pt x="1383506" y="267296"/>
                </a:cubicBezTo>
                <a:cubicBezTo>
                  <a:pt x="1415653" y="284361"/>
                  <a:pt x="1431726" y="306983"/>
                  <a:pt x="1431726" y="335161"/>
                </a:cubicBezTo>
                <a:cubicBezTo>
                  <a:pt x="1431726" y="355005"/>
                  <a:pt x="1424880" y="371376"/>
                  <a:pt x="1411188" y="384274"/>
                </a:cubicBezTo>
                <a:cubicBezTo>
                  <a:pt x="1397496" y="397173"/>
                  <a:pt x="1382712" y="403622"/>
                  <a:pt x="1366837" y="403622"/>
                </a:cubicBezTo>
                <a:cubicBezTo>
                  <a:pt x="1360884" y="403622"/>
                  <a:pt x="1346497" y="399951"/>
                  <a:pt x="1323677" y="392609"/>
                </a:cubicBezTo>
                <a:cubicBezTo>
                  <a:pt x="1300857" y="385267"/>
                  <a:pt x="1280715" y="381596"/>
                  <a:pt x="1263253" y="381596"/>
                </a:cubicBezTo>
                <a:cubicBezTo>
                  <a:pt x="1239440" y="381596"/>
                  <a:pt x="1219993" y="387846"/>
                  <a:pt x="1204912" y="400348"/>
                </a:cubicBezTo>
                <a:cubicBezTo>
                  <a:pt x="1189831" y="412849"/>
                  <a:pt x="1178123" y="431403"/>
                  <a:pt x="1169789" y="456010"/>
                </a:cubicBezTo>
                <a:cubicBezTo>
                  <a:pt x="1161454" y="480616"/>
                  <a:pt x="1155700" y="509885"/>
                  <a:pt x="1152525" y="543818"/>
                </a:cubicBezTo>
                <a:cubicBezTo>
                  <a:pt x="1149350" y="577751"/>
                  <a:pt x="1147762" y="619125"/>
                  <a:pt x="1147762" y="667941"/>
                </a:cubicBezTo>
                <a:lnTo>
                  <a:pt x="1147762" y="803672"/>
                </a:lnTo>
                <a:cubicBezTo>
                  <a:pt x="1147762" y="836613"/>
                  <a:pt x="1140023" y="861318"/>
                  <a:pt x="1124545" y="877789"/>
                </a:cubicBezTo>
                <a:cubicBezTo>
                  <a:pt x="1109067" y="894259"/>
                  <a:pt x="1089421" y="902494"/>
                  <a:pt x="1065609" y="902494"/>
                </a:cubicBezTo>
                <a:cubicBezTo>
                  <a:pt x="1042193" y="902494"/>
                  <a:pt x="1022945" y="894160"/>
                  <a:pt x="1007864" y="877491"/>
                </a:cubicBezTo>
                <a:cubicBezTo>
                  <a:pt x="992782" y="860822"/>
                  <a:pt x="985242" y="836216"/>
                  <a:pt x="985242" y="803672"/>
                </a:cubicBezTo>
                <a:lnTo>
                  <a:pt x="985242" y="351235"/>
                </a:lnTo>
                <a:cubicBezTo>
                  <a:pt x="985242" y="278210"/>
                  <a:pt x="1011634" y="241697"/>
                  <a:pt x="1064418" y="241697"/>
                </a:cubicBezTo>
                <a:close/>
                <a:moveTo>
                  <a:pt x="6554986" y="186333"/>
                </a:moveTo>
                <a:lnTo>
                  <a:pt x="6425802" y="546497"/>
                </a:lnTo>
                <a:lnTo>
                  <a:pt x="6686550" y="546497"/>
                </a:lnTo>
                <a:close/>
                <a:moveTo>
                  <a:pt x="4299347" y="10716"/>
                </a:moveTo>
                <a:cubicBezTo>
                  <a:pt x="4337843" y="10716"/>
                  <a:pt x="4372966" y="15975"/>
                  <a:pt x="4404717" y="26492"/>
                </a:cubicBezTo>
                <a:cubicBezTo>
                  <a:pt x="4436467" y="37009"/>
                  <a:pt x="4464049" y="52189"/>
                  <a:pt x="4487465" y="72033"/>
                </a:cubicBezTo>
                <a:cubicBezTo>
                  <a:pt x="4510881" y="91877"/>
                  <a:pt x="4528542" y="114896"/>
                  <a:pt x="4540448" y="141089"/>
                </a:cubicBezTo>
                <a:cubicBezTo>
                  <a:pt x="4552354" y="167283"/>
                  <a:pt x="4558307" y="195461"/>
                  <a:pt x="4558307" y="225624"/>
                </a:cubicBezTo>
                <a:cubicBezTo>
                  <a:pt x="4558307" y="265311"/>
                  <a:pt x="4549675" y="299343"/>
                  <a:pt x="4532411" y="327720"/>
                </a:cubicBezTo>
                <a:cubicBezTo>
                  <a:pt x="4515147" y="356097"/>
                  <a:pt x="4490442" y="383779"/>
                  <a:pt x="4458295" y="410766"/>
                </a:cubicBezTo>
                <a:cubicBezTo>
                  <a:pt x="4489251" y="427435"/>
                  <a:pt x="4515346" y="446485"/>
                  <a:pt x="4536579" y="467916"/>
                </a:cubicBezTo>
                <a:cubicBezTo>
                  <a:pt x="4557811" y="489347"/>
                  <a:pt x="4573786" y="513060"/>
                  <a:pt x="4584501" y="539056"/>
                </a:cubicBezTo>
                <a:cubicBezTo>
                  <a:pt x="4595217" y="565051"/>
                  <a:pt x="4600575" y="593130"/>
                  <a:pt x="4600575" y="623292"/>
                </a:cubicBezTo>
                <a:cubicBezTo>
                  <a:pt x="4600575" y="659408"/>
                  <a:pt x="4593332" y="694333"/>
                  <a:pt x="4578846" y="728067"/>
                </a:cubicBezTo>
                <a:cubicBezTo>
                  <a:pt x="4564359" y="761802"/>
                  <a:pt x="4543028" y="791865"/>
                  <a:pt x="4514850" y="818257"/>
                </a:cubicBezTo>
                <a:cubicBezTo>
                  <a:pt x="4486671" y="844649"/>
                  <a:pt x="4453235" y="865287"/>
                  <a:pt x="4414540" y="880170"/>
                </a:cubicBezTo>
                <a:cubicBezTo>
                  <a:pt x="4375844" y="895053"/>
                  <a:pt x="4333081" y="902494"/>
                  <a:pt x="4286250" y="902494"/>
                </a:cubicBezTo>
                <a:cubicBezTo>
                  <a:pt x="4238625" y="902494"/>
                  <a:pt x="4195960" y="893961"/>
                  <a:pt x="4158257" y="876896"/>
                </a:cubicBezTo>
                <a:cubicBezTo>
                  <a:pt x="4120554" y="859830"/>
                  <a:pt x="4089499" y="838498"/>
                  <a:pt x="4065091" y="812899"/>
                </a:cubicBezTo>
                <a:cubicBezTo>
                  <a:pt x="4040683" y="787301"/>
                  <a:pt x="4022228" y="760810"/>
                  <a:pt x="4009727" y="733425"/>
                </a:cubicBezTo>
                <a:cubicBezTo>
                  <a:pt x="3997225" y="706041"/>
                  <a:pt x="3990974" y="683419"/>
                  <a:pt x="3990974" y="665560"/>
                </a:cubicBezTo>
                <a:cubicBezTo>
                  <a:pt x="3990974" y="642541"/>
                  <a:pt x="3998416" y="623987"/>
                  <a:pt x="4013299" y="609898"/>
                </a:cubicBezTo>
                <a:cubicBezTo>
                  <a:pt x="4028181" y="595809"/>
                  <a:pt x="4046735" y="588764"/>
                  <a:pt x="4068960" y="588764"/>
                </a:cubicBezTo>
                <a:cubicBezTo>
                  <a:pt x="4080073" y="588764"/>
                  <a:pt x="4090788" y="592039"/>
                  <a:pt x="4101107" y="598587"/>
                </a:cubicBezTo>
                <a:cubicBezTo>
                  <a:pt x="4111426" y="605135"/>
                  <a:pt x="4118173" y="612974"/>
                  <a:pt x="4121348" y="622102"/>
                </a:cubicBezTo>
                <a:cubicBezTo>
                  <a:pt x="4141985" y="677267"/>
                  <a:pt x="4164111" y="718245"/>
                  <a:pt x="4187725" y="745034"/>
                </a:cubicBezTo>
                <a:cubicBezTo>
                  <a:pt x="4211339" y="771823"/>
                  <a:pt x="4244578" y="785217"/>
                  <a:pt x="4287440" y="785217"/>
                </a:cubicBezTo>
                <a:cubicBezTo>
                  <a:pt x="4312046" y="785217"/>
                  <a:pt x="4335759" y="779165"/>
                  <a:pt x="4358580" y="767060"/>
                </a:cubicBezTo>
                <a:cubicBezTo>
                  <a:pt x="4381400" y="754956"/>
                  <a:pt x="4400252" y="736997"/>
                  <a:pt x="4415135" y="713185"/>
                </a:cubicBezTo>
                <a:cubicBezTo>
                  <a:pt x="4430018" y="689372"/>
                  <a:pt x="4437459" y="661789"/>
                  <a:pt x="4437459" y="630436"/>
                </a:cubicBezTo>
                <a:cubicBezTo>
                  <a:pt x="4437459" y="584002"/>
                  <a:pt x="4424759" y="547589"/>
                  <a:pt x="4399359" y="521196"/>
                </a:cubicBezTo>
                <a:cubicBezTo>
                  <a:pt x="4373959" y="494804"/>
                  <a:pt x="4338637" y="481608"/>
                  <a:pt x="4293393" y="481608"/>
                </a:cubicBezTo>
                <a:cubicBezTo>
                  <a:pt x="4285456" y="481608"/>
                  <a:pt x="4273153" y="482402"/>
                  <a:pt x="4256484" y="483989"/>
                </a:cubicBezTo>
                <a:cubicBezTo>
                  <a:pt x="4239815" y="485577"/>
                  <a:pt x="4229100" y="486371"/>
                  <a:pt x="4224337" y="486371"/>
                </a:cubicBezTo>
                <a:cubicBezTo>
                  <a:pt x="4202509" y="486371"/>
                  <a:pt x="4185642" y="480914"/>
                  <a:pt x="4173736" y="469999"/>
                </a:cubicBezTo>
                <a:cubicBezTo>
                  <a:pt x="4161829" y="459085"/>
                  <a:pt x="4155876" y="443905"/>
                  <a:pt x="4155876" y="424458"/>
                </a:cubicBezTo>
                <a:cubicBezTo>
                  <a:pt x="4155876" y="405408"/>
                  <a:pt x="4163020" y="390029"/>
                  <a:pt x="4177307" y="378321"/>
                </a:cubicBezTo>
                <a:cubicBezTo>
                  <a:pt x="4191595" y="366614"/>
                  <a:pt x="4212827" y="360760"/>
                  <a:pt x="4241006" y="360760"/>
                </a:cubicBezTo>
                <a:lnTo>
                  <a:pt x="4265414" y="360760"/>
                </a:lnTo>
                <a:cubicBezTo>
                  <a:pt x="4301926" y="360760"/>
                  <a:pt x="4333378" y="350044"/>
                  <a:pt x="4359771" y="328613"/>
                </a:cubicBezTo>
                <a:cubicBezTo>
                  <a:pt x="4386163" y="307182"/>
                  <a:pt x="4399359" y="276424"/>
                  <a:pt x="4399359" y="236339"/>
                </a:cubicBezTo>
                <a:cubicBezTo>
                  <a:pt x="4399359" y="205780"/>
                  <a:pt x="4388842" y="179487"/>
                  <a:pt x="4367807" y="157460"/>
                </a:cubicBezTo>
                <a:cubicBezTo>
                  <a:pt x="4346773" y="135434"/>
                  <a:pt x="4318397" y="124421"/>
                  <a:pt x="4282678" y="124421"/>
                </a:cubicBezTo>
                <a:cubicBezTo>
                  <a:pt x="4258468" y="124421"/>
                  <a:pt x="4238525" y="127794"/>
                  <a:pt x="4222849" y="134541"/>
                </a:cubicBezTo>
                <a:cubicBezTo>
                  <a:pt x="4207172" y="141288"/>
                  <a:pt x="4194770" y="150218"/>
                  <a:pt x="4185642" y="161330"/>
                </a:cubicBezTo>
                <a:cubicBezTo>
                  <a:pt x="4176513" y="172442"/>
                  <a:pt x="4167881" y="186730"/>
                  <a:pt x="4159746" y="204192"/>
                </a:cubicBezTo>
                <a:cubicBezTo>
                  <a:pt x="4151610" y="221655"/>
                  <a:pt x="4144168" y="238125"/>
                  <a:pt x="4137422" y="253603"/>
                </a:cubicBezTo>
                <a:cubicBezTo>
                  <a:pt x="4133453" y="261938"/>
                  <a:pt x="4126309" y="268486"/>
                  <a:pt x="4115990" y="273249"/>
                </a:cubicBezTo>
                <a:cubicBezTo>
                  <a:pt x="4105671" y="278011"/>
                  <a:pt x="4093765" y="280392"/>
                  <a:pt x="4080271" y="280392"/>
                </a:cubicBezTo>
                <a:cubicBezTo>
                  <a:pt x="4064396" y="280392"/>
                  <a:pt x="4049811" y="273943"/>
                  <a:pt x="4036516" y="261045"/>
                </a:cubicBezTo>
                <a:cubicBezTo>
                  <a:pt x="4023220" y="248147"/>
                  <a:pt x="4016573" y="230982"/>
                  <a:pt x="4016573" y="209550"/>
                </a:cubicBezTo>
                <a:cubicBezTo>
                  <a:pt x="4016573" y="188913"/>
                  <a:pt x="4022824" y="167184"/>
                  <a:pt x="4035325" y="144363"/>
                </a:cubicBezTo>
                <a:cubicBezTo>
                  <a:pt x="4047827" y="121543"/>
                  <a:pt x="4066083" y="99814"/>
                  <a:pt x="4090094" y="79177"/>
                </a:cubicBezTo>
                <a:cubicBezTo>
                  <a:pt x="4114105" y="58539"/>
                  <a:pt x="4143970" y="41970"/>
                  <a:pt x="4179689" y="29468"/>
                </a:cubicBezTo>
                <a:cubicBezTo>
                  <a:pt x="4215407" y="16967"/>
                  <a:pt x="4255293" y="10716"/>
                  <a:pt x="4299347" y="10716"/>
                </a:cubicBezTo>
                <a:close/>
                <a:moveTo>
                  <a:pt x="7511652" y="0"/>
                </a:moveTo>
                <a:cubicBezTo>
                  <a:pt x="7539037" y="0"/>
                  <a:pt x="7560766" y="8930"/>
                  <a:pt x="7576840" y="26789"/>
                </a:cubicBezTo>
                <a:cubicBezTo>
                  <a:pt x="7592912" y="44649"/>
                  <a:pt x="7600950" y="71438"/>
                  <a:pt x="7600950" y="107156"/>
                </a:cubicBezTo>
                <a:lnTo>
                  <a:pt x="7600950" y="564356"/>
                </a:lnTo>
                <a:cubicBezTo>
                  <a:pt x="7600950" y="604044"/>
                  <a:pt x="7599263" y="637778"/>
                  <a:pt x="7595890" y="665560"/>
                </a:cubicBezTo>
                <a:cubicBezTo>
                  <a:pt x="7592516" y="693341"/>
                  <a:pt x="7584876" y="721519"/>
                  <a:pt x="7572970" y="750094"/>
                </a:cubicBezTo>
                <a:cubicBezTo>
                  <a:pt x="7553126" y="798116"/>
                  <a:pt x="7520384" y="835521"/>
                  <a:pt x="7474743" y="862310"/>
                </a:cubicBezTo>
                <a:cubicBezTo>
                  <a:pt x="7429102" y="889099"/>
                  <a:pt x="7373540" y="902494"/>
                  <a:pt x="7308056" y="902494"/>
                </a:cubicBezTo>
                <a:cubicBezTo>
                  <a:pt x="7248922" y="902494"/>
                  <a:pt x="7199610" y="893167"/>
                  <a:pt x="7160120" y="874514"/>
                </a:cubicBezTo>
                <a:cubicBezTo>
                  <a:pt x="7120632" y="855861"/>
                  <a:pt x="7088782" y="825699"/>
                  <a:pt x="7064573" y="784027"/>
                </a:cubicBezTo>
                <a:cubicBezTo>
                  <a:pt x="7051873" y="761802"/>
                  <a:pt x="7041554" y="736203"/>
                  <a:pt x="7033616" y="707232"/>
                </a:cubicBezTo>
                <a:cubicBezTo>
                  <a:pt x="7025680" y="678260"/>
                  <a:pt x="7021710" y="650677"/>
                  <a:pt x="7021710" y="624483"/>
                </a:cubicBezTo>
                <a:cubicBezTo>
                  <a:pt x="7021710" y="596702"/>
                  <a:pt x="7029450" y="575469"/>
                  <a:pt x="7044928" y="560785"/>
                </a:cubicBezTo>
                <a:cubicBezTo>
                  <a:pt x="7060406" y="546100"/>
                  <a:pt x="7080249" y="538758"/>
                  <a:pt x="7104459" y="538758"/>
                </a:cubicBezTo>
                <a:cubicBezTo>
                  <a:pt x="7127874" y="538758"/>
                  <a:pt x="7145536" y="545505"/>
                  <a:pt x="7157442" y="558999"/>
                </a:cubicBezTo>
                <a:cubicBezTo>
                  <a:pt x="7169348" y="572492"/>
                  <a:pt x="7178476" y="593527"/>
                  <a:pt x="7184826" y="622102"/>
                </a:cubicBezTo>
                <a:cubicBezTo>
                  <a:pt x="7191572" y="652661"/>
                  <a:pt x="7198320" y="677069"/>
                  <a:pt x="7205066" y="695325"/>
                </a:cubicBezTo>
                <a:cubicBezTo>
                  <a:pt x="7211814" y="713582"/>
                  <a:pt x="7223124" y="729258"/>
                  <a:pt x="7239000" y="742355"/>
                </a:cubicBezTo>
                <a:cubicBezTo>
                  <a:pt x="7254874" y="755452"/>
                  <a:pt x="7277496" y="762000"/>
                  <a:pt x="7306865" y="762000"/>
                </a:cubicBezTo>
                <a:cubicBezTo>
                  <a:pt x="7385049" y="762000"/>
                  <a:pt x="7424142" y="704652"/>
                  <a:pt x="7424142" y="589955"/>
                </a:cubicBezTo>
                <a:lnTo>
                  <a:pt x="7424142" y="107156"/>
                </a:lnTo>
                <a:cubicBezTo>
                  <a:pt x="7424142" y="71438"/>
                  <a:pt x="7431980" y="44649"/>
                  <a:pt x="7447656" y="26789"/>
                </a:cubicBezTo>
                <a:cubicBezTo>
                  <a:pt x="7463333" y="8930"/>
                  <a:pt x="7484665" y="0"/>
                  <a:pt x="7511652" y="0"/>
                </a:cubicBezTo>
                <a:close/>
                <a:moveTo>
                  <a:pt x="6556176" y="0"/>
                </a:moveTo>
                <a:cubicBezTo>
                  <a:pt x="6580782" y="0"/>
                  <a:pt x="6601320" y="4664"/>
                  <a:pt x="6617791" y="13990"/>
                </a:cubicBezTo>
                <a:cubicBezTo>
                  <a:pt x="6634262" y="23317"/>
                  <a:pt x="6647556" y="35322"/>
                  <a:pt x="6657677" y="50006"/>
                </a:cubicBezTo>
                <a:cubicBezTo>
                  <a:pt x="6667797" y="64691"/>
                  <a:pt x="6676330" y="80467"/>
                  <a:pt x="6683275" y="97334"/>
                </a:cubicBezTo>
                <a:cubicBezTo>
                  <a:pt x="6690220" y="114201"/>
                  <a:pt x="6699051" y="136724"/>
                  <a:pt x="6709766" y="164902"/>
                </a:cubicBezTo>
                <a:lnTo>
                  <a:pt x="6937772" y="728067"/>
                </a:lnTo>
                <a:cubicBezTo>
                  <a:pt x="6955630" y="770930"/>
                  <a:pt x="6964560" y="802085"/>
                  <a:pt x="6964560" y="821531"/>
                </a:cubicBezTo>
                <a:cubicBezTo>
                  <a:pt x="6964560" y="841772"/>
                  <a:pt x="6956126" y="860326"/>
                  <a:pt x="6939260" y="877193"/>
                </a:cubicBezTo>
                <a:cubicBezTo>
                  <a:pt x="6922392" y="894060"/>
                  <a:pt x="6902052" y="902494"/>
                  <a:pt x="6878240" y="902494"/>
                </a:cubicBezTo>
                <a:cubicBezTo>
                  <a:pt x="6864350" y="902494"/>
                  <a:pt x="6852444" y="900014"/>
                  <a:pt x="6842522" y="895053"/>
                </a:cubicBezTo>
                <a:cubicBezTo>
                  <a:pt x="6832599" y="890092"/>
                  <a:pt x="6824265" y="883345"/>
                  <a:pt x="6817518" y="874812"/>
                </a:cubicBezTo>
                <a:cubicBezTo>
                  <a:pt x="6810772" y="866279"/>
                  <a:pt x="6803528" y="853182"/>
                  <a:pt x="6795790" y="835521"/>
                </a:cubicBezTo>
                <a:cubicBezTo>
                  <a:pt x="6788050" y="817860"/>
                  <a:pt x="6781402" y="802283"/>
                  <a:pt x="6775846" y="788789"/>
                </a:cubicBezTo>
                <a:lnTo>
                  <a:pt x="6734174" y="679252"/>
                </a:lnTo>
                <a:lnTo>
                  <a:pt x="6379368" y="679252"/>
                </a:lnTo>
                <a:lnTo>
                  <a:pt x="6337696" y="791171"/>
                </a:lnTo>
                <a:cubicBezTo>
                  <a:pt x="6321424" y="834827"/>
                  <a:pt x="6307534" y="864295"/>
                  <a:pt x="6296024" y="879574"/>
                </a:cubicBezTo>
                <a:cubicBezTo>
                  <a:pt x="6284515" y="894854"/>
                  <a:pt x="6265664" y="902494"/>
                  <a:pt x="6239470" y="902494"/>
                </a:cubicBezTo>
                <a:cubicBezTo>
                  <a:pt x="6217245" y="902494"/>
                  <a:pt x="6197600" y="894358"/>
                  <a:pt x="6180534" y="878086"/>
                </a:cubicBezTo>
                <a:cubicBezTo>
                  <a:pt x="6163468" y="861814"/>
                  <a:pt x="6154936" y="843360"/>
                  <a:pt x="6154936" y="822722"/>
                </a:cubicBezTo>
                <a:cubicBezTo>
                  <a:pt x="6154936" y="810816"/>
                  <a:pt x="6156920" y="798513"/>
                  <a:pt x="6160888" y="785813"/>
                </a:cubicBezTo>
                <a:cubicBezTo>
                  <a:pt x="6164858" y="773113"/>
                  <a:pt x="6171406" y="755452"/>
                  <a:pt x="6180534" y="732830"/>
                </a:cubicBezTo>
                <a:lnTo>
                  <a:pt x="6403776" y="166092"/>
                </a:lnTo>
                <a:cubicBezTo>
                  <a:pt x="6410126" y="149820"/>
                  <a:pt x="6417766" y="130275"/>
                  <a:pt x="6426696" y="107454"/>
                </a:cubicBezTo>
                <a:cubicBezTo>
                  <a:pt x="6435625" y="84634"/>
                  <a:pt x="6445150" y="65683"/>
                  <a:pt x="6455270" y="50602"/>
                </a:cubicBezTo>
                <a:cubicBezTo>
                  <a:pt x="6465391" y="35521"/>
                  <a:pt x="6478686" y="23317"/>
                  <a:pt x="6495156" y="13990"/>
                </a:cubicBezTo>
                <a:cubicBezTo>
                  <a:pt x="6511627" y="4664"/>
                  <a:pt x="6531966" y="0"/>
                  <a:pt x="6556176" y="0"/>
                </a:cubicBezTo>
                <a:close/>
                <a:moveTo>
                  <a:pt x="5463182" y="0"/>
                </a:moveTo>
                <a:cubicBezTo>
                  <a:pt x="5493345" y="0"/>
                  <a:pt x="5514677" y="9228"/>
                  <a:pt x="5527179" y="27682"/>
                </a:cubicBezTo>
                <a:cubicBezTo>
                  <a:pt x="5539680" y="46137"/>
                  <a:pt x="5552479" y="75605"/>
                  <a:pt x="5565576" y="116086"/>
                </a:cubicBezTo>
                <a:lnTo>
                  <a:pt x="5763220" y="701278"/>
                </a:lnTo>
                <a:lnTo>
                  <a:pt x="5961459" y="111919"/>
                </a:lnTo>
                <a:cubicBezTo>
                  <a:pt x="5971778" y="80963"/>
                  <a:pt x="5979516" y="59432"/>
                  <a:pt x="5984676" y="47328"/>
                </a:cubicBezTo>
                <a:cubicBezTo>
                  <a:pt x="5989836" y="35223"/>
                  <a:pt x="5998368" y="24309"/>
                  <a:pt x="6010274" y="14586"/>
                </a:cubicBezTo>
                <a:cubicBezTo>
                  <a:pt x="6022180" y="4862"/>
                  <a:pt x="6038452" y="0"/>
                  <a:pt x="6059090" y="0"/>
                </a:cubicBezTo>
                <a:cubicBezTo>
                  <a:pt x="6074171" y="0"/>
                  <a:pt x="6088161" y="3771"/>
                  <a:pt x="6101060" y="11311"/>
                </a:cubicBezTo>
                <a:cubicBezTo>
                  <a:pt x="6113958" y="18852"/>
                  <a:pt x="6124078" y="28873"/>
                  <a:pt x="6131420" y="41374"/>
                </a:cubicBezTo>
                <a:cubicBezTo>
                  <a:pt x="6138762" y="53876"/>
                  <a:pt x="6142434" y="66477"/>
                  <a:pt x="6142434" y="79177"/>
                </a:cubicBezTo>
                <a:cubicBezTo>
                  <a:pt x="6142434" y="87908"/>
                  <a:pt x="6141243" y="97334"/>
                  <a:pt x="6138862" y="107454"/>
                </a:cubicBezTo>
                <a:cubicBezTo>
                  <a:pt x="6136480" y="117574"/>
                  <a:pt x="6133504" y="127496"/>
                  <a:pt x="6129932" y="137220"/>
                </a:cubicBezTo>
                <a:cubicBezTo>
                  <a:pt x="6126360" y="146943"/>
                  <a:pt x="6122788" y="156964"/>
                  <a:pt x="6119216" y="167283"/>
                </a:cubicBezTo>
                <a:lnTo>
                  <a:pt x="5907880" y="737592"/>
                </a:lnTo>
                <a:cubicBezTo>
                  <a:pt x="5900340" y="759421"/>
                  <a:pt x="5892800" y="780157"/>
                  <a:pt x="5885259" y="799803"/>
                </a:cubicBezTo>
                <a:cubicBezTo>
                  <a:pt x="5877718" y="819448"/>
                  <a:pt x="5868987" y="836712"/>
                  <a:pt x="5859065" y="851595"/>
                </a:cubicBezTo>
                <a:cubicBezTo>
                  <a:pt x="5849143" y="866478"/>
                  <a:pt x="5835948" y="878682"/>
                  <a:pt x="5819477" y="888207"/>
                </a:cubicBezTo>
                <a:cubicBezTo>
                  <a:pt x="5803007" y="897732"/>
                  <a:pt x="5782865" y="902494"/>
                  <a:pt x="5759053" y="902494"/>
                </a:cubicBezTo>
                <a:cubicBezTo>
                  <a:pt x="5735240" y="902494"/>
                  <a:pt x="5715099" y="897831"/>
                  <a:pt x="5698629" y="888504"/>
                </a:cubicBezTo>
                <a:cubicBezTo>
                  <a:pt x="5682158" y="879178"/>
                  <a:pt x="5668863" y="866875"/>
                  <a:pt x="5658743" y="851595"/>
                </a:cubicBezTo>
                <a:cubicBezTo>
                  <a:pt x="5648622" y="836315"/>
                  <a:pt x="5639792" y="818952"/>
                  <a:pt x="5632251" y="799505"/>
                </a:cubicBezTo>
                <a:cubicBezTo>
                  <a:pt x="5624710" y="780058"/>
                  <a:pt x="5617170" y="759421"/>
                  <a:pt x="5609629" y="737592"/>
                </a:cubicBezTo>
                <a:lnTo>
                  <a:pt x="5401865" y="172046"/>
                </a:lnTo>
                <a:cubicBezTo>
                  <a:pt x="5398293" y="161727"/>
                  <a:pt x="5394622" y="151607"/>
                  <a:pt x="5390852" y="141685"/>
                </a:cubicBezTo>
                <a:cubicBezTo>
                  <a:pt x="5387082" y="131763"/>
                  <a:pt x="5383907" y="121047"/>
                  <a:pt x="5381327" y="109538"/>
                </a:cubicBezTo>
                <a:cubicBezTo>
                  <a:pt x="5378748" y="98028"/>
                  <a:pt x="5377457" y="88305"/>
                  <a:pt x="5377457" y="80367"/>
                </a:cubicBezTo>
                <a:cubicBezTo>
                  <a:pt x="5377457" y="60127"/>
                  <a:pt x="5385594" y="41672"/>
                  <a:pt x="5401865" y="25004"/>
                </a:cubicBezTo>
                <a:cubicBezTo>
                  <a:pt x="5418137" y="8335"/>
                  <a:pt x="5438576" y="0"/>
                  <a:pt x="5463182" y="0"/>
                </a:cubicBezTo>
                <a:close/>
                <a:moveTo>
                  <a:pt x="454818" y="0"/>
                </a:moveTo>
                <a:cubicBezTo>
                  <a:pt x="513556" y="0"/>
                  <a:pt x="565546" y="7838"/>
                  <a:pt x="610790" y="23515"/>
                </a:cubicBezTo>
                <a:cubicBezTo>
                  <a:pt x="656034" y="39192"/>
                  <a:pt x="692745" y="58936"/>
                  <a:pt x="720923" y="82749"/>
                </a:cubicBezTo>
                <a:cubicBezTo>
                  <a:pt x="749101" y="106561"/>
                  <a:pt x="770334" y="131763"/>
                  <a:pt x="784621" y="158353"/>
                </a:cubicBezTo>
                <a:cubicBezTo>
                  <a:pt x="798909" y="184944"/>
                  <a:pt x="806053" y="208558"/>
                  <a:pt x="806053" y="229196"/>
                </a:cubicBezTo>
                <a:cubicBezTo>
                  <a:pt x="806053" y="251421"/>
                  <a:pt x="797818" y="270371"/>
                  <a:pt x="781347" y="286048"/>
                </a:cubicBezTo>
                <a:cubicBezTo>
                  <a:pt x="764877" y="301724"/>
                  <a:pt x="745132" y="309563"/>
                  <a:pt x="722114" y="309563"/>
                </a:cubicBezTo>
                <a:cubicBezTo>
                  <a:pt x="709414" y="309563"/>
                  <a:pt x="697210" y="306586"/>
                  <a:pt x="685502" y="300633"/>
                </a:cubicBezTo>
                <a:cubicBezTo>
                  <a:pt x="673794" y="294680"/>
                  <a:pt x="663972" y="286346"/>
                  <a:pt x="656034" y="275630"/>
                </a:cubicBezTo>
                <a:cubicBezTo>
                  <a:pt x="634206" y="241499"/>
                  <a:pt x="615751" y="215702"/>
                  <a:pt x="600670" y="198239"/>
                </a:cubicBezTo>
                <a:cubicBezTo>
                  <a:pt x="585589" y="180777"/>
                  <a:pt x="565249" y="166092"/>
                  <a:pt x="539651" y="154186"/>
                </a:cubicBezTo>
                <a:cubicBezTo>
                  <a:pt x="514052" y="142280"/>
                  <a:pt x="481409" y="136327"/>
                  <a:pt x="441722" y="136327"/>
                </a:cubicBezTo>
                <a:cubicBezTo>
                  <a:pt x="400843" y="136327"/>
                  <a:pt x="364331" y="143371"/>
                  <a:pt x="332184" y="157460"/>
                </a:cubicBezTo>
                <a:cubicBezTo>
                  <a:pt x="300037" y="171550"/>
                  <a:pt x="272554" y="191988"/>
                  <a:pt x="249733" y="218778"/>
                </a:cubicBezTo>
                <a:cubicBezTo>
                  <a:pt x="226913" y="245567"/>
                  <a:pt x="209450" y="278408"/>
                  <a:pt x="197346" y="317302"/>
                </a:cubicBezTo>
                <a:cubicBezTo>
                  <a:pt x="185241" y="356196"/>
                  <a:pt x="179189" y="399256"/>
                  <a:pt x="179189" y="446485"/>
                </a:cubicBezTo>
                <a:cubicBezTo>
                  <a:pt x="179189" y="548878"/>
                  <a:pt x="202704" y="627658"/>
                  <a:pt x="249733" y="682824"/>
                </a:cubicBezTo>
                <a:cubicBezTo>
                  <a:pt x="296763" y="737989"/>
                  <a:pt x="362346" y="765572"/>
                  <a:pt x="446484" y="765572"/>
                </a:cubicBezTo>
                <a:cubicBezTo>
                  <a:pt x="487362" y="765572"/>
                  <a:pt x="525760" y="760214"/>
                  <a:pt x="561677" y="749499"/>
                </a:cubicBezTo>
                <a:cubicBezTo>
                  <a:pt x="597594" y="738783"/>
                  <a:pt x="634007" y="723503"/>
                  <a:pt x="670917" y="703660"/>
                </a:cubicBezTo>
                <a:lnTo>
                  <a:pt x="670917" y="561975"/>
                </a:lnTo>
                <a:lnTo>
                  <a:pt x="533995" y="561975"/>
                </a:lnTo>
                <a:cubicBezTo>
                  <a:pt x="501054" y="561975"/>
                  <a:pt x="476150" y="557014"/>
                  <a:pt x="459283" y="547092"/>
                </a:cubicBezTo>
                <a:cubicBezTo>
                  <a:pt x="442416" y="537171"/>
                  <a:pt x="433983" y="520303"/>
                  <a:pt x="433983" y="496491"/>
                </a:cubicBezTo>
                <a:cubicBezTo>
                  <a:pt x="433983" y="477044"/>
                  <a:pt x="441027" y="460971"/>
                  <a:pt x="455116" y="448271"/>
                </a:cubicBezTo>
                <a:cubicBezTo>
                  <a:pt x="469205" y="435571"/>
                  <a:pt x="488354" y="429221"/>
                  <a:pt x="512564" y="429221"/>
                </a:cubicBezTo>
                <a:lnTo>
                  <a:pt x="713184" y="429221"/>
                </a:lnTo>
                <a:cubicBezTo>
                  <a:pt x="737790" y="429221"/>
                  <a:pt x="758626" y="431403"/>
                  <a:pt x="775692" y="435769"/>
                </a:cubicBezTo>
                <a:cubicBezTo>
                  <a:pt x="792757" y="440135"/>
                  <a:pt x="806549" y="449858"/>
                  <a:pt x="817066" y="464939"/>
                </a:cubicBezTo>
                <a:cubicBezTo>
                  <a:pt x="827583" y="480021"/>
                  <a:pt x="832842" y="502643"/>
                  <a:pt x="832842" y="532805"/>
                </a:cubicBezTo>
                <a:lnTo>
                  <a:pt x="832842" y="700088"/>
                </a:lnTo>
                <a:cubicBezTo>
                  <a:pt x="832842" y="722313"/>
                  <a:pt x="830659" y="740073"/>
                  <a:pt x="826293" y="753368"/>
                </a:cubicBezTo>
                <a:cubicBezTo>
                  <a:pt x="821928" y="766664"/>
                  <a:pt x="813891" y="778669"/>
                  <a:pt x="802183" y="789385"/>
                </a:cubicBezTo>
                <a:cubicBezTo>
                  <a:pt x="790475" y="800100"/>
                  <a:pt x="775493" y="810419"/>
                  <a:pt x="757237" y="820341"/>
                </a:cubicBezTo>
                <a:cubicBezTo>
                  <a:pt x="704453" y="848916"/>
                  <a:pt x="653653" y="869752"/>
                  <a:pt x="604837" y="882849"/>
                </a:cubicBezTo>
                <a:cubicBezTo>
                  <a:pt x="556022" y="895946"/>
                  <a:pt x="502840" y="902494"/>
                  <a:pt x="445293" y="902494"/>
                </a:cubicBezTo>
                <a:cubicBezTo>
                  <a:pt x="378222" y="902494"/>
                  <a:pt x="317103" y="892175"/>
                  <a:pt x="261937" y="871538"/>
                </a:cubicBezTo>
                <a:cubicBezTo>
                  <a:pt x="206771" y="850900"/>
                  <a:pt x="159742" y="820936"/>
                  <a:pt x="120848" y="781646"/>
                </a:cubicBezTo>
                <a:cubicBezTo>
                  <a:pt x="81954" y="742355"/>
                  <a:pt x="52090" y="694730"/>
                  <a:pt x="31253" y="638771"/>
                </a:cubicBezTo>
                <a:cubicBezTo>
                  <a:pt x="10418" y="582811"/>
                  <a:pt x="0" y="520303"/>
                  <a:pt x="0" y="451247"/>
                </a:cubicBezTo>
                <a:cubicBezTo>
                  <a:pt x="0" y="383382"/>
                  <a:pt x="10120" y="321271"/>
                  <a:pt x="30361" y="264914"/>
                </a:cubicBezTo>
                <a:cubicBezTo>
                  <a:pt x="50601" y="208558"/>
                  <a:pt x="80367" y="160735"/>
                  <a:pt x="119658" y="121444"/>
                </a:cubicBezTo>
                <a:cubicBezTo>
                  <a:pt x="158948" y="82153"/>
                  <a:pt x="206771" y="52090"/>
                  <a:pt x="263128" y="31254"/>
                </a:cubicBezTo>
                <a:cubicBezTo>
                  <a:pt x="319484" y="10418"/>
                  <a:pt x="383381" y="0"/>
                  <a:pt x="454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CFEEA3-4AA4-6A1B-0B40-55E38D2EE89D}"/>
              </a:ext>
            </a:extLst>
          </p:cNvPr>
          <p:cNvSpPr/>
          <p:nvPr/>
        </p:nvSpPr>
        <p:spPr>
          <a:xfrm>
            <a:off x="6703275" y="1774710"/>
            <a:ext cx="2266950" cy="349063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01A6A-50EA-CBFB-8C38-A2B51F95E47D}"/>
              </a:ext>
            </a:extLst>
          </p:cNvPr>
          <p:cNvSpPr/>
          <p:nvPr/>
        </p:nvSpPr>
        <p:spPr>
          <a:xfrm>
            <a:off x="9091929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82CE58-7F7E-BEFA-D333-61F0D100E5AD}"/>
              </a:ext>
            </a:extLst>
          </p:cNvPr>
          <p:cNvSpPr/>
          <p:nvPr/>
        </p:nvSpPr>
        <p:spPr>
          <a:xfrm>
            <a:off x="10950954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B2B58C-79CF-C5F2-5153-9E987DBB1FD9}"/>
              </a:ext>
            </a:extLst>
          </p:cNvPr>
          <p:cNvSpPr/>
          <p:nvPr/>
        </p:nvSpPr>
        <p:spPr>
          <a:xfrm>
            <a:off x="12807975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39FDB5-858B-450D-0439-983ADE64A248}"/>
              </a:ext>
            </a:extLst>
          </p:cNvPr>
          <p:cNvSpPr txBox="1"/>
          <p:nvPr/>
        </p:nvSpPr>
        <p:spPr>
          <a:xfrm>
            <a:off x="6621421" y="3162324"/>
            <a:ext cx="24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IDFont+F3"/>
              </a:rPr>
              <a:t>B</a:t>
            </a:r>
            <a:r>
              <a:rPr lang="en-US" sz="2800" b="0" i="0" u="none" strike="noStrike" baseline="0" dirty="0">
                <a:latin typeface="CIDFont+F3"/>
              </a:rPr>
              <a:t>reaking </a:t>
            </a:r>
            <a:r>
              <a:rPr lang="en-US" sz="2800" dirty="0">
                <a:latin typeface="CIDFont+F3"/>
              </a:rPr>
              <a:t>D</a:t>
            </a:r>
            <a:r>
              <a:rPr lang="en-US" sz="2800" b="0" i="0" u="none" strike="noStrike" baseline="0" dirty="0">
                <a:latin typeface="CIDFont+F3"/>
              </a:rPr>
              <a:t>own</a:t>
            </a:r>
            <a:endParaRPr lang="en-US" sz="2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CDEAC1-08BF-1B75-0A7E-B608FD37F5D9}"/>
              </a:ext>
            </a:extLst>
          </p:cNvPr>
          <p:cNvCxnSpPr>
            <a:cxnSpLocks/>
          </p:cNvCxnSpPr>
          <p:nvPr/>
        </p:nvCxnSpPr>
        <p:spPr>
          <a:xfrm>
            <a:off x="351050" y="308344"/>
            <a:ext cx="0" cy="624131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F46275A7-0F25-05B5-1BE8-3068447F218E}"/>
              </a:ext>
            </a:extLst>
          </p:cNvPr>
          <p:cNvSpPr/>
          <p:nvPr/>
        </p:nvSpPr>
        <p:spPr>
          <a:xfrm>
            <a:off x="227440" y="274683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C6D6061F-B1CF-249A-DFB6-14A3170F6CF0}"/>
              </a:ext>
            </a:extLst>
          </p:cNvPr>
          <p:cNvSpPr/>
          <p:nvPr/>
        </p:nvSpPr>
        <p:spPr>
          <a:xfrm>
            <a:off x="188544" y="1764039"/>
            <a:ext cx="325010" cy="341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 action="ppaction://hlinksldjump"/>
            <a:extLst>
              <a:ext uri="{FF2B5EF4-FFF2-40B4-BE49-F238E27FC236}">
                <a16:creationId xmlns:a16="http://schemas.microsoft.com/office/drawing/2014/main" id="{DDB5EE46-9BD3-651E-0D7A-73C1E7022C4A}"/>
              </a:ext>
            </a:extLst>
          </p:cNvPr>
          <p:cNvSpPr/>
          <p:nvPr/>
        </p:nvSpPr>
        <p:spPr>
          <a:xfrm>
            <a:off x="227440" y="6376503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3E38F8-0A7F-77AD-EDA8-E66D901BC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091326" y="5316618"/>
            <a:ext cx="521589" cy="608806"/>
          </a:xfrm>
          <a:prstGeom prst="rect">
            <a:avLst/>
          </a:prstGeom>
        </p:spPr>
      </p:pic>
      <p:pic>
        <p:nvPicPr>
          <p:cNvPr id="9" name="Graphic 8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BDF21D-C680-F75B-7143-05B5A2003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4730" y="5316618"/>
            <a:ext cx="521589" cy="608806"/>
          </a:xfrm>
          <a:prstGeom prst="rect">
            <a:avLst/>
          </a:prstGeom>
        </p:spPr>
      </p:pic>
      <p:sp>
        <p:nvSpPr>
          <p:cNvPr id="12" name="Oval 11">
            <a:hlinkClick r:id="rId9" action="ppaction://hlinksldjump"/>
            <a:extLst>
              <a:ext uri="{FF2B5EF4-FFF2-40B4-BE49-F238E27FC236}">
                <a16:creationId xmlns:a16="http://schemas.microsoft.com/office/drawing/2014/main" id="{52E6579F-AF4B-AF30-5952-FF6BC412C851}"/>
              </a:ext>
            </a:extLst>
          </p:cNvPr>
          <p:cNvSpPr/>
          <p:nvPr/>
        </p:nvSpPr>
        <p:spPr>
          <a:xfrm>
            <a:off x="227440" y="4752429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hlinkClick r:id="rId10" action="ppaction://hlinkfile"/>
            <a:extLst>
              <a:ext uri="{FF2B5EF4-FFF2-40B4-BE49-F238E27FC236}">
                <a16:creationId xmlns:a16="http://schemas.microsoft.com/office/drawing/2014/main" id="{2F37C092-0451-1F4D-32C5-6E4147B9351A}"/>
              </a:ext>
            </a:extLst>
          </p:cNvPr>
          <p:cNvSpPr txBox="1"/>
          <p:nvPr/>
        </p:nvSpPr>
        <p:spPr>
          <a:xfrm>
            <a:off x="1343100" y="875156"/>
            <a:ext cx="37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AD3FC-41B6-BD5D-C3FE-E102AA3707C7}"/>
              </a:ext>
            </a:extLst>
          </p:cNvPr>
          <p:cNvSpPr txBox="1"/>
          <p:nvPr/>
        </p:nvSpPr>
        <p:spPr>
          <a:xfrm>
            <a:off x="1222147" y="2396643"/>
            <a:ext cx="3994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genial Black" panose="02000503040000020004" pitchFamily="2" charset="0"/>
              </a:rPr>
              <a:t>Add a new Customer</a:t>
            </a:r>
            <a:endParaRPr lang="en-US" sz="2000" b="0" i="0" u="none" strike="noStrike" baseline="0" dirty="0">
              <a:solidFill>
                <a:schemeClr val="bg1"/>
              </a:solidFill>
              <a:latin typeface="Congenial Black" panose="0200050304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genial Black" panose="02000503040000020004" pitchFamily="2" charset="0"/>
              </a:rPr>
              <a:t>Update info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genial Black" panose="02000503040000020004" pitchFamily="2" charset="0"/>
              </a:rPr>
              <a:t>Add Product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genial Black" panose="02000503040000020004" pitchFamily="2" charset="0"/>
              </a:rPr>
              <a:t>Delete Product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genial Black" panose="02000503040000020004" pitchFamily="2" charset="0"/>
              </a:rPr>
              <a:t>Add Product to Cart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genial Black" panose="02000503040000020004" pitchFamily="2" charset="0"/>
              </a:rPr>
              <a:t>Site Visitor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genial Black" panose="02000503040000020004" pitchFamily="2" charset="0"/>
              </a:rPr>
              <a:t>Place Order</a:t>
            </a:r>
          </a:p>
        </p:txBody>
      </p:sp>
      <p:pic>
        <p:nvPicPr>
          <p:cNvPr id="16" name="Graphic 15" descr="Grocery bag with solid fill">
            <a:extLst>
              <a:ext uri="{FF2B5EF4-FFF2-40B4-BE49-F238E27FC236}">
                <a16:creationId xmlns:a16="http://schemas.microsoft.com/office/drawing/2014/main" id="{419E9EA3-2D47-8628-C85D-BCAAF40C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87125" y="5806897"/>
            <a:ext cx="1078704" cy="10787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F4CB68-2B7E-B78D-2036-5E2CC7FDC484}"/>
              </a:ext>
            </a:extLst>
          </p:cNvPr>
          <p:cNvSpPr txBox="1"/>
          <p:nvPr/>
        </p:nvSpPr>
        <p:spPr>
          <a:xfrm>
            <a:off x="12670130" y="3044279"/>
            <a:ext cx="2016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Goal &amp; </a:t>
            </a:r>
            <a:r>
              <a:rPr lang="en-US" sz="2200" dirty="0" err="1"/>
              <a:t>Methology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EEB5F-071D-02A0-F952-CFFB82D7D418}"/>
              </a:ext>
            </a:extLst>
          </p:cNvPr>
          <p:cNvSpPr txBox="1"/>
          <p:nvPr/>
        </p:nvSpPr>
        <p:spPr>
          <a:xfrm>
            <a:off x="8911610" y="3228943"/>
            <a:ext cx="209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IDFont+F3"/>
              </a:rPr>
              <a:t>Visualization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C23ED-C410-E915-D9D4-1F317DF2EC85}"/>
              </a:ext>
            </a:extLst>
          </p:cNvPr>
          <p:cNvSpPr txBox="1"/>
          <p:nvPr/>
        </p:nvSpPr>
        <p:spPr>
          <a:xfrm>
            <a:off x="10724282" y="3223879"/>
            <a:ext cx="220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IDFont+F3"/>
              </a:rPr>
              <a:t>Retrospective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32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C93BF-0F4D-C550-95C2-A7CF6E38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72FB3D-B69B-D1E0-012E-875358850D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pic>
        <p:nvPicPr>
          <p:cNvPr id="3" name="Picture 2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C94373B5-33E3-494F-924D-29787C697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37B8BA-B203-79D4-67C0-7E072DFA2643}"/>
              </a:ext>
            </a:extLst>
          </p:cNvPr>
          <p:cNvSpPr txBox="1"/>
          <p:nvPr/>
        </p:nvSpPr>
        <p:spPr>
          <a:xfrm>
            <a:off x="-65836800" y="-59918685"/>
            <a:ext cx="311302400" cy="133746075"/>
          </a:xfrm>
          <a:custGeom>
            <a:avLst/>
            <a:gdLst/>
            <a:ahLst/>
            <a:cxnLst/>
            <a:rect l="l" t="t" r="r" b="b"/>
            <a:pathLst>
              <a:path w="7600950" h="1143596">
                <a:moveTo>
                  <a:pt x="4845248" y="723305"/>
                </a:moveTo>
                <a:cubicBezTo>
                  <a:pt x="4870251" y="723305"/>
                  <a:pt x="4891583" y="731937"/>
                  <a:pt x="4909244" y="749201"/>
                </a:cubicBezTo>
                <a:cubicBezTo>
                  <a:pt x="4926905" y="766465"/>
                  <a:pt x="4935736" y="787400"/>
                  <a:pt x="4935736" y="812007"/>
                </a:cubicBezTo>
                <a:cubicBezTo>
                  <a:pt x="4935736" y="840185"/>
                  <a:pt x="4926905" y="862310"/>
                  <a:pt x="4909244" y="878384"/>
                </a:cubicBezTo>
                <a:cubicBezTo>
                  <a:pt x="4891583" y="894457"/>
                  <a:pt x="4870847" y="902494"/>
                  <a:pt x="4847034" y="902494"/>
                </a:cubicBezTo>
                <a:cubicBezTo>
                  <a:pt x="4822428" y="902494"/>
                  <a:pt x="4801195" y="894556"/>
                  <a:pt x="4783336" y="878682"/>
                </a:cubicBezTo>
                <a:cubicBezTo>
                  <a:pt x="4765476" y="862806"/>
                  <a:pt x="4756547" y="840582"/>
                  <a:pt x="4756547" y="812007"/>
                </a:cubicBezTo>
                <a:cubicBezTo>
                  <a:pt x="4756547" y="787797"/>
                  <a:pt x="4765079" y="766961"/>
                  <a:pt x="4782145" y="749499"/>
                </a:cubicBezTo>
                <a:cubicBezTo>
                  <a:pt x="4799210" y="732036"/>
                  <a:pt x="4820245" y="723305"/>
                  <a:pt x="4845248" y="723305"/>
                </a:cubicBezTo>
                <a:close/>
                <a:moveTo>
                  <a:pt x="3256359" y="363141"/>
                </a:moveTo>
                <a:cubicBezTo>
                  <a:pt x="3211512" y="363141"/>
                  <a:pt x="3173709" y="380802"/>
                  <a:pt x="3142952" y="416124"/>
                </a:cubicBezTo>
                <a:cubicBezTo>
                  <a:pt x="3112194" y="451446"/>
                  <a:pt x="3096815" y="503436"/>
                  <a:pt x="3096815" y="572096"/>
                </a:cubicBezTo>
                <a:cubicBezTo>
                  <a:pt x="3096815" y="636786"/>
                  <a:pt x="3112094" y="687090"/>
                  <a:pt x="3142654" y="723007"/>
                </a:cubicBezTo>
                <a:cubicBezTo>
                  <a:pt x="3173213" y="758924"/>
                  <a:pt x="3211115" y="776883"/>
                  <a:pt x="3256359" y="776883"/>
                </a:cubicBezTo>
                <a:cubicBezTo>
                  <a:pt x="3283346" y="776883"/>
                  <a:pt x="3308349" y="769045"/>
                  <a:pt x="3331369" y="753368"/>
                </a:cubicBezTo>
                <a:cubicBezTo>
                  <a:pt x="3354387" y="737692"/>
                  <a:pt x="3372841" y="714177"/>
                  <a:pt x="3386732" y="682824"/>
                </a:cubicBezTo>
                <a:cubicBezTo>
                  <a:pt x="3400623" y="651471"/>
                  <a:pt x="3407568" y="613569"/>
                  <a:pt x="3407568" y="569119"/>
                </a:cubicBezTo>
                <a:cubicBezTo>
                  <a:pt x="3407568" y="526256"/>
                  <a:pt x="3401021" y="489446"/>
                  <a:pt x="3387923" y="458689"/>
                </a:cubicBezTo>
                <a:cubicBezTo>
                  <a:pt x="3374826" y="427931"/>
                  <a:pt x="3356669" y="404317"/>
                  <a:pt x="3333452" y="387846"/>
                </a:cubicBezTo>
                <a:cubicBezTo>
                  <a:pt x="3310234" y="371376"/>
                  <a:pt x="3284537" y="363141"/>
                  <a:pt x="3256359" y="363141"/>
                </a:cubicBezTo>
                <a:close/>
                <a:moveTo>
                  <a:pt x="1756171" y="361950"/>
                </a:moveTo>
                <a:cubicBezTo>
                  <a:pt x="1724421" y="361950"/>
                  <a:pt x="1696442" y="370185"/>
                  <a:pt x="1672233" y="386656"/>
                </a:cubicBezTo>
                <a:cubicBezTo>
                  <a:pt x="1648023" y="403126"/>
                  <a:pt x="1629370" y="427435"/>
                  <a:pt x="1616273" y="459582"/>
                </a:cubicBezTo>
                <a:cubicBezTo>
                  <a:pt x="1603176" y="491728"/>
                  <a:pt x="1596628" y="529233"/>
                  <a:pt x="1596628" y="572096"/>
                </a:cubicBezTo>
                <a:cubicBezTo>
                  <a:pt x="1596628" y="614561"/>
                  <a:pt x="1603077" y="651669"/>
                  <a:pt x="1615975" y="683419"/>
                </a:cubicBezTo>
                <a:cubicBezTo>
                  <a:pt x="1628874" y="715169"/>
                  <a:pt x="1647329" y="739478"/>
                  <a:pt x="1671340" y="756345"/>
                </a:cubicBezTo>
                <a:cubicBezTo>
                  <a:pt x="1695350" y="773212"/>
                  <a:pt x="1723627" y="781646"/>
                  <a:pt x="1756171" y="781646"/>
                </a:cubicBezTo>
                <a:cubicBezTo>
                  <a:pt x="1805384" y="781646"/>
                  <a:pt x="1844575" y="763092"/>
                  <a:pt x="1873746" y="725984"/>
                </a:cubicBezTo>
                <a:cubicBezTo>
                  <a:pt x="1902916" y="688876"/>
                  <a:pt x="1917501" y="637580"/>
                  <a:pt x="1917501" y="572096"/>
                </a:cubicBezTo>
                <a:cubicBezTo>
                  <a:pt x="1917501" y="505818"/>
                  <a:pt x="1902916" y="454224"/>
                  <a:pt x="1873746" y="417314"/>
                </a:cubicBezTo>
                <a:cubicBezTo>
                  <a:pt x="1844575" y="380405"/>
                  <a:pt x="1805384" y="361950"/>
                  <a:pt x="1756171" y="361950"/>
                </a:cubicBezTo>
                <a:close/>
                <a:moveTo>
                  <a:pt x="4847034" y="241697"/>
                </a:moveTo>
                <a:cubicBezTo>
                  <a:pt x="4871244" y="241697"/>
                  <a:pt x="4892080" y="249536"/>
                  <a:pt x="4909542" y="265212"/>
                </a:cubicBezTo>
                <a:cubicBezTo>
                  <a:pt x="4927004" y="280888"/>
                  <a:pt x="4935736" y="302618"/>
                  <a:pt x="4935736" y="330399"/>
                </a:cubicBezTo>
                <a:cubicBezTo>
                  <a:pt x="4935736" y="352624"/>
                  <a:pt x="4926211" y="373063"/>
                  <a:pt x="4907161" y="391716"/>
                </a:cubicBezTo>
                <a:cubicBezTo>
                  <a:pt x="4888111" y="410369"/>
                  <a:pt x="4867473" y="419696"/>
                  <a:pt x="4845248" y="419696"/>
                </a:cubicBezTo>
                <a:cubicBezTo>
                  <a:pt x="4821039" y="419696"/>
                  <a:pt x="4800203" y="410766"/>
                  <a:pt x="4782740" y="392906"/>
                </a:cubicBezTo>
                <a:cubicBezTo>
                  <a:pt x="4765277" y="375047"/>
                  <a:pt x="4756547" y="354211"/>
                  <a:pt x="4756547" y="330399"/>
                </a:cubicBezTo>
                <a:cubicBezTo>
                  <a:pt x="4756547" y="302221"/>
                  <a:pt x="4765377" y="280392"/>
                  <a:pt x="4783038" y="264914"/>
                </a:cubicBezTo>
                <a:cubicBezTo>
                  <a:pt x="4800698" y="249436"/>
                  <a:pt x="4822031" y="241697"/>
                  <a:pt x="4847034" y="241697"/>
                </a:cubicBezTo>
                <a:close/>
                <a:moveTo>
                  <a:pt x="3011090" y="241697"/>
                </a:moveTo>
                <a:cubicBezTo>
                  <a:pt x="3034109" y="241697"/>
                  <a:pt x="3052862" y="249536"/>
                  <a:pt x="3067347" y="265212"/>
                </a:cubicBezTo>
                <a:cubicBezTo>
                  <a:pt x="3081833" y="280888"/>
                  <a:pt x="3089076" y="303411"/>
                  <a:pt x="3089076" y="332780"/>
                </a:cubicBezTo>
                <a:lnTo>
                  <a:pt x="3089076" y="352425"/>
                </a:lnTo>
                <a:cubicBezTo>
                  <a:pt x="3119635" y="314722"/>
                  <a:pt x="3151385" y="287040"/>
                  <a:pt x="3184326" y="269379"/>
                </a:cubicBezTo>
                <a:cubicBezTo>
                  <a:pt x="3217267" y="251718"/>
                  <a:pt x="3254573" y="242888"/>
                  <a:pt x="3296245" y="242888"/>
                </a:cubicBezTo>
                <a:cubicBezTo>
                  <a:pt x="3346251" y="242888"/>
                  <a:pt x="3392288" y="255786"/>
                  <a:pt x="3434357" y="281583"/>
                </a:cubicBezTo>
                <a:cubicBezTo>
                  <a:pt x="3476426" y="307380"/>
                  <a:pt x="3509664" y="345083"/>
                  <a:pt x="3534073" y="394692"/>
                </a:cubicBezTo>
                <a:cubicBezTo>
                  <a:pt x="3558480" y="444302"/>
                  <a:pt x="3570684" y="503039"/>
                  <a:pt x="3570684" y="570905"/>
                </a:cubicBezTo>
                <a:cubicBezTo>
                  <a:pt x="3570684" y="620911"/>
                  <a:pt x="3563639" y="666849"/>
                  <a:pt x="3549550" y="708720"/>
                </a:cubicBezTo>
                <a:cubicBezTo>
                  <a:pt x="3535461" y="750590"/>
                  <a:pt x="3516114" y="785714"/>
                  <a:pt x="3491507" y="814090"/>
                </a:cubicBezTo>
                <a:cubicBezTo>
                  <a:pt x="3466901" y="842467"/>
                  <a:pt x="3437830" y="864295"/>
                  <a:pt x="3404294" y="879574"/>
                </a:cubicBezTo>
                <a:cubicBezTo>
                  <a:pt x="3370758" y="894854"/>
                  <a:pt x="3334741" y="902494"/>
                  <a:pt x="3296245" y="902494"/>
                </a:cubicBezTo>
                <a:cubicBezTo>
                  <a:pt x="3249810" y="902494"/>
                  <a:pt x="3210817" y="893167"/>
                  <a:pt x="3179266" y="874514"/>
                </a:cubicBezTo>
                <a:cubicBezTo>
                  <a:pt x="3147714" y="855861"/>
                  <a:pt x="3117651" y="828477"/>
                  <a:pt x="3089076" y="792361"/>
                </a:cubicBezTo>
                <a:lnTo>
                  <a:pt x="3089076" y="1036439"/>
                </a:lnTo>
                <a:cubicBezTo>
                  <a:pt x="3089076" y="1107877"/>
                  <a:pt x="3063081" y="1143596"/>
                  <a:pt x="3011090" y="1143596"/>
                </a:cubicBezTo>
                <a:cubicBezTo>
                  <a:pt x="2980531" y="1143596"/>
                  <a:pt x="2960291" y="1134368"/>
                  <a:pt x="2950369" y="1115914"/>
                </a:cubicBezTo>
                <a:cubicBezTo>
                  <a:pt x="2940447" y="1097459"/>
                  <a:pt x="2935486" y="1070571"/>
                  <a:pt x="2935486" y="1035249"/>
                </a:cubicBezTo>
                <a:lnTo>
                  <a:pt x="2935486" y="333971"/>
                </a:lnTo>
                <a:cubicBezTo>
                  <a:pt x="2935486" y="303014"/>
                  <a:pt x="2942232" y="279897"/>
                  <a:pt x="2955726" y="264617"/>
                </a:cubicBezTo>
                <a:cubicBezTo>
                  <a:pt x="2969219" y="249337"/>
                  <a:pt x="2987674" y="241697"/>
                  <a:pt x="3011090" y="241697"/>
                </a:cubicBezTo>
                <a:close/>
                <a:moveTo>
                  <a:pt x="2281237" y="241697"/>
                </a:moveTo>
                <a:cubicBezTo>
                  <a:pt x="2305843" y="241697"/>
                  <a:pt x="2325688" y="249833"/>
                  <a:pt x="2340768" y="266105"/>
                </a:cubicBezTo>
                <a:cubicBezTo>
                  <a:pt x="2355849" y="282377"/>
                  <a:pt x="2363390" y="306586"/>
                  <a:pt x="2363390" y="338733"/>
                </a:cubicBezTo>
                <a:lnTo>
                  <a:pt x="2363390" y="598885"/>
                </a:lnTo>
                <a:cubicBezTo>
                  <a:pt x="2363390" y="636588"/>
                  <a:pt x="2366565" y="668239"/>
                  <a:pt x="2372915" y="693837"/>
                </a:cubicBezTo>
                <a:cubicBezTo>
                  <a:pt x="2379265" y="719435"/>
                  <a:pt x="2390675" y="739478"/>
                  <a:pt x="2407145" y="753964"/>
                </a:cubicBezTo>
                <a:cubicBezTo>
                  <a:pt x="2423616" y="768449"/>
                  <a:pt x="2445940" y="775692"/>
                  <a:pt x="2474119" y="775692"/>
                </a:cubicBezTo>
                <a:cubicBezTo>
                  <a:pt x="2501502" y="775692"/>
                  <a:pt x="2527299" y="767556"/>
                  <a:pt x="2551509" y="751285"/>
                </a:cubicBezTo>
                <a:cubicBezTo>
                  <a:pt x="2575718" y="735013"/>
                  <a:pt x="2593379" y="713780"/>
                  <a:pt x="2604491" y="687586"/>
                </a:cubicBezTo>
                <a:cubicBezTo>
                  <a:pt x="2613620" y="664567"/>
                  <a:pt x="2618184" y="614164"/>
                  <a:pt x="2618184" y="536377"/>
                </a:cubicBezTo>
                <a:lnTo>
                  <a:pt x="2618184" y="338733"/>
                </a:lnTo>
                <a:cubicBezTo>
                  <a:pt x="2618184" y="306586"/>
                  <a:pt x="2625724" y="282377"/>
                  <a:pt x="2640806" y="266105"/>
                </a:cubicBezTo>
                <a:cubicBezTo>
                  <a:pt x="2655887" y="249833"/>
                  <a:pt x="2675532" y="241697"/>
                  <a:pt x="2699741" y="241697"/>
                </a:cubicBezTo>
                <a:cubicBezTo>
                  <a:pt x="2723951" y="241697"/>
                  <a:pt x="2743398" y="249734"/>
                  <a:pt x="2758082" y="265807"/>
                </a:cubicBezTo>
                <a:cubicBezTo>
                  <a:pt x="2772767" y="281881"/>
                  <a:pt x="2780109" y="306189"/>
                  <a:pt x="2780109" y="338733"/>
                </a:cubicBezTo>
                <a:lnTo>
                  <a:pt x="2780109" y="809625"/>
                </a:lnTo>
                <a:cubicBezTo>
                  <a:pt x="2780109" y="840582"/>
                  <a:pt x="2773064" y="863799"/>
                  <a:pt x="2758975" y="879277"/>
                </a:cubicBezTo>
                <a:cubicBezTo>
                  <a:pt x="2744886" y="894755"/>
                  <a:pt x="2726729" y="902494"/>
                  <a:pt x="2704505" y="902494"/>
                </a:cubicBezTo>
                <a:cubicBezTo>
                  <a:pt x="2682279" y="902494"/>
                  <a:pt x="2663925" y="894457"/>
                  <a:pt x="2649438" y="878384"/>
                </a:cubicBezTo>
                <a:cubicBezTo>
                  <a:pt x="2634951" y="862310"/>
                  <a:pt x="2627709" y="839788"/>
                  <a:pt x="2627709" y="810816"/>
                </a:cubicBezTo>
                <a:lnTo>
                  <a:pt x="2627709" y="789980"/>
                </a:lnTo>
                <a:cubicBezTo>
                  <a:pt x="2608262" y="814586"/>
                  <a:pt x="2587823" y="835224"/>
                  <a:pt x="2566391" y="851892"/>
                </a:cubicBezTo>
                <a:cubicBezTo>
                  <a:pt x="2544960" y="868561"/>
                  <a:pt x="2521544" y="880964"/>
                  <a:pt x="2496145" y="889099"/>
                </a:cubicBezTo>
                <a:cubicBezTo>
                  <a:pt x="2470745" y="897235"/>
                  <a:pt x="2441773" y="901303"/>
                  <a:pt x="2409229" y="901303"/>
                </a:cubicBezTo>
                <a:cubicBezTo>
                  <a:pt x="2369939" y="901303"/>
                  <a:pt x="2334716" y="893167"/>
                  <a:pt x="2303562" y="876896"/>
                </a:cubicBezTo>
                <a:cubicBezTo>
                  <a:pt x="2272406" y="860624"/>
                  <a:pt x="2248296" y="838200"/>
                  <a:pt x="2231231" y="809625"/>
                </a:cubicBezTo>
                <a:cubicBezTo>
                  <a:pt x="2210990" y="775097"/>
                  <a:pt x="2200870" y="725488"/>
                  <a:pt x="2200870" y="660797"/>
                </a:cubicBezTo>
                <a:lnTo>
                  <a:pt x="2200870" y="338733"/>
                </a:lnTo>
                <a:cubicBezTo>
                  <a:pt x="2200870" y="306189"/>
                  <a:pt x="2208212" y="281881"/>
                  <a:pt x="2222896" y="265807"/>
                </a:cubicBezTo>
                <a:cubicBezTo>
                  <a:pt x="2237581" y="249734"/>
                  <a:pt x="2257027" y="241697"/>
                  <a:pt x="2281237" y="241697"/>
                </a:cubicBezTo>
                <a:close/>
                <a:moveTo>
                  <a:pt x="1756171" y="241697"/>
                </a:moveTo>
                <a:cubicBezTo>
                  <a:pt x="1805384" y="241697"/>
                  <a:pt x="1850033" y="249635"/>
                  <a:pt x="1890117" y="265510"/>
                </a:cubicBezTo>
                <a:cubicBezTo>
                  <a:pt x="1930201" y="281385"/>
                  <a:pt x="1964532" y="304007"/>
                  <a:pt x="1993106" y="333375"/>
                </a:cubicBezTo>
                <a:cubicBezTo>
                  <a:pt x="2021681" y="362744"/>
                  <a:pt x="2043410" y="397669"/>
                  <a:pt x="2058293" y="438150"/>
                </a:cubicBezTo>
                <a:cubicBezTo>
                  <a:pt x="2073175" y="478631"/>
                  <a:pt x="2080617" y="523280"/>
                  <a:pt x="2080617" y="572096"/>
                </a:cubicBezTo>
                <a:cubicBezTo>
                  <a:pt x="2080617" y="620514"/>
                  <a:pt x="2073076" y="665163"/>
                  <a:pt x="2057995" y="706041"/>
                </a:cubicBezTo>
                <a:cubicBezTo>
                  <a:pt x="2042914" y="746919"/>
                  <a:pt x="2021085" y="782042"/>
                  <a:pt x="1992510" y="811411"/>
                </a:cubicBezTo>
                <a:cubicBezTo>
                  <a:pt x="1963935" y="840780"/>
                  <a:pt x="1929804" y="863303"/>
                  <a:pt x="1890117" y="878979"/>
                </a:cubicBezTo>
                <a:cubicBezTo>
                  <a:pt x="1850429" y="894656"/>
                  <a:pt x="1805781" y="902494"/>
                  <a:pt x="1756171" y="902494"/>
                </a:cubicBezTo>
                <a:cubicBezTo>
                  <a:pt x="1706959" y="902494"/>
                  <a:pt x="1662708" y="894556"/>
                  <a:pt x="1623417" y="878682"/>
                </a:cubicBezTo>
                <a:cubicBezTo>
                  <a:pt x="1584126" y="862806"/>
                  <a:pt x="1550094" y="840085"/>
                  <a:pt x="1521321" y="810518"/>
                </a:cubicBezTo>
                <a:cubicBezTo>
                  <a:pt x="1492547" y="780951"/>
                  <a:pt x="1470719" y="746026"/>
                  <a:pt x="1455837" y="705743"/>
                </a:cubicBezTo>
                <a:cubicBezTo>
                  <a:pt x="1440954" y="665460"/>
                  <a:pt x="1433512" y="620911"/>
                  <a:pt x="1433512" y="572096"/>
                </a:cubicBezTo>
                <a:cubicBezTo>
                  <a:pt x="1433512" y="522883"/>
                  <a:pt x="1441053" y="477838"/>
                  <a:pt x="1456134" y="436960"/>
                </a:cubicBezTo>
                <a:cubicBezTo>
                  <a:pt x="1471215" y="396082"/>
                  <a:pt x="1492845" y="361157"/>
                  <a:pt x="1521023" y="332185"/>
                </a:cubicBezTo>
                <a:cubicBezTo>
                  <a:pt x="1549201" y="303213"/>
                  <a:pt x="1583333" y="280888"/>
                  <a:pt x="1623417" y="265212"/>
                </a:cubicBezTo>
                <a:cubicBezTo>
                  <a:pt x="1663501" y="249536"/>
                  <a:pt x="1707753" y="241697"/>
                  <a:pt x="1756171" y="241697"/>
                </a:cubicBezTo>
                <a:close/>
                <a:moveTo>
                  <a:pt x="1064418" y="241697"/>
                </a:moveTo>
                <a:cubicBezTo>
                  <a:pt x="1091406" y="241697"/>
                  <a:pt x="1110853" y="250230"/>
                  <a:pt x="1122759" y="267296"/>
                </a:cubicBezTo>
                <a:cubicBezTo>
                  <a:pt x="1134665" y="284361"/>
                  <a:pt x="1141214" y="309563"/>
                  <a:pt x="1142404" y="342900"/>
                </a:cubicBezTo>
                <a:cubicBezTo>
                  <a:pt x="1161851" y="309563"/>
                  <a:pt x="1181794" y="284361"/>
                  <a:pt x="1202233" y="267296"/>
                </a:cubicBezTo>
                <a:cubicBezTo>
                  <a:pt x="1222672" y="250230"/>
                  <a:pt x="1249958" y="241697"/>
                  <a:pt x="1284089" y="241697"/>
                </a:cubicBezTo>
                <a:cubicBezTo>
                  <a:pt x="1318220" y="241697"/>
                  <a:pt x="1351359" y="250230"/>
                  <a:pt x="1383506" y="267296"/>
                </a:cubicBezTo>
                <a:cubicBezTo>
                  <a:pt x="1415653" y="284361"/>
                  <a:pt x="1431726" y="306983"/>
                  <a:pt x="1431726" y="335161"/>
                </a:cubicBezTo>
                <a:cubicBezTo>
                  <a:pt x="1431726" y="355005"/>
                  <a:pt x="1424880" y="371376"/>
                  <a:pt x="1411188" y="384274"/>
                </a:cubicBezTo>
                <a:cubicBezTo>
                  <a:pt x="1397496" y="397173"/>
                  <a:pt x="1382712" y="403622"/>
                  <a:pt x="1366837" y="403622"/>
                </a:cubicBezTo>
                <a:cubicBezTo>
                  <a:pt x="1360884" y="403622"/>
                  <a:pt x="1346497" y="399951"/>
                  <a:pt x="1323677" y="392609"/>
                </a:cubicBezTo>
                <a:cubicBezTo>
                  <a:pt x="1300857" y="385267"/>
                  <a:pt x="1280715" y="381596"/>
                  <a:pt x="1263253" y="381596"/>
                </a:cubicBezTo>
                <a:cubicBezTo>
                  <a:pt x="1239440" y="381596"/>
                  <a:pt x="1219993" y="387846"/>
                  <a:pt x="1204912" y="400348"/>
                </a:cubicBezTo>
                <a:cubicBezTo>
                  <a:pt x="1189831" y="412849"/>
                  <a:pt x="1178123" y="431403"/>
                  <a:pt x="1169789" y="456010"/>
                </a:cubicBezTo>
                <a:cubicBezTo>
                  <a:pt x="1161454" y="480616"/>
                  <a:pt x="1155700" y="509885"/>
                  <a:pt x="1152525" y="543818"/>
                </a:cubicBezTo>
                <a:cubicBezTo>
                  <a:pt x="1149350" y="577751"/>
                  <a:pt x="1147762" y="619125"/>
                  <a:pt x="1147762" y="667941"/>
                </a:cubicBezTo>
                <a:lnTo>
                  <a:pt x="1147762" y="803672"/>
                </a:lnTo>
                <a:cubicBezTo>
                  <a:pt x="1147762" y="836613"/>
                  <a:pt x="1140023" y="861318"/>
                  <a:pt x="1124545" y="877789"/>
                </a:cubicBezTo>
                <a:cubicBezTo>
                  <a:pt x="1109067" y="894259"/>
                  <a:pt x="1089421" y="902494"/>
                  <a:pt x="1065609" y="902494"/>
                </a:cubicBezTo>
                <a:cubicBezTo>
                  <a:pt x="1042193" y="902494"/>
                  <a:pt x="1022945" y="894160"/>
                  <a:pt x="1007864" y="877491"/>
                </a:cubicBezTo>
                <a:cubicBezTo>
                  <a:pt x="992782" y="860822"/>
                  <a:pt x="985242" y="836216"/>
                  <a:pt x="985242" y="803672"/>
                </a:cubicBezTo>
                <a:lnTo>
                  <a:pt x="985242" y="351235"/>
                </a:lnTo>
                <a:cubicBezTo>
                  <a:pt x="985242" y="278210"/>
                  <a:pt x="1011634" y="241697"/>
                  <a:pt x="1064418" y="241697"/>
                </a:cubicBezTo>
                <a:close/>
                <a:moveTo>
                  <a:pt x="6554986" y="186333"/>
                </a:moveTo>
                <a:lnTo>
                  <a:pt x="6425802" y="546497"/>
                </a:lnTo>
                <a:lnTo>
                  <a:pt x="6686550" y="546497"/>
                </a:lnTo>
                <a:close/>
                <a:moveTo>
                  <a:pt x="4299347" y="10716"/>
                </a:moveTo>
                <a:cubicBezTo>
                  <a:pt x="4337843" y="10716"/>
                  <a:pt x="4372966" y="15975"/>
                  <a:pt x="4404717" y="26492"/>
                </a:cubicBezTo>
                <a:cubicBezTo>
                  <a:pt x="4436467" y="37009"/>
                  <a:pt x="4464049" y="52189"/>
                  <a:pt x="4487465" y="72033"/>
                </a:cubicBezTo>
                <a:cubicBezTo>
                  <a:pt x="4510881" y="91877"/>
                  <a:pt x="4528542" y="114896"/>
                  <a:pt x="4540448" y="141089"/>
                </a:cubicBezTo>
                <a:cubicBezTo>
                  <a:pt x="4552354" y="167283"/>
                  <a:pt x="4558307" y="195461"/>
                  <a:pt x="4558307" y="225624"/>
                </a:cubicBezTo>
                <a:cubicBezTo>
                  <a:pt x="4558307" y="265311"/>
                  <a:pt x="4549675" y="299343"/>
                  <a:pt x="4532411" y="327720"/>
                </a:cubicBezTo>
                <a:cubicBezTo>
                  <a:pt x="4515147" y="356097"/>
                  <a:pt x="4490442" y="383779"/>
                  <a:pt x="4458295" y="410766"/>
                </a:cubicBezTo>
                <a:cubicBezTo>
                  <a:pt x="4489251" y="427435"/>
                  <a:pt x="4515346" y="446485"/>
                  <a:pt x="4536579" y="467916"/>
                </a:cubicBezTo>
                <a:cubicBezTo>
                  <a:pt x="4557811" y="489347"/>
                  <a:pt x="4573786" y="513060"/>
                  <a:pt x="4584501" y="539056"/>
                </a:cubicBezTo>
                <a:cubicBezTo>
                  <a:pt x="4595217" y="565051"/>
                  <a:pt x="4600575" y="593130"/>
                  <a:pt x="4600575" y="623292"/>
                </a:cubicBezTo>
                <a:cubicBezTo>
                  <a:pt x="4600575" y="659408"/>
                  <a:pt x="4593332" y="694333"/>
                  <a:pt x="4578846" y="728067"/>
                </a:cubicBezTo>
                <a:cubicBezTo>
                  <a:pt x="4564359" y="761802"/>
                  <a:pt x="4543028" y="791865"/>
                  <a:pt x="4514850" y="818257"/>
                </a:cubicBezTo>
                <a:cubicBezTo>
                  <a:pt x="4486671" y="844649"/>
                  <a:pt x="4453235" y="865287"/>
                  <a:pt x="4414540" y="880170"/>
                </a:cubicBezTo>
                <a:cubicBezTo>
                  <a:pt x="4375844" y="895053"/>
                  <a:pt x="4333081" y="902494"/>
                  <a:pt x="4286250" y="902494"/>
                </a:cubicBezTo>
                <a:cubicBezTo>
                  <a:pt x="4238625" y="902494"/>
                  <a:pt x="4195960" y="893961"/>
                  <a:pt x="4158257" y="876896"/>
                </a:cubicBezTo>
                <a:cubicBezTo>
                  <a:pt x="4120554" y="859830"/>
                  <a:pt x="4089499" y="838498"/>
                  <a:pt x="4065091" y="812899"/>
                </a:cubicBezTo>
                <a:cubicBezTo>
                  <a:pt x="4040683" y="787301"/>
                  <a:pt x="4022228" y="760810"/>
                  <a:pt x="4009727" y="733425"/>
                </a:cubicBezTo>
                <a:cubicBezTo>
                  <a:pt x="3997225" y="706041"/>
                  <a:pt x="3990974" y="683419"/>
                  <a:pt x="3990974" y="665560"/>
                </a:cubicBezTo>
                <a:cubicBezTo>
                  <a:pt x="3990974" y="642541"/>
                  <a:pt x="3998416" y="623987"/>
                  <a:pt x="4013299" y="609898"/>
                </a:cubicBezTo>
                <a:cubicBezTo>
                  <a:pt x="4028181" y="595809"/>
                  <a:pt x="4046735" y="588764"/>
                  <a:pt x="4068960" y="588764"/>
                </a:cubicBezTo>
                <a:cubicBezTo>
                  <a:pt x="4080073" y="588764"/>
                  <a:pt x="4090788" y="592039"/>
                  <a:pt x="4101107" y="598587"/>
                </a:cubicBezTo>
                <a:cubicBezTo>
                  <a:pt x="4111426" y="605135"/>
                  <a:pt x="4118173" y="612974"/>
                  <a:pt x="4121348" y="622102"/>
                </a:cubicBezTo>
                <a:cubicBezTo>
                  <a:pt x="4141985" y="677267"/>
                  <a:pt x="4164111" y="718245"/>
                  <a:pt x="4187725" y="745034"/>
                </a:cubicBezTo>
                <a:cubicBezTo>
                  <a:pt x="4211339" y="771823"/>
                  <a:pt x="4244578" y="785217"/>
                  <a:pt x="4287440" y="785217"/>
                </a:cubicBezTo>
                <a:cubicBezTo>
                  <a:pt x="4312046" y="785217"/>
                  <a:pt x="4335759" y="779165"/>
                  <a:pt x="4358580" y="767060"/>
                </a:cubicBezTo>
                <a:cubicBezTo>
                  <a:pt x="4381400" y="754956"/>
                  <a:pt x="4400252" y="736997"/>
                  <a:pt x="4415135" y="713185"/>
                </a:cubicBezTo>
                <a:cubicBezTo>
                  <a:pt x="4430018" y="689372"/>
                  <a:pt x="4437459" y="661789"/>
                  <a:pt x="4437459" y="630436"/>
                </a:cubicBezTo>
                <a:cubicBezTo>
                  <a:pt x="4437459" y="584002"/>
                  <a:pt x="4424759" y="547589"/>
                  <a:pt x="4399359" y="521196"/>
                </a:cubicBezTo>
                <a:cubicBezTo>
                  <a:pt x="4373959" y="494804"/>
                  <a:pt x="4338637" y="481608"/>
                  <a:pt x="4293393" y="481608"/>
                </a:cubicBezTo>
                <a:cubicBezTo>
                  <a:pt x="4285456" y="481608"/>
                  <a:pt x="4273153" y="482402"/>
                  <a:pt x="4256484" y="483989"/>
                </a:cubicBezTo>
                <a:cubicBezTo>
                  <a:pt x="4239815" y="485577"/>
                  <a:pt x="4229100" y="486371"/>
                  <a:pt x="4224337" y="486371"/>
                </a:cubicBezTo>
                <a:cubicBezTo>
                  <a:pt x="4202509" y="486371"/>
                  <a:pt x="4185642" y="480914"/>
                  <a:pt x="4173736" y="469999"/>
                </a:cubicBezTo>
                <a:cubicBezTo>
                  <a:pt x="4161829" y="459085"/>
                  <a:pt x="4155876" y="443905"/>
                  <a:pt x="4155876" y="424458"/>
                </a:cubicBezTo>
                <a:cubicBezTo>
                  <a:pt x="4155876" y="405408"/>
                  <a:pt x="4163020" y="390029"/>
                  <a:pt x="4177307" y="378321"/>
                </a:cubicBezTo>
                <a:cubicBezTo>
                  <a:pt x="4191595" y="366614"/>
                  <a:pt x="4212827" y="360760"/>
                  <a:pt x="4241006" y="360760"/>
                </a:cubicBezTo>
                <a:lnTo>
                  <a:pt x="4265414" y="360760"/>
                </a:lnTo>
                <a:cubicBezTo>
                  <a:pt x="4301926" y="360760"/>
                  <a:pt x="4333378" y="350044"/>
                  <a:pt x="4359771" y="328613"/>
                </a:cubicBezTo>
                <a:cubicBezTo>
                  <a:pt x="4386163" y="307182"/>
                  <a:pt x="4399359" y="276424"/>
                  <a:pt x="4399359" y="236339"/>
                </a:cubicBezTo>
                <a:cubicBezTo>
                  <a:pt x="4399359" y="205780"/>
                  <a:pt x="4388842" y="179487"/>
                  <a:pt x="4367807" y="157460"/>
                </a:cubicBezTo>
                <a:cubicBezTo>
                  <a:pt x="4346773" y="135434"/>
                  <a:pt x="4318397" y="124421"/>
                  <a:pt x="4282678" y="124421"/>
                </a:cubicBezTo>
                <a:cubicBezTo>
                  <a:pt x="4258468" y="124421"/>
                  <a:pt x="4238525" y="127794"/>
                  <a:pt x="4222849" y="134541"/>
                </a:cubicBezTo>
                <a:cubicBezTo>
                  <a:pt x="4207172" y="141288"/>
                  <a:pt x="4194770" y="150218"/>
                  <a:pt x="4185642" y="161330"/>
                </a:cubicBezTo>
                <a:cubicBezTo>
                  <a:pt x="4176513" y="172442"/>
                  <a:pt x="4167881" y="186730"/>
                  <a:pt x="4159746" y="204192"/>
                </a:cubicBezTo>
                <a:cubicBezTo>
                  <a:pt x="4151610" y="221655"/>
                  <a:pt x="4144168" y="238125"/>
                  <a:pt x="4137422" y="253603"/>
                </a:cubicBezTo>
                <a:cubicBezTo>
                  <a:pt x="4133453" y="261938"/>
                  <a:pt x="4126309" y="268486"/>
                  <a:pt x="4115990" y="273249"/>
                </a:cubicBezTo>
                <a:cubicBezTo>
                  <a:pt x="4105671" y="278011"/>
                  <a:pt x="4093765" y="280392"/>
                  <a:pt x="4080271" y="280392"/>
                </a:cubicBezTo>
                <a:cubicBezTo>
                  <a:pt x="4064396" y="280392"/>
                  <a:pt x="4049811" y="273943"/>
                  <a:pt x="4036516" y="261045"/>
                </a:cubicBezTo>
                <a:cubicBezTo>
                  <a:pt x="4023220" y="248147"/>
                  <a:pt x="4016573" y="230982"/>
                  <a:pt x="4016573" y="209550"/>
                </a:cubicBezTo>
                <a:cubicBezTo>
                  <a:pt x="4016573" y="188913"/>
                  <a:pt x="4022824" y="167184"/>
                  <a:pt x="4035325" y="144363"/>
                </a:cubicBezTo>
                <a:cubicBezTo>
                  <a:pt x="4047827" y="121543"/>
                  <a:pt x="4066083" y="99814"/>
                  <a:pt x="4090094" y="79177"/>
                </a:cubicBezTo>
                <a:cubicBezTo>
                  <a:pt x="4114105" y="58539"/>
                  <a:pt x="4143970" y="41970"/>
                  <a:pt x="4179689" y="29468"/>
                </a:cubicBezTo>
                <a:cubicBezTo>
                  <a:pt x="4215407" y="16967"/>
                  <a:pt x="4255293" y="10716"/>
                  <a:pt x="4299347" y="10716"/>
                </a:cubicBezTo>
                <a:close/>
                <a:moveTo>
                  <a:pt x="7511652" y="0"/>
                </a:moveTo>
                <a:cubicBezTo>
                  <a:pt x="7539037" y="0"/>
                  <a:pt x="7560766" y="8930"/>
                  <a:pt x="7576840" y="26789"/>
                </a:cubicBezTo>
                <a:cubicBezTo>
                  <a:pt x="7592912" y="44649"/>
                  <a:pt x="7600950" y="71438"/>
                  <a:pt x="7600950" y="107156"/>
                </a:cubicBezTo>
                <a:lnTo>
                  <a:pt x="7600950" y="564356"/>
                </a:lnTo>
                <a:cubicBezTo>
                  <a:pt x="7600950" y="604044"/>
                  <a:pt x="7599263" y="637778"/>
                  <a:pt x="7595890" y="665560"/>
                </a:cubicBezTo>
                <a:cubicBezTo>
                  <a:pt x="7592516" y="693341"/>
                  <a:pt x="7584876" y="721519"/>
                  <a:pt x="7572970" y="750094"/>
                </a:cubicBezTo>
                <a:cubicBezTo>
                  <a:pt x="7553126" y="798116"/>
                  <a:pt x="7520384" y="835521"/>
                  <a:pt x="7474743" y="862310"/>
                </a:cubicBezTo>
                <a:cubicBezTo>
                  <a:pt x="7429102" y="889099"/>
                  <a:pt x="7373540" y="902494"/>
                  <a:pt x="7308056" y="902494"/>
                </a:cubicBezTo>
                <a:cubicBezTo>
                  <a:pt x="7248922" y="902494"/>
                  <a:pt x="7199610" y="893167"/>
                  <a:pt x="7160120" y="874514"/>
                </a:cubicBezTo>
                <a:cubicBezTo>
                  <a:pt x="7120632" y="855861"/>
                  <a:pt x="7088782" y="825699"/>
                  <a:pt x="7064573" y="784027"/>
                </a:cubicBezTo>
                <a:cubicBezTo>
                  <a:pt x="7051873" y="761802"/>
                  <a:pt x="7041554" y="736203"/>
                  <a:pt x="7033616" y="707232"/>
                </a:cubicBezTo>
                <a:cubicBezTo>
                  <a:pt x="7025680" y="678260"/>
                  <a:pt x="7021710" y="650677"/>
                  <a:pt x="7021710" y="624483"/>
                </a:cubicBezTo>
                <a:cubicBezTo>
                  <a:pt x="7021710" y="596702"/>
                  <a:pt x="7029450" y="575469"/>
                  <a:pt x="7044928" y="560785"/>
                </a:cubicBezTo>
                <a:cubicBezTo>
                  <a:pt x="7060406" y="546100"/>
                  <a:pt x="7080249" y="538758"/>
                  <a:pt x="7104459" y="538758"/>
                </a:cubicBezTo>
                <a:cubicBezTo>
                  <a:pt x="7127874" y="538758"/>
                  <a:pt x="7145536" y="545505"/>
                  <a:pt x="7157442" y="558999"/>
                </a:cubicBezTo>
                <a:cubicBezTo>
                  <a:pt x="7169348" y="572492"/>
                  <a:pt x="7178476" y="593527"/>
                  <a:pt x="7184826" y="622102"/>
                </a:cubicBezTo>
                <a:cubicBezTo>
                  <a:pt x="7191572" y="652661"/>
                  <a:pt x="7198320" y="677069"/>
                  <a:pt x="7205066" y="695325"/>
                </a:cubicBezTo>
                <a:cubicBezTo>
                  <a:pt x="7211814" y="713582"/>
                  <a:pt x="7223124" y="729258"/>
                  <a:pt x="7239000" y="742355"/>
                </a:cubicBezTo>
                <a:cubicBezTo>
                  <a:pt x="7254874" y="755452"/>
                  <a:pt x="7277496" y="762000"/>
                  <a:pt x="7306865" y="762000"/>
                </a:cubicBezTo>
                <a:cubicBezTo>
                  <a:pt x="7385049" y="762000"/>
                  <a:pt x="7424142" y="704652"/>
                  <a:pt x="7424142" y="589955"/>
                </a:cubicBezTo>
                <a:lnTo>
                  <a:pt x="7424142" y="107156"/>
                </a:lnTo>
                <a:cubicBezTo>
                  <a:pt x="7424142" y="71438"/>
                  <a:pt x="7431980" y="44649"/>
                  <a:pt x="7447656" y="26789"/>
                </a:cubicBezTo>
                <a:cubicBezTo>
                  <a:pt x="7463333" y="8930"/>
                  <a:pt x="7484665" y="0"/>
                  <a:pt x="7511652" y="0"/>
                </a:cubicBezTo>
                <a:close/>
                <a:moveTo>
                  <a:pt x="6556176" y="0"/>
                </a:moveTo>
                <a:cubicBezTo>
                  <a:pt x="6580782" y="0"/>
                  <a:pt x="6601320" y="4664"/>
                  <a:pt x="6617791" y="13990"/>
                </a:cubicBezTo>
                <a:cubicBezTo>
                  <a:pt x="6634262" y="23317"/>
                  <a:pt x="6647556" y="35322"/>
                  <a:pt x="6657677" y="50006"/>
                </a:cubicBezTo>
                <a:cubicBezTo>
                  <a:pt x="6667797" y="64691"/>
                  <a:pt x="6676330" y="80467"/>
                  <a:pt x="6683275" y="97334"/>
                </a:cubicBezTo>
                <a:cubicBezTo>
                  <a:pt x="6690220" y="114201"/>
                  <a:pt x="6699051" y="136724"/>
                  <a:pt x="6709766" y="164902"/>
                </a:cubicBezTo>
                <a:lnTo>
                  <a:pt x="6937772" y="728067"/>
                </a:lnTo>
                <a:cubicBezTo>
                  <a:pt x="6955630" y="770930"/>
                  <a:pt x="6964560" y="802085"/>
                  <a:pt x="6964560" y="821531"/>
                </a:cubicBezTo>
                <a:cubicBezTo>
                  <a:pt x="6964560" y="841772"/>
                  <a:pt x="6956126" y="860326"/>
                  <a:pt x="6939260" y="877193"/>
                </a:cubicBezTo>
                <a:cubicBezTo>
                  <a:pt x="6922392" y="894060"/>
                  <a:pt x="6902052" y="902494"/>
                  <a:pt x="6878240" y="902494"/>
                </a:cubicBezTo>
                <a:cubicBezTo>
                  <a:pt x="6864350" y="902494"/>
                  <a:pt x="6852444" y="900014"/>
                  <a:pt x="6842522" y="895053"/>
                </a:cubicBezTo>
                <a:cubicBezTo>
                  <a:pt x="6832599" y="890092"/>
                  <a:pt x="6824265" y="883345"/>
                  <a:pt x="6817518" y="874812"/>
                </a:cubicBezTo>
                <a:cubicBezTo>
                  <a:pt x="6810772" y="866279"/>
                  <a:pt x="6803528" y="853182"/>
                  <a:pt x="6795790" y="835521"/>
                </a:cubicBezTo>
                <a:cubicBezTo>
                  <a:pt x="6788050" y="817860"/>
                  <a:pt x="6781402" y="802283"/>
                  <a:pt x="6775846" y="788789"/>
                </a:cubicBezTo>
                <a:lnTo>
                  <a:pt x="6734174" y="679252"/>
                </a:lnTo>
                <a:lnTo>
                  <a:pt x="6379368" y="679252"/>
                </a:lnTo>
                <a:lnTo>
                  <a:pt x="6337696" y="791171"/>
                </a:lnTo>
                <a:cubicBezTo>
                  <a:pt x="6321424" y="834827"/>
                  <a:pt x="6307534" y="864295"/>
                  <a:pt x="6296024" y="879574"/>
                </a:cubicBezTo>
                <a:cubicBezTo>
                  <a:pt x="6284515" y="894854"/>
                  <a:pt x="6265664" y="902494"/>
                  <a:pt x="6239470" y="902494"/>
                </a:cubicBezTo>
                <a:cubicBezTo>
                  <a:pt x="6217245" y="902494"/>
                  <a:pt x="6197600" y="894358"/>
                  <a:pt x="6180534" y="878086"/>
                </a:cubicBezTo>
                <a:cubicBezTo>
                  <a:pt x="6163468" y="861814"/>
                  <a:pt x="6154936" y="843360"/>
                  <a:pt x="6154936" y="822722"/>
                </a:cubicBezTo>
                <a:cubicBezTo>
                  <a:pt x="6154936" y="810816"/>
                  <a:pt x="6156920" y="798513"/>
                  <a:pt x="6160888" y="785813"/>
                </a:cubicBezTo>
                <a:cubicBezTo>
                  <a:pt x="6164858" y="773113"/>
                  <a:pt x="6171406" y="755452"/>
                  <a:pt x="6180534" y="732830"/>
                </a:cubicBezTo>
                <a:lnTo>
                  <a:pt x="6403776" y="166092"/>
                </a:lnTo>
                <a:cubicBezTo>
                  <a:pt x="6410126" y="149820"/>
                  <a:pt x="6417766" y="130275"/>
                  <a:pt x="6426696" y="107454"/>
                </a:cubicBezTo>
                <a:cubicBezTo>
                  <a:pt x="6435625" y="84634"/>
                  <a:pt x="6445150" y="65683"/>
                  <a:pt x="6455270" y="50602"/>
                </a:cubicBezTo>
                <a:cubicBezTo>
                  <a:pt x="6465391" y="35521"/>
                  <a:pt x="6478686" y="23317"/>
                  <a:pt x="6495156" y="13990"/>
                </a:cubicBezTo>
                <a:cubicBezTo>
                  <a:pt x="6511627" y="4664"/>
                  <a:pt x="6531966" y="0"/>
                  <a:pt x="6556176" y="0"/>
                </a:cubicBezTo>
                <a:close/>
                <a:moveTo>
                  <a:pt x="5463182" y="0"/>
                </a:moveTo>
                <a:cubicBezTo>
                  <a:pt x="5493345" y="0"/>
                  <a:pt x="5514677" y="9228"/>
                  <a:pt x="5527179" y="27682"/>
                </a:cubicBezTo>
                <a:cubicBezTo>
                  <a:pt x="5539680" y="46137"/>
                  <a:pt x="5552479" y="75605"/>
                  <a:pt x="5565576" y="116086"/>
                </a:cubicBezTo>
                <a:lnTo>
                  <a:pt x="5763220" y="701278"/>
                </a:lnTo>
                <a:lnTo>
                  <a:pt x="5961459" y="111919"/>
                </a:lnTo>
                <a:cubicBezTo>
                  <a:pt x="5971778" y="80963"/>
                  <a:pt x="5979516" y="59432"/>
                  <a:pt x="5984676" y="47328"/>
                </a:cubicBezTo>
                <a:cubicBezTo>
                  <a:pt x="5989836" y="35223"/>
                  <a:pt x="5998368" y="24309"/>
                  <a:pt x="6010274" y="14586"/>
                </a:cubicBezTo>
                <a:cubicBezTo>
                  <a:pt x="6022180" y="4862"/>
                  <a:pt x="6038452" y="0"/>
                  <a:pt x="6059090" y="0"/>
                </a:cubicBezTo>
                <a:cubicBezTo>
                  <a:pt x="6074171" y="0"/>
                  <a:pt x="6088161" y="3771"/>
                  <a:pt x="6101060" y="11311"/>
                </a:cubicBezTo>
                <a:cubicBezTo>
                  <a:pt x="6113958" y="18852"/>
                  <a:pt x="6124078" y="28873"/>
                  <a:pt x="6131420" y="41374"/>
                </a:cubicBezTo>
                <a:cubicBezTo>
                  <a:pt x="6138762" y="53876"/>
                  <a:pt x="6142434" y="66477"/>
                  <a:pt x="6142434" y="79177"/>
                </a:cubicBezTo>
                <a:cubicBezTo>
                  <a:pt x="6142434" y="87908"/>
                  <a:pt x="6141243" y="97334"/>
                  <a:pt x="6138862" y="107454"/>
                </a:cubicBezTo>
                <a:cubicBezTo>
                  <a:pt x="6136480" y="117574"/>
                  <a:pt x="6133504" y="127496"/>
                  <a:pt x="6129932" y="137220"/>
                </a:cubicBezTo>
                <a:cubicBezTo>
                  <a:pt x="6126360" y="146943"/>
                  <a:pt x="6122788" y="156964"/>
                  <a:pt x="6119216" y="167283"/>
                </a:cubicBezTo>
                <a:lnTo>
                  <a:pt x="5907880" y="737592"/>
                </a:lnTo>
                <a:cubicBezTo>
                  <a:pt x="5900340" y="759421"/>
                  <a:pt x="5892800" y="780157"/>
                  <a:pt x="5885259" y="799803"/>
                </a:cubicBezTo>
                <a:cubicBezTo>
                  <a:pt x="5877718" y="819448"/>
                  <a:pt x="5868987" y="836712"/>
                  <a:pt x="5859065" y="851595"/>
                </a:cubicBezTo>
                <a:cubicBezTo>
                  <a:pt x="5849143" y="866478"/>
                  <a:pt x="5835948" y="878682"/>
                  <a:pt x="5819477" y="888207"/>
                </a:cubicBezTo>
                <a:cubicBezTo>
                  <a:pt x="5803007" y="897732"/>
                  <a:pt x="5782865" y="902494"/>
                  <a:pt x="5759053" y="902494"/>
                </a:cubicBezTo>
                <a:cubicBezTo>
                  <a:pt x="5735240" y="902494"/>
                  <a:pt x="5715099" y="897831"/>
                  <a:pt x="5698629" y="888504"/>
                </a:cubicBezTo>
                <a:cubicBezTo>
                  <a:pt x="5682158" y="879178"/>
                  <a:pt x="5668863" y="866875"/>
                  <a:pt x="5658743" y="851595"/>
                </a:cubicBezTo>
                <a:cubicBezTo>
                  <a:pt x="5648622" y="836315"/>
                  <a:pt x="5639792" y="818952"/>
                  <a:pt x="5632251" y="799505"/>
                </a:cubicBezTo>
                <a:cubicBezTo>
                  <a:pt x="5624710" y="780058"/>
                  <a:pt x="5617170" y="759421"/>
                  <a:pt x="5609629" y="737592"/>
                </a:cubicBezTo>
                <a:lnTo>
                  <a:pt x="5401865" y="172046"/>
                </a:lnTo>
                <a:cubicBezTo>
                  <a:pt x="5398293" y="161727"/>
                  <a:pt x="5394622" y="151607"/>
                  <a:pt x="5390852" y="141685"/>
                </a:cubicBezTo>
                <a:cubicBezTo>
                  <a:pt x="5387082" y="131763"/>
                  <a:pt x="5383907" y="121047"/>
                  <a:pt x="5381327" y="109538"/>
                </a:cubicBezTo>
                <a:cubicBezTo>
                  <a:pt x="5378748" y="98028"/>
                  <a:pt x="5377457" y="88305"/>
                  <a:pt x="5377457" y="80367"/>
                </a:cubicBezTo>
                <a:cubicBezTo>
                  <a:pt x="5377457" y="60127"/>
                  <a:pt x="5385594" y="41672"/>
                  <a:pt x="5401865" y="25004"/>
                </a:cubicBezTo>
                <a:cubicBezTo>
                  <a:pt x="5418137" y="8335"/>
                  <a:pt x="5438576" y="0"/>
                  <a:pt x="5463182" y="0"/>
                </a:cubicBezTo>
                <a:close/>
                <a:moveTo>
                  <a:pt x="454818" y="0"/>
                </a:moveTo>
                <a:cubicBezTo>
                  <a:pt x="513556" y="0"/>
                  <a:pt x="565546" y="7838"/>
                  <a:pt x="610790" y="23515"/>
                </a:cubicBezTo>
                <a:cubicBezTo>
                  <a:pt x="656034" y="39192"/>
                  <a:pt x="692745" y="58936"/>
                  <a:pt x="720923" y="82749"/>
                </a:cubicBezTo>
                <a:cubicBezTo>
                  <a:pt x="749101" y="106561"/>
                  <a:pt x="770334" y="131763"/>
                  <a:pt x="784621" y="158353"/>
                </a:cubicBezTo>
                <a:cubicBezTo>
                  <a:pt x="798909" y="184944"/>
                  <a:pt x="806053" y="208558"/>
                  <a:pt x="806053" y="229196"/>
                </a:cubicBezTo>
                <a:cubicBezTo>
                  <a:pt x="806053" y="251421"/>
                  <a:pt x="797818" y="270371"/>
                  <a:pt x="781347" y="286048"/>
                </a:cubicBezTo>
                <a:cubicBezTo>
                  <a:pt x="764877" y="301724"/>
                  <a:pt x="745132" y="309563"/>
                  <a:pt x="722114" y="309563"/>
                </a:cubicBezTo>
                <a:cubicBezTo>
                  <a:pt x="709414" y="309563"/>
                  <a:pt x="697210" y="306586"/>
                  <a:pt x="685502" y="300633"/>
                </a:cubicBezTo>
                <a:cubicBezTo>
                  <a:pt x="673794" y="294680"/>
                  <a:pt x="663972" y="286346"/>
                  <a:pt x="656034" y="275630"/>
                </a:cubicBezTo>
                <a:cubicBezTo>
                  <a:pt x="634206" y="241499"/>
                  <a:pt x="615751" y="215702"/>
                  <a:pt x="600670" y="198239"/>
                </a:cubicBezTo>
                <a:cubicBezTo>
                  <a:pt x="585589" y="180777"/>
                  <a:pt x="565249" y="166092"/>
                  <a:pt x="539651" y="154186"/>
                </a:cubicBezTo>
                <a:cubicBezTo>
                  <a:pt x="514052" y="142280"/>
                  <a:pt x="481409" y="136327"/>
                  <a:pt x="441722" y="136327"/>
                </a:cubicBezTo>
                <a:cubicBezTo>
                  <a:pt x="400843" y="136327"/>
                  <a:pt x="364331" y="143371"/>
                  <a:pt x="332184" y="157460"/>
                </a:cubicBezTo>
                <a:cubicBezTo>
                  <a:pt x="300037" y="171550"/>
                  <a:pt x="272554" y="191988"/>
                  <a:pt x="249733" y="218778"/>
                </a:cubicBezTo>
                <a:cubicBezTo>
                  <a:pt x="226913" y="245567"/>
                  <a:pt x="209450" y="278408"/>
                  <a:pt x="197346" y="317302"/>
                </a:cubicBezTo>
                <a:cubicBezTo>
                  <a:pt x="185241" y="356196"/>
                  <a:pt x="179189" y="399256"/>
                  <a:pt x="179189" y="446485"/>
                </a:cubicBezTo>
                <a:cubicBezTo>
                  <a:pt x="179189" y="548878"/>
                  <a:pt x="202704" y="627658"/>
                  <a:pt x="249733" y="682824"/>
                </a:cubicBezTo>
                <a:cubicBezTo>
                  <a:pt x="296763" y="737989"/>
                  <a:pt x="362346" y="765572"/>
                  <a:pt x="446484" y="765572"/>
                </a:cubicBezTo>
                <a:cubicBezTo>
                  <a:pt x="487362" y="765572"/>
                  <a:pt x="525760" y="760214"/>
                  <a:pt x="561677" y="749499"/>
                </a:cubicBezTo>
                <a:cubicBezTo>
                  <a:pt x="597594" y="738783"/>
                  <a:pt x="634007" y="723503"/>
                  <a:pt x="670917" y="703660"/>
                </a:cubicBezTo>
                <a:lnTo>
                  <a:pt x="670917" y="561975"/>
                </a:lnTo>
                <a:lnTo>
                  <a:pt x="533995" y="561975"/>
                </a:lnTo>
                <a:cubicBezTo>
                  <a:pt x="501054" y="561975"/>
                  <a:pt x="476150" y="557014"/>
                  <a:pt x="459283" y="547092"/>
                </a:cubicBezTo>
                <a:cubicBezTo>
                  <a:pt x="442416" y="537171"/>
                  <a:pt x="433983" y="520303"/>
                  <a:pt x="433983" y="496491"/>
                </a:cubicBezTo>
                <a:cubicBezTo>
                  <a:pt x="433983" y="477044"/>
                  <a:pt x="441027" y="460971"/>
                  <a:pt x="455116" y="448271"/>
                </a:cubicBezTo>
                <a:cubicBezTo>
                  <a:pt x="469205" y="435571"/>
                  <a:pt x="488354" y="429221"/>
                  <a:pt x="512564" y="429221"/>
                </a:cubicBezTo>
                <a:lnTo>
                  <a:pt x="713184" y="429221"/>
                </a:lnTo>
                <a:cubicBezTo>
                  <a:pt x="737790" y="429221"/>
                  <a:pt x="758626" y="431403"/>
                  <a:pt x="775692" y="435769"/>
                </a:cubicBezTo>
                <a:cubicBezTo>
                  <a:pt x="792757" y="440135"/>
                  <a:pt x="806549" y="449858"/>
                  <a:pt x="817066" y="464939"/>
                </a:cubicBezTo>
                <a:cubicBezTo>
                  <a:pt x="827583" y="480021"/>
                  <a:pt x="832842" y="502643"/>
                  <a:pt x="832842" y="532805"/>
                </a:cubicBezTo>
                <a:lnTo>
                  <a:pt x="832842" y="700088"/>
                </a:lnTo>
                <a:cubicBezTo>
                  <a:pt x="832842" y="722313"/>
                  <a:pt x="830659" y="740073"/>
                  <a:pt x="826293" y="753368"/>
                </a:cubicBezTo>
                <a:cubicBezTo>
                  <a:pt x="821928" y="766664"/>
                  <a:pt x="813891" y="778669"/>
                  <a:pt x="802183" y="789385"/>
                </a:cubicBezTo>
                <a:cubicBezTo>
                  <a:pt x="790475" y="800100"/>
                  <a:pt x="775493" y="810419"/>
                  <a:pt x="757237" y="820341"/>
                </a:cubicBezTo>
                <a:cubicBezTo>
                  <a:pt x="704453" y="848916"/>
                  <a:pt x="653653" y="869752"/>
                  <a:pt x="604837" y="882849"/>
                </a:cubicBezTo>
                <a:cubicBezTo>
                  <a:pt x="556022" y="895946"/>
                  <a:pt x="502840" y="902494"/>
                  <a:pt x="445293" y="902494"/>
                </a:cubicBezTo>
                <a:cubicBezTo>
                  <a:pt x="378222" y="902494"/>
                  <a:pt x="317103" y="892175"/>
                  <a:pt x="261937" y="871538"/>
                </a:cubicBezTo>
                <a:cubicBezTo>
                  <a:pt x="206771" y="850900"/>
                  <a:pt x="159742" y="820936"/>
                  <a:pt x="120848" y="781646"/>
                </a:cubicBezTo>
                <a:cubicBezTo>
                  <a:pt x="81954" y="742355"/>
                  <a:pt x="52090" y="694730"/>
                  <a:pt x="31253" y="638771"/>
                </a:cubicBezTo>
                <a:cubicBezTo>
                  <a:pt x="10418" y="582811"/>
                  <a:pt x="0" y="520303"/>
                  <a:pt x="0" y="451247"/>
                </a:cubicBezTo>
                <a:cubicBezTo>
                  <a:pt x="0" y="383382"/>
                  <a:pt x="10120" y="321271"/>
                  <a:pt x="30361" y="264914"/>
                </a:cubicBezTo>
                <a:cubicBezTo>
                  <a:pt x="50601" y="208558"/>
                  <a:pt x="80367" y="160735"/>
                  <a:pt x="119658" y="121444"/>
                </a:cubicBezTo>
                <a:cubicBezTo>
                  <a:pt x="158948" y="82153"/>
                  <a:pt x="206771" y="52090"/>
                  <a:pt x="263128" y="31254"/>
                </a:cubicBezTo>
                <a:cubicBezTo>
                  <a:pt x="319484" y="10418"/>
                  <a:pt x="383381" y="0"/>
                  <a:pt x="454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hlinkClick r:id="" action="ppaction://noaction"/>
            <a:extLst>
              <a:ext uri="{FF2B5EF4-FFF2-40B4-BE49-F238E27FC236}">
                <a16:creationId xmlns:a16="http://schemas.microsoft.com/office/drawing/2014/main" id="{4036F1EC-53ED-C957-4177-67490D7436E3}"/>
              </a:ext>
            </a:extLst>
          </p:cNvPr>
          <p:cNvSpPr/>
          <p:nvPr/>
        </p:nvSpPr>
        <p:spPr>
          <a:xfrm>
            <a:off x="6703275" y="1774710"/>
            <a:ext cx="2266950" cy="349063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A7DDA-BF05-ECAC-287B-3423A35520DC}"/>
              </a:ext>
            </a:extLst>
          </p:cNvPr>
          <p:cNvSpPr/>
          <p:nvPr/>
        </p:nvSpPr>
        <p:spPr>
          <a:xfrm>
            <a:off x="9091929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2C81811-95EA-DDA3-BB03-B11ED3DB9B11}"/>
              </a:ext>
            </a:extLst>
          </p:cNvPr>
          <p:cNvSpPr/>
          <p:nvPr/>
        </p:nvSpPr>
        <p:spPr>
          <a:xfrm>
            <a:off x="10950954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795D7A-83BE-8382-9FD8-B9057401D418}"/>
              </a:ext>
            </a:extLst>
          </p:cNvPr>
          <p:cNvSpPr/>
          <p:nvPr/>
        </p:nvSpPr>
        <p:spPr>
          <a:xfrm>
            <a:off x="12807975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BFEAC9-C7E2-5F58-D03A-9B51A23E6B42}"/>
              </a:ext>
            </a:extLst>
          </p:cNvPr>
          <p:cNvSpPr/>
          <p:nvPr/>
        </p:nvSpPr>
        <p:spPr>
          <a:xfrm>
            <a:off x="14664996" y="2654298"/>
            <a:ext cx="1737321" cy="1549404"/>
          </a:xfrm>
          <a:prstGeom prst="roundRect">
            <a:avLst/>
          </a:prstGeom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167D98-F9AB-3284-327A-23D171256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091326" y="5316618"/>
            <a:ext cx="521589" cy="608806"/>
          </a:xfrm>
          <a:prstGeom prst="rect">
            <a:avLst/>
          </a:prstGeom>
        </p:spPr>
      </p:pic>
      <p:pic>
        <p:nvPicPr>
          <p:cNvPr id="9" name="Graphic 8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A9E13B-0573-7C47-6203-21B2CB05B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4730" y="5316618"/>
            <a:ext cx="521589" cy="6088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F8ECDC-736E-EA91-9663-EC6FC782BDAA}"/>
              </a:ext>
            </a:extLst>
          </p:cNvPr>
          <p:cNvCxnSpPr>
            <a:cxnSpLocks/>
          </p:cNvCxnSpPr>
          <p:nvPr/>
        </p:nvCxnSpPr>
        <p:spPr>
          <a:xfrm>
            <a:off x="351050" y="308344"/>
            <a:ext cx="0" cy="624131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hlinkClick r:id="rId6" action="ppaction://hlinksldjump"/>
            <a:extLst>
              <a:ext uri="{FF2B5EF4-FFF2-40B4-BE49-F238E27FC236}">
                <a16:creationId xmlns:a16="http://schemas.microsoft.com/office/drawing/2014/main" id="{74F4A215-4089-B952-632E-98A28C2DB525}"/>
              </a:ext>
            </a:extLst>
          </p:cNvPr>
          <p:cNvSpPr/>
          <p:nvPr/>
        </p:nvSpPr>
        <p:spPr>
          <a:xfrm>
            <a:off x="227440" y="274683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hlinkClick r:id="rId7" action="ppaction://hlinksldjump"/>
            <a:extLst>
              <a:ext uri="{FF2B5EF4-FFF2-40B4-BE49-F238E27FC236}">
                <a16:creationId xmlns:a16="http://schemas.microsoft.com/office/drawing/2014/main" id="{A636BAC3-AA50-A668-C172-6486E9058398}"/>
              </a:ext>
            </a:extLst>
          </p:cNvPr>
          <p:cNvSpPr/>
          <p:nvPr/>
        </p:nvSpPr>
        <p:spPr>
          <a:xfrm>
            <a:off x="227440" y="6376503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hlinkClick r:id="rId8" action="ppaction://hlinksldjump"/>
            <a:extLst>
              <a:ext uri="{FF2B5EF4-FFF2-40B4-BE49-F238E27FC236}">
                <a16:creationId xmlns:a16="http://schemas.microsoft.com/office/drawing/2014/main" id="{3D7559C3-2CA4-39C2-4AF3-EFE421137AA9}"/>
              </a:ext>
            </a:extLst>
          </p:cNvPr>
          <p:cNvSpPr/>
          <p:nvPr/>
        </p:nvSpPr>
        <p:spPr>
          <a:xfrm>
            <a:off x="183782" y="4752429"/>
            <a:ext cx="334535" cy="334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9" action="ppaction://hlinksldjump"/>
            <a:extLst>
              <a:ext uri="{FF2B5EF4-FFF2-40B4-BE49-F238E27FC236}">
                <a16:creationId xmlns:a16="http://schemas.microsoft.com/office/drawing/2014/main" id="{FA4575E8-E41D-5E0D-ACA7-FE081D38E522}"/>
              </a:ext>
            </a:extLst>
          </p:cNvPr>
          <p:cNvSpPr/>
          <p:nvPr/>
        </p:nvSpPr>
        <p:spPr>
          <a:xfrm>
            <a:off x="227440" y="1847010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AEF19-C0CA-08D2-AD90-FC6721E0ACEF}"/>
              </a:ext>
            </a:extLst>
          </p:cNvPr>
          <p:cNvSpPr txBox="1"/>
          <p:nvPr/>
        </p:nvSpPr>
        <p:spPr>
          <a:xfrm>
            <a:off x="6787771" y="3167390"/>
            <a:ext cx="209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IDFont+F3"/>
              </a:rPr>
              <a:t>Visualization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7F9BB-7F18-41C4-0971-FF7257F948A5}"/>
              </a:ext>
            </a:extLst>
          </p:cNvPr>
          <p:cNvSpPr txBox="1"/>
          <p:nvPr/>
        </p:nvSpPr>
        <p:spPr>
          <a:xfrm>
            <a:off x="638017" y="1572025"/>
            <a:ext cx="52421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w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e have 2 interactive use cases for user and admin.</a:t>
            </a:r>
          </a:p>
          <a:p>
            <a:pPr algn="l"/>
            <a:endParaRPr lang="en-US" dirty="0">
              <a:solidFill>
                <a:schemeClr val="bg1"/>
              </a:solidFill>
              <a:latin typeface="Congenial Black" panose="02000503040000020004" pitchFamily="2" charset="0"/>
            </a:endParaRPr>
          </a:p>
          <a:p>
            <a:pPr algn="l"/>
            <a:r>
              <a:rPr lang="en-US" sz="40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he Admin interface will be able to do as user do plus extra function to update product</a:t>
            </a:r>
            <a:endParaRPr lang="en-US" dirty="0">
              <a:solidFill>
                <a:schemeClr val="bg1"/>
              </a:solidFill>
              <a:latin typeface="Congenial Black" panose="02000503040000020004" pitchFamily="2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ngenial Black" panose="02000503040000020004" pitchFamily="2" charset="0"/>
            </a:endParaRPr>
          </a:p>
          <a:p>
            <a:pPr algn="l"/>
            <a:r>
              <a:rPr lang="en-US" sz="36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he User interface has the ability to update account, checkout, order history, and see their cart items.</a:t>
            </a:r>
            <a:endParaRPr lang="en-US" sz="1400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pic>
        <p:nvPicPr>
          <p:cNvPr id="2" name="Graphic 1" descr="Grocery bag with solid fill">
            <a:extLst>
              <a:ext uri="{FF2B5EF4-FFF2-40B4-BE49-F238E27FC236}">
                <a16:creationId xmlns:a16="http://schemas.microsoft.com/office/drawing/2014/main" id="{025E4CDB-700E-3BCD-E7AA-CECD92711B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87125" y="5806897"/>
            <a:ext cx="1078704" cy="1078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7769B-AE9E-E0B8-FCD7-2DD4E16061E5}"/>
              </a:ext>
            </a:extLst>
          </p:cNvPr>
          <p:cNvSpPr txBox="1"/>
          <p:nvPr/>
        </p:nvSpPr>
        <p:spPr>
          <a:xfrm>
            <a:off x="10832842" y="3044278"/>
            <a:ext cx="2016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Goal &amp; </a:t>
            </a:r>
            <a:r>
              <a:rPr lang="en-US" sz="2200" dirty="0" err="1"/>
              <a:t>Methology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9F77B-2344-FADB-D8BB-0C375FCA3B85}"/>
              </a:ext>
            </a:extLst>
          </p:cNvPr>
          <p:cNvSpPr txBox="1"/>
          <p:nvPr/>
        </p:nvSpPr>
        <p:spPr>
          <a:xfrm>
            <a:off x="12952009" y="3013499"/>
            <a:ext cx="144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IDFont+F3"/>
              </a:rPr>
              <a:t>B</a:t>
            </a:r>
            <a:r>
              <a:rPr lang="en-US" sz="2400" b="0" i="0" u="none" strike="noStrike" baseline="0" dirty="0">
                <a:latin typeface="CIDFont+F3"/>
              </a:rPr>
              <a:t>reaking </a:t>
            </a:r>
            <a:r>
              <a:rPr lang="en-US" sz="2400" dirty="0">
                <a:latin typeface="CIDFont+F3"/>
              </a:rPr>
              <a:t>D</a:t>
            </a:r>
            <a:r>
              <a:rPr lang="en-US" sz="2400" b="0" i="0" u="none" strike="noStrike" baseline="0" dirty="0">
                <a:latin typeface="CIDFont+F3"/>
              </a:rPr>
              <a:t>own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6B934-DFE2-852D-23F5-56C0D64AB633}"/>
              </a:ext>
            </a:extLst>
          </p:cNvPr>
          <p:cNvSpPr txBox="1"/>
          <p:nvPr/>
        </p:nvSpPr>
        <p:spPr>
          <a:xfrm>
            <a:off x="8885728" y="3227355"/>
            <a:ext cx="220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IDFont+F3"/>
              </a:rPr>
              <a:t>Retrospective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52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383A1-524D-721A-8E67-686E32F62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75D3A6-F85A-533D-3487-192FA8F08F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pic>
        <p:nvPicPr>
          <p:cNvPr id="3" name="Picture 2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7575A743-CBB0-5E78-1320-04F4B5478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582CD0-1A6D-2AD9-3385-4B8171874DE5}"/>
              </a:ext>
            </a:extLst>
          </p:cNvPr>
          <p:cNvSpPr txBox="1"/>
          <p:nvPr/>
        </p:nvSpPr>
        <p:spPr>
          <a:xfrm>
            <a:off x="-65836800" y="-59918685"/>
            <a:ext cx="311302400" cy="133746075"/>
          </a:xfrm>
          <a:custGeom>
            <a:avLst/>
            <a:gdLst/>
            <a:ahLst/>
            <a:cxnLst/>
            <a:rect l="l" t="t" r="r" b="b"/>
            <a:pathLst>
              <a:path w="7600950" h="1143596">
                <a:moveTo>
                  <a:pt x="4845248" y="723305"/>
                </a:moveTo>
                <a:cubicBezTo>
                  <a:pt x="4870251" y="723305"/>
                  <a:pt x="4891583" y="731937"/>
                  <a:pt x="4909244" y="749201"/>
                </a:cubicBezTo>
                <a:cubicBezTo>
                  <a:pt x="4926905" y="766465"/>
                  <a:pt x="4935736" y="787400"/>
                  <a:pt x="4935736" y="812007"/>
                </a:cubicBezTo>
                <a:cubicBezTo>
                  <a:pt x="4935736" y="840185"/>
                  <a:pt x="4926905" y="862310"/>
                  <a:pt x="4909244" y="878384"/>
                </a:cubicBezTo>
                <a:cubicBezTo>
                  <a:pt x="4891583" y="894457"/>
                  <a:pt x="4870847" y="902494"/>
                  <a:pt x="4847034" y="902494"/>
                </a:cubicBezTo>
                <a:cubicBezTo>
                  <a:pt x="4822428" y="902494"/>
                  <a:pt x="4801195" y="894556"/>
                  <a:pt x="4783336" y="878682"/>
                </a:cubicBezTo>
                <a:cubicBezTo>
                  <a:pt x="4765476" y="862806"/>
                  <a:pt x="4756547" y="840582"/>
                  <a:pt x="4756547" y="812007"/>
                </a:cubicBezTo>
                <a:cubicBezTo>
                  <a:pt x="4756547" y="787797"/>
                  <a:pt x="4765079" y="766961"/>
                  <a:pt x="4782145" y="749499"/>
                </a:cubicBezTo>
                <a:cubicBezTo>
                  <a:pt x="4799210" y="732036"/>
                  <a:pt x="4820245" y="723305"/>
                  <a:pt x="4845248" y="723305"/>
                </a:cubicBezTo>
                <a:close/>
                <a:moveTo>
                  <a:pt x="3256359" y="363141"/>
                </a:moveTo>
                <a:cubicBezTo>
                  <a:pt x="3211512" y="363141"/>
                  <a:pt x="3173709" y="380802"/>
                  <a:pt x="3142952" y="416124"/>
                </a:cubicBezTo>
                <a:cubicBezTo>
                  <a:pt x="3112194" y="451446"/>
                  <a:pt x="3096815" y="503436"/>
                  <a:pt x="3096815" y="572096"/>
                </a:cubicBezTo>
                <a:cubicBezTo>
                  <a:pt x="3096815" y="636786"/>
                  <a:pt x="3112094" y="687090"/>
                  <a:pt x="3142654" y="723007"/>
                </a:cubicBezTo>
                <a:cubicBezTo>
                  <a:pt x="3173213" y="758924"/>
                  <a:pt x="3211115" y="776883"/>
                  <a:pt x="3256359" y="776883"/>
                </a:cubicBezTo>
                <a:cubicBezTo>
                  <a:pt x="3283346" y="776883"/>
                  <a:pt x="3308349" y="769045"/>
                  <a:pt x="3331369" y="753368"/>
                </a:cubicBezTo>
                <a:cubicBezTo>
                  <a:pt x="3354387" y="737692"/>
                  <a:pt x="3372841" y="714177"/>
                  <a:pt x="3386732" y="682824"/>
                </a:cubicBezTo>
                <a:cubicBezTo>
                  <a:pt x="3400623" y="651471"/>
                  <a:pt x="3407568" y="613569"/>
                  <a:pt x="3407568" y="569119"/>
                </a:cubicBezTo>
                <a:cubicBezTo>
                  <a:pt x="3407568" y="526256"/>
                  <a:pt x="3401021" y="489446"/>
                  <a:pt x="3387923" y="458689"/>
                </a:cubicBezTo>
                <a:cubicBezTo>
                  <a:pt x="3374826" y="427931"/>
                  <a:pt x="3356669" y="404317"/>
                  <a:pt x="3333452" y="387846"/>
                </a:cubicBezTo>
                <a:cubicBezTo>
                  <a:pt x="3310234" y="371376"/>
                  <a:pt x="3284537" y="363141"/>
                  <a:pt x="3256359" y="363141"/>
                </a:cubicBezTo>
                <a:close/>
                <a:moveTo>
                  <a:pt x="1756171" y="361950"/>
                </a:moveTo>
                <a:cubicBezTo>
                  <a:pt x="1724421" y="361950"/>
                  <a:pt x="1696442" y="370185"/>
                  <a:pt x="1672233" y="386656"/>
                </a:cubicBezTo>
                <a:cubicBezTo>
                  <a:pt x="1648023" y="403126"/>
                  <a:pt x="1629370" y="427435"/>
                  <a:pt x="1616273" y="459582"/>
                </a:cubicBezTo>
                <a:cubicBezTo>
                  <a:pt x="1603176" y="491728"/>
                  <a:pt x="1596628" y="529233"/>
                  <a:pt x="1596628" y="572096"/>
                </a:cubicBezTo>
                <a:cubicBezTo>
                  <a:pt x="1596628" y="614561"/>
                  <a:pt x="1603077" y="651669"/>
                  <a:pt x="1615975" y="683419"/>
                </a:cubicBezTo>
                <a:cubicBezTo>
                  <a:pt x="1628874" y="715169"/>
                  <a:pt x="1647329" y="739478"/>
                  <a:pt x="1671340" y="756345"/>
                </a:cubicBezTo>
                <a:cubicBezTo>
                  <a:pt x="1695350" y="773212"/>
                  <a:pt x="1723627" y="781646"/>
                  <a:pt x="1756171" y="781646"/>
                </a:cubicBezTo>
                <a:cubicBezTo>
                  <a:pt x="1805384" y="781646"/>
                  <a:pt x="1844575" y="763092"/>
                  <a:pt x="1873746" y="725984"/>
                </a:cubicBezTo>
                <a:cubicBezTo>
                  <a:pt x="1902916" y="688876"/>
                  <a:pt x="1917501" y="637580"/>
                  <a:pt x="1917501" y="572096"/>
                </a:cubicBezTo>
                <a:cubicBezTo>
                  <a:pt x="1917501" y="505818"/>
                  <a:pt x="1902916" y="454224"/>
                  <a:pt x="1873746" y="417314"/>
                </a:cubicBezTo>
                <a:cubicBezTo>
                  <a:pt x="1844575" y="380405"/>
                  <a:pt x="1805384" y="361950"/>
                  <a:pt x="1756171" y="361950"/>
                </a:cubicBezTo>
                <a:close/>
                <a:moveTo>
                  <a:pt x="4847034" y="241697"/>
                </a:moveTo>
                <a:cubicBezTo>
                  <a:pt x="4871244" y="241697"/>
                  <a:pt x="4892080" y="249536"/>
                  <a:pt x="4909542" y="265212"/>
                </a:cubicBezTo>
                <a:cubicBezTo>
                  <a:pt x="4927004" y="280888"/>
                  <a:pt x="4935736" y="302618"/>
                  <a:pt x="4935736" y="330399"/>
                </a:cubicBezTo>
                <a:cubicBezTo>
                  <a:pt x="4935736" y="352624"/>
                  <a:pt x="4926211" y="373063"/>
                  <a:pt x="4907161" y="391716"/>
                </a:cubicBezTo>
                <a:cubicBezTo>
                  <a:pt x="4888111" y="410369"/>
                  <a:pt x="4867473" y="419696"/>
                  <a:pt x="4845248" y="419696"/>
                </a:cubicBezTo>
                <a:cubicBezTo>
                  <a:pt x="4821039" y="419696"/>
                  <a:pt x="4800203" y="410766"/>
                  <a:pt x="4782740" y="392906"/>
                </a:cubicBezTo>
                <a:cubicBezTo>
                  <a:pt x="4765277" y="375047"/>
                  <a:pt x="4756547" y="354211"/>
                  <a:pt x="4756547" y="330399"/>
                </a:cubicBezTo>
                <a:cubicBezTo>
                  <a:pt x="4756547" y="302221"/>
                  <a:pt x="4765377" y="280392"/>
                  <a:pt x="4783038" y="264914"/>
                </a:cubicBezTo>
                <a:cubicBezTo>
                  <a:pt x="4800698" y="249436"/>
                  <a:pt x="4822031" y="241697"/>
                  <a:pt x="4847034" y="241697"/>
                </a:cubicBezTo>
                <a:close/>
                <a:moveTo>
                  <a:pt x="3011090" y="241697"/>
                </a:moveTo>
                <a:cubicBezTo>
                  <a:pt x="3034109" y="241697"/>
                  <a:pt x="3052862" y="249536"/>
                  <a:pt x="3067347" y="265212"/>
                </a:cubicBezTo>
                <a:cubicBezTo>
                  <a:pt x="3081833" y="280888"/>
                  <a:pt x="3089076" y="303411"/>
                  <a:pt x="3089076" y="332780"/>
                </a:cubicBezTo>
                <a:lnTo>
                  <a:pt x="3089076" y="352425"/>
                </a:lnTo>
                <a:cubicBezTo>
                  <a:pt x="3119635" y="314722"/>
                  <a:pt x="3151385" y="287040"/>
                  <a:pt x="3184326" y="269379"/>
                </a:cubicBezTo>
                <a:cubicBezTo>
                  <a:pt x="3217267" y="251718"/>
                  <a:pt x="3254573" y="242888"/>
                  <a:pt x="3296245" y="242888"/>
                </a:cubicBezTo>
                <a:cubicBezTo>
                  <a:pt x="3346251" y="242888"/>
                  <a:pt x="3392288" y="255786"/>
                  <a:pt x="3434357" y="281583"/>
                </a:cubicBezTo>
                <a:cubicBezTo>
                  <a:pt x="3476426" y="307380"/>
                  <a:pt x="3509664" y="345083"/>
                  <a:pt x="3534073" y="394692"/>
                </a:cubicBezTo>
                <a:cubicBezTo>
                  <a:pt x="3558480" y="444302"/>
                  <a:pt x="3570684" y="503039"/>
                  <a:pt x="3570684" y="570905"/>
                </a:cubicBezTo>
                <a:cubicBezTo>
                  <a:pt x="3570684" y="620911"/>
                  <a:pt x="3563639" y="666849"/>
                  <a:pt x="3549550" y="708720"/>
                </a:cubicBezTo>
                <a:cubicBezTo>
                  <a:pt x="3535461" y="750590"/>
                  <a:pt x="3516114" y="785714"/>
                  <a:pt x="3491507" y="814090"/>
                </a:cubicBezTo>
                <a:cubicBezTo>
                  <a:pt x="3466901" y="842467"/>
                  <a:pt x="3437830" y="864295"/>
                  <a:pt x="3404294" y="879574"/>
                </a:cubicBezTo>
                <a:cubicBezTo>
                  <a:pt x="3370758" y="894854"/>
                  <a:pt x="3334741" y="902494"/>
                  <a:pt x="3296245" y="902494"/>
                </a:cubicBezTo>
                <a:cubicBezTo>
                  <a:pt x="3249810" y="902494"/>
                  <a:pt x="3210817" y="893167"/>
                  <a:pt x="3179266" y="874514"/>
                </a:cubicBezTo>
                <a:cubicBezTo>
                  <a:pt x="3147714" y="855861"/>
                  <a:pt x="3117651" y="828477"/>
                  <a:pt x="3089076" y="792361"/>
                </a:cubicBezTo>
                <a:lnTo>
                  <a:pt x="3089076" y="1036439"/>
                </a:lnTo>
                <a:cubicBezTo>
                  <a:pt x="3089076" y="1107877"/>
                  <a:pt x="3063081" y="1143596"/>
                  <a:pt x="3011090" y="1143596"/>
                </a:cubicBezTo>
                <a:cubicBezTo>
                  <a:pt x="2980531" y="1143596"/>
                  <a:pt x="2960291" y="1134368"/>
                  <a:pt x="2950369" y="1115914"/>
                </a:cubicBezTo>
                <a:cubicBezTo>
                  <a:pt x="2940447" y="1097459"/>
                  <a:pt x="2935486" y="1070571"/>
                  <a:pt x="2935486" y="1035249"/>
                </a:cubicBezTo>
                <a:lnTo>
                  <a:pt x="2935486" y="333971"/>
                </a:lnTo>
                <a:cubicBezTo>
                  <a:pt x="2935486" y="303014"/>
                  <a:pt x="2942232" y="279897"/>
                  <a:pt x="2955726" y="264617"/>
                </a:cubicBezTo>
                <a:cubicBezTo>
                  <a:pt x="2969219" y="249337"/>
                  <a:pt x="2987674" y="241697"/>
                  <a:pt x="3011090" y="241697"/>
                </a:cubicBezTo>
                <a:close/>
                <a:moveTo>
                  <a:pt x="2281237" y="241697"/>
                </a:moveTo>
                <a:cubicBezTo>
                  <a:pt x="2305843" y="241697"/>
                  <a:pt x="2325688" y="249833"/>
                  <a:pt x="2340768" y="266105"/>
                </a:cubicBezTo>
                <a:cubicBezTo>
                  <a:pt x="2355849" y="282377"/>
                  <a:pt x="2363390" y="306586"/>
                  <a:pt x="2363390" y="338733"/>
                </a:cubicBezTo>
                <a:lnTo>
                  <a:pt x="2363390" y="598885"/>
                </a:lnTo>
                <a:cubicBezTo>
                  <a:pt x="2363390" y="636588"/>
                  <a:pt x="2366565" y="668239"/>
                  <a:pt x="2372915" y="693837"/>
                </a:cubicBezTo>
                <a:cubicBezTo>
                  <a:pt x="2379265" y="719435"/>
                  <a:pt x="2390675" y="739478"/>
                  <a:pt x="2407145" y="753964"/>
                </a:cubicBezTo>
                <a:cubicBezTo>
                  <a:pt x="2423616" y="768449"/>
                  <a:pt x="2445940" y="775692"/>
                  <a:pt x="2474119" y="775692"/>
                </a:cubicBezTo>
                <a:cubicBezTo>
                  <a:pt x="2501502" y="775692"/>
                  <a:pt x="2527299" y="767556"/>
                  <a:pt x="2551509" y="751285"/>
                </a:cubicBezTo>
                <a:cubicBezTo>
                  <a:pt x="2575718" y="735013"/>
                  <a:pt x="2593379" y="713780"/>
                  <a:pt x="2604491" y="687586"/>
                </a:cubicBezTo>
                <a:cubicBezTo>
                  <a:pt x="2613620" y="664567"/>
                  <a:pt x="2618184" y="614164"/>
                  <a:pt x="2618184" y="536377"/>
                </a:cubicBezTo>
                <a:lnTo>
                  <a:pt x="2618184" y="338733"/>
                </a:lnTo>
                <a:cubicBezTo>
                  <a:pt x="2618184" y="306586"/>
                  <a:pt x="2625724" y="282377"/>
                  <a:pt x="2640806" y="266105"/>
                </a:cubicBezTo>
                <a:cubicBezTo>
                  <a:pt x="2655887" y="249833"/>
                  <a:pt x="2675532" y="241697"/>
                  <a:pt x="2699741" y="241697"/>
                </a:cubicBezTo>
                <a:cubicBezTo>
                  <a:pt x="2723951" y="241697"/>
                  <a:pt x="2743398" y="249734"/>
                  <a:pt x="2758082" y="265807"/>
                </a:cubicBezTo>
                <a:cubicBezTo>
                  <a:pt x="2772767" y="281881"/>
                  <a:pt x="2780109" y="306189"/>
                  <a:pt x="2780109" y="338733"/>
                </a:cubicBezTo>
                <a:lnTo>
                  <a:pt x="2780109" y="809625"/>
                </a:lnTo>
                <a:cubicBezTo>
                  <a:pt x="2780109" y="840582"/>
                  <a:pt x="2773064" y="863799"/>
                  <a:pt x="2758975" y="879277"/>
                </a:cubicBezTo>
                <a:cubicBezTo>
                  <a:pt x="2744886" y="894755"/>
                  <a:pt x="2726729" y="902494"/>
                  <a:pt x="2704505" y="902494"/>
                </a:cubicBezTo>
                <a:cubicBezTo>
                  <a:pt x="2682279" y="902494"/>
                  <a:pt x="2663925" y="894457"/>
                  <a:pt x="2649438" y="878384"/>
                </a:cubicBezTo>
                <a:cubicBezTo>
                  <a:pt x="2634951" y="862310"/>
                  <a:pt x="2627709" y="839788"/>
                  <a:pt x="2627709" y="810816"/>
                </a:cubicBezTo>
                <a:lnTo>
                  <a:pt x="2627709" y="789980"/>
                </a:lnTo>
                <a:cubicBezTo>
                  <a:pt x="2608262" y="814586"/>
                  <a:pt x="2587823" y="835224"/>
                  <a:pt x="2566391" y="851892"/>
                </a:cubicBezTo>
                <a:cubicBezTo>
                  <a:pt x="2544960" y="868561"/>
                  <a:pt x="2521544" y="880964"/>
                  <a:pt x="2496145" y="889099"/>
                </a:cubicBezTo>
                <a:cubicBezTo>
                  <a:pt x="2470745" y="897235"/>
                  <a:pt x="2441773" y="901303"/>
                  <a:pt x="2409229" y="901303"/>
                </a:cubicBezTo>
                <a:cubicBezTo>
                  <a:pt x="2369939" y="901303"/>
                  <a:pt x="2334716" y="893167"/>
                  <a:pt x="2303562" y="876896"/>
                </a:cubicBezTo>
                <a:cubicBezTo>
                  <a:pt x="2272406" y="860624"/>
                  <a:pt x="2248296" y="838200"/>
                  <a:pt x="2231231" y="809625"/>
                </a:cubicBezTo>
                <a:cubicBezTo>
                  <a:pt x="2210990" y="775097"/>
                  <a:pt x="2200870" y="725488"/>
                  <a:pt x="2200870" y="660797"/>
                </a:cubicBezTo>
                <a:lnTo>
                  <a:pt x="2200870" y="338733"/>
                </a:lnTo>
                <a:cubicBezTo>
                  <a:pt x="2200870" y="306189"/>
                  <a:pt x="2208212" y="281881"/>
                  <a:pt x="2222896" y="265807"/>
                </a:cubicBezTo>
                <a:cubicBezTo>
                  <a:pt x="2237581" y="249734"/>
                  <a:pt x="2257027" y="241697"/>
                  <a:pt x="2281237" y="241697"/>
                </a:cubicBezTo>
                <a:close/>
                <a:moveTo>
                  <a:pt x="1756171" y="241697"/>
                </a:moveTo>
                <a:cubicBezTo>
                  <a:pt x="1805384" y="241697"/>
                  <a:pt x="1850033" y="249635"/>
                  <a:pt x="1890117" y="265510"/>
                </a:cubicBezTo>
                <a:cubicBezTo>
                  <a:pt x="1930201" y="281385"/>
                  <a:pt x="1964532" y="304007"/>
                  <a:pt x="1993106" y="333375"/>
                </a:cubicBezTo>
                <a:cubicBezTo>
                  <a:pt x="2021681" y="362744"/>
                  <a:pt x="2043410" y="397669"/>
                  <a:pt x="2058293" y="438150"/>
                </a:cubicBezTo>
                <a:cubicBezTo>
                  <a:pt x="2073175" y="478631"/>
                  <a:pt x="2080617" y="523280"/>
                  <a:pt x="2080617" y="572096"/>
                </a:cubicBezTo>
                <a:cubicBezTo>
                  <a:pt x="2080617" y="620514"/>
                  <a:pt x="2073076" y="665163"/>
                  <a:pt x="2057995" y="706041"/>
                </a:cubicBezTo>
                <a:cubicBezTo>
                  <a:pt x="2042914" y="746919"/>
                  <a:pt x="2021085" y="782042"/>
                  <a:pt x="1992510" y="811411"/>
                </a:cubicBezTo>
                <a:cubicBezTo>
                  <a:pt x="1963935" y="840780"/>
                  <a:pt x="1929804" y="863303"/>
                  <a:pt x="1890117" y="878979"/>
                </a:cubicBezTo>
                <a:cubicBezTo>
                  <a:pt x="1850429" y="894656"/>
                  <a:pt x="1805781" y="902494"/>
                  <a:pt x="1756171" y="902494"/>
                </a:cubicBezTo>
                <a:cubicBezTo>
                  <a:pt x="1706959" y="902494"/>
                  <a:pt x="1662708" y="894556"/>
                  <a:pt x="1623417" y="878682"/>
                </a:cubicBezTo>
                <a:cubicBezTo>
                  <a:pt x="1584126" y="862806"/>
                  <a:pt x="1550094" y="840085"/>
                  <a:pt x="1521321" y="810518"/>
                </a:cubicBezTo>
                <a:cubicBezTo>
                  <a:pt x="1492547" y="780951"/>
                  <a:pt x="1470719" y="746026"/>
                  <a:pt x="1455837" y="705743"/>
                </a:cubicBezTo>
                <a:cubicBezTo>
                  <a:pt x="1440954" y="665460"/>
                  <a:pt x="1433512" y="620911"/>
                  <a:pt x="1433512" y="572096"/>
                </a:cubicBezTo>
                <a:cubicBezTo>
                  <a:pt x="1433512" y="522883"/>
                  <a:pt x="1441053" y="477838"/>
                  <a:pt x="1456134" y="436960"/>
                </a:cubicBezTo>
                <a:cubicBezTo>
                  <a:pt x="1471215" y="396082"/>
                  <a:pt x="1492845" y="361157"/>
                  <a:pt x="1521023" y="332185"/>
                </a:cubicBezTo>
                <a:cubicBezTo>
                  <a:pt x="1549201" y="303213"/>
                  <a:pt x="1583333" y="280888"/>
                  <a:pt x="1623417" y="265212"/>
                </a:cubicBezTo>
                <a:cubicBezTo>
                  <a:pt x="1663501" y="249536"/>
                  <a:pt x="1707753" y="241697"/>
                  <a:pt x="1756171" y="241697"/>
                </a:cubicBezTo>
                <a:close/>
                <a:moveTo>
                  <a:pt x="1064418" y="241697"/>
                </a:moveTo>
                <a:cubicBezTo>
                  <a:pt x="1091406" y="241697"/>
                  <a:pt x="1110853" y="250230"/>
                  <a:pt x="1122759" y="267296"/>
                </a:cubicBezTo>
                <a:cubicBezTo>
                  <a:pt x="1134665" y="284361"/>
                  <a:pt x="1141214" y="309563"/>
                  <a:pt x="1142404" y="342900"/>
                </a:cubicBezTo>
                <a:cubicBezTo>
                  <a:pt x="1161851" y="309563"/>
                  <a:pt x="1181794" y="284361"/>
                  <a:pt x="1202233" y="267296"/>
                </a:cubicBezTo>
                <a:cubicBezTo>
                  <a:pt x="1222672" y="250230"/>
                  <a:pt x="1249958" y="241697"/>
                  <a:pt x="1284089" y="241697"/>
                </a:cubicBezTo>
                <a:cubicBezTo>
                  <a:pt x="1318220" y="241697"/>
                  <a:pt x="1351359" y="250230"/>
                  <a:pt x="1383506" y="267296"/>
                </a:cubicBezTo>
                <a:cubicBezTo>
                  <a:pt x="1415653" y="284361"/>
                  <a:pt x="1431726" y="306983"/>
                  <a:pt x="1431726" y="335161"/>
                </a:cubicBezTo>
                <a:cubicBezTo>
                  <a:pt x="1431726" y="355005"/>
                  <a:pt x="1424880" y="371376"/>
                  <a:pt x="1411188" y="384274"/>
                </a:cubicBezTo>
                <a:cubicBezTo>
                  <a:pt x="1397496" y="397173"/>
                  <a:pt x="1382712" y="403622"/>
                  <a:pt x="1366837" y="403622"/>
                </a:cubicBezTo>
                <a:cubicBezTo>
                  <a:pt x="1360884" y="403622"/>
                  <a:pt x="1346497" y="399951"/>
                  <a:pt x="1323677" y="392609"/>
                </a:cubicBezTo>
                <a:cubicBezTo>
                  <a:pt x="1300857" y="385267"/>
                  <a:pt x="1280715" y="381596"/>
                  <a:pt x="1263253" y="381596"/>
                </a:cubicBezTo>
                <a:cubicBezTo>
                  <a:pt x="1239440" y="381596"/>
                  <a:pt x="1219993" y="387846"/>
                  <a:pt x="1204912" y="400348"/>
                </a:cubicBezTo>
                <a:cubicBezTo>
                  <a:pt x="1189831" y="412849"/>
                  <a:pt x="1178123" y="431403"/>
                  <a:pt x="1169789" y="456010"/>
                </a:cubicBezTo>
                <a:cubicBezTo>
                  <a:pt x="1161454" y="480616"/>
                  <a:pt x="1155700" y="509885"/>
                  <a:pt x="1152525" y="543818"/>
                </a:cubicBezTo>
                <a:cubicBezTo>
                  <a:pt x="1149350" y="577751"/>
                  <a:pt x="1147762" y="619125"/>
                  <a:pt x="1147762" y="667941"/>
                </a:cubicBezTo>
                <a:lnTo>
                  <a:pt x="1147762" y="803672"/>
                </a:lnTo>
                <a:cubicBezTo>
                  <a:pt x="1147762" y="836613"/>
                  <a:pt x="1140023" y="861318"/>
                  <a:pt x="1124545" y="877789"/>
                </a:cubicBezTo>
                <a:cubicBezTo>
                  <a:pt x="1109067" y="894259"/>
                  <a:pt x="1089421" y="902494"/>
                  <a:pt x="1065609" y="902494"/>
                </a:cubicBezTo>
                <a:cubicBezTo>
                  <a:pt x="1042193" y="902494"/>
                  <a:pt x="1022945" y="894160"/>
                  <a:pt x="1007864" y="877491"/>
                </a:cubicBezTo>
                <a:cubicBezTo>
                  <a:pt x="992782" y="860822"/>
                  <a:pt x="985242" y="836216"/>
                  <a:pt x="985242" y="803672"/>
                </a:cubicBezTo>
                <a:lnTo>
                  <a:pt x="985242" y="351235"/>
                </a:lnTo>
                <a:cubicBezTo>
                  <a:pt x="985242" y="278210"/>
                  <a:pt x="1011634" y="241697"/>
                  <a:pt x="1064418" y="241697"/>
                </a:cubicBezTo>
                <a:close/>
                <a:moveTo>
                  <a:pt x="6554986" y="186333"/>
                </a:moveTo>
                <a:lnTo>
                  <a:pt x="6425802" y="546497"/>
                </a:lnTo>
                <a:lnTo>
                  <a:pt x="6686550" y="546497"/>
                </a:lnTo>
                <a:close/>
                <a:moveTo>
                  <a:pt x="4299347" y="10716"/>
                </a:moveTo>
                <a:cubicBezTo>
                  <a:pt x="4337843" y="10716"/>
                  <a:pt x="4372966" y="15975"/>
                  <a:pt x="4404717" y="26492"/>
                </a:cubicBezTo>
                <a:cubicBezTo>
                  <a:pt x="4436467" y="37009"/>
                  <a:pt x="4464049" y="52189"/>
                  <a:pt x="4487465" y="72033"/>
                </a:cubicBezTo>
                <a:cubicBezTo>
                  <a:pt x="4510881" y="91877"/>
                  <a:pt x="4528542" y="114896"/>
                  <a:pt x="4540448" y="141089"/>
                </a:cubicBezTo>
                <a:cubicBezTo>
                  <a:pt x="4552354" y="167283"/>
                  <a:pt x="4558307" y="195461"/>
                  <a:pt x="4558307" y="225624"/>
                </a:cubicBezTo>
                <a:cubicBezTo>
                  <a:pt x="4558307" y="265311"/>
                  <a:pt x="4549675" y="299343"/>
                  <a:pt x="4532411" y="327720"/>
                </a:cubicBezTo>
                <a:cubicBezTo>
                  <a:pt x="4515147" y="356097"/>
                  <a:pt x="4490442" y="383779"/>
                  <a:pt x="4458295" y="410766"/>
                </a:cubicBezTo>
                <a:cubicBezTo>
                  <a:pt x="4489251" y="427435"/>
                  <a:pt x="4515346" y="446485"/>
                  <a:pt x="4536579" y="467916"/>
                </a:cubicBezTo>
                <a:cubicBezTo>
                  <a:pt x="4557811" y="489347"/>
                  <a:pt x="4573786" y="513060"/>
                  <a:pt x="4584501" y="539056"/>
                </a:cubicBezTo>
                <a:cubicBezTo>
                  <a:pt x="4595217" y="565051"/>
                  <a:pt x="4600575" y="593130"/>
                  <a:pt x="4600575" y="623292"/>
                </a:cubicBezTo>
                <a:cubicBezTo>
                  <a:pt x="4600575" y="659408"/>
                  <a:pt x="4593332" y="694333"/>
                  <a:pt x="4578846" y="728067"/>
                </a:cubicBezTo>
                <a:cubicBezTo>
                  <a:pt x="4564359" y="761802"/>
                  <a:pt x="4543028" y="791865"/>
                  <a:pt x="4514850" y="818257"/>
                </a:cubicBezTo>
                <a:cubicBezTo>
                  <a:pt x="4486671" y="844649"/>
                  <a:pt x="4453235" y="865287"/>
                  <a:pt x="4414540" y="880170"/>
                </a:cubicBezTo>
                <a:cubicBezTo>
                  <a:pt x="4375844" y="895053"/>
                  <a:pt x="4333081" y="902494"/>
                  <a:pt x="4286250" y="902494"/>
                </a:cubicBezTo>
                <a:cubicBezTo>
                  <a:pt x="4238625" y="902494"/>
                  <a:pt x="4195960" y="893961"/>
                  <a:pt x="4158257" y="876896"/>
                </a:cubicBezTo>
                <a:cubicBezTo>
                  <a:pt x="4120554" y="859830"/>
                  <a:pt x="4089499" y="838498"/>
                  <a:pt x="4065091" y="812899"/>
                </a:cubicBezTo>
                <a:cubicBezTo>
                  <a:pt x="4040683" y="787301"/>
                  <a:pt x="4022228" y="760810"/>
                  <a:pt x="4009727" y="733425"/>
                </a:cubicBezTo>
                <a:cubicBezTo>
                  <a:pt x="3997225" y="706041"/>
                  <a:pt x="3990974" y="683419"/>
                  <a:pt x="3990974" y="665560"/>
                </a:cubicBezTo>
                <a:cubicBezTo>
                  <a:pt x="3990974" y="642541"/>
                  <a:pt x="3998416" y="623987"/>
                  <a:pt x="4013299" y="609898"/>
                </a:cubicBezTo>
                <a:cubicBezTo>
                  <a:pt x="4028181" y="595809"/>
                  <a:pt x="4046735" y="588764"/>
                  <a:pt x="4068960" y="588764"/>
                </a:cubicBezTo>
                <a:cubicBezTo>
                  <a:pt x="4080073" y="588764"/>
                  <a:pt x="4090788" y="592039"/>
                  <a:pt x="4101107" y="598587"/>
                </a:cubicBezTo>
                <a:cubicBezTo>
                  <a:pt x="4111426" y="605135"/>
                  <a:pt x="4118173" y="612974"/>
                  <a:pt x="4121348" y="622102"/>
                </a:cubicBezTo>
                <a:cubicBezTo>
                  <a:pt x="4141985" y="677267"/>
                  <a:pt x="4164111" y="718245"/>
                  <a:pt x="4187725" y="745034"/>
                </a:cubicBezTo>
                <a:cubicBezTo>
                  <a:pt x="4211339" y="771823"/>
                  <a:pt x="4244578" y="785217"/>
                  <a:pt x="4287440" y="785217"/>
                </a:cubicBezTo>
                <a:cubicBezTo>
                  <a:pt x="4312046" y="785217"/>
                  <a:pt x="4335759" y="779165"/>
                  <a:pt x="4358580" y="767060"/>
                </a:cubicBezTo>
                <a:cubicBezTo>
                  <a:pt x="4381400" y="754956"/>
                  <a:pt x="4400252" y="736997"/>
                  <a:pt x="4415135" y="713185"/>
                </a:cubicBezTo>
                <a:cubicBezTo>
                  <a:pt x="4430018" y="689372"/>
                  <a:pt x="4437459" y="661789"/>
                  <a:pt x="4437459" y="630436"/>
                </a:cubicBezTo>
                <a:cubicBezTo>
                  <a:pt x="4437459" y="584002"/>
                  <a:pt x="4424759" y="547589"/>
                  <a:pt x="4399359" y="521196"/>
                </a:cubicBezTo>
                <a:cubicBezTo>
                  <a:pt x="4373959" y="494804"/>
                  <a:pt x="4338637" y="481608"/>
                  <a:pt x="4293393" y="481608"/>
                </a:cubicBezTo>
                <a:cubicBezTo>
                  <a:pt x="4285456" y="481608"/>
                  <a:pt x="4273153" y="482402"/>
                  <a:pt x="4256484" y="483989"/>
                </a:cubicBezTo>
                <a:cubicBezTo>
                  <a:pt x="4239815" y="485577"/>
                  <a:pt x="4229100" y="486371"/>
                  <a:pt x="4224337" y="486371"/>
                </a:cubicBezTo>
                <a:cubicBezTo>
                  <a:pt x="4202509" y="486371"/>
                  <a:pt x="4185642" y="480914"/>
                  <a:pt x="4173736" y="469999"/>
                </a:cubicBezTo>
                <a:cubicBezTo>
                  <a:pt x="4161829" y="459085"/>
                  <a:pt x="4155876" y="443905"/>
                  <a:pt x="4155876" y="424458"/>
                </a:cubicBezTo>
                <a:cubicBezTo>
                  <a:pt x="4155876" y="405408"/>
                  <a:pt x="4163020" y="390029"/>
                  <a:pt x="4177307" y="378321"/>
                </a:cubicBezTo>
                <a:cubicBezTo>
                  <a:pt x="4191595" y="366614"/>
                  <a:pt x="4212827" y="360760"/>
                  <a:pt x="4241006" y="360760"/>
                </a:cubicBezTo>
                <a:lnTo>
                  <a:pt x="4265414" y="360760"/>
                </a:lnTo>
                <a:cubicBezTo>
                  <a:pt x="4301926" y="360760"/>
                  <a:pt x="4333378" y="350044"/>
                  <a:pt x="4359771" y="328613"/>
                </a:cubicBezTo>
                <a:cubicBezTo>
                  <a:pt x="4386163" y="307182"/>
                  <a:pt x="4399359" y="276424"/>
                  <a:pt x="4399359" y="236339"/>
                </a:cubicBezTo>
                <a:cubicBezTo>
                  <a:pt x="4399359" y="205780"/>
                  <a:pt x="4388842" y="179487"/>
                  <a:pt x="4367807" y="157460"/>
                </a:cubicBezTo>
                <a:cubicBezTo>
                  <a:pt x="4346773" y="135434"/>
                  <a:pt x="4318397" y="124421"/>
                  <a:pt x="4282678" y="124421"/>
                </a:cubicBezTo>
                <a:cubicBezTo>
                  <a:pt x="4258468" y="124421"/>
                  <a:pt x="4238525" y="127794"/>
                  <a:pt x="4222849" y="134541"/>
                </a:cubicBezTo>
                <a:cubicBezTo>
                  <a:pt x="4207172" y="141288"/>
                  <a:pt x="4194770" y="150218"/>
                  <a:pt x="4185642" y="161330"/>
                </a:cubicBezTo>
                <a:cubicBezTo>
                  <a:pt x="4176513" y="172442"/>
                  <a:pt x="4167881" y="186730"/>
                  <a:pt x="4159746" y="204192"/>
                </a:cubicBezTo>
                <a:cubicBezTo>
                  <a:pt x="4151610" y="221655"/>
                  <a:pt x="4144168" y="238125"/>
                  <a:pt x="4137422" y="253603"/>
                </a:cubicBezTo>
                <a:cubicBezTo>
                  <a:pt x="4133453" y="261938"/>
                  <a:pt x="4126309" y="268486"/>
                  <a:pt x="4115990" y="273249"/>
                </a:cubicBezTo>
                <a:cubicBezTo>
                  <a:pt x="4105671" y="278011"/>
                  <a:pt x="4093765" y="280392"/>
                  <a:pt x="4080271" y="280392"/>
                </a:cubicBezTo>
                <a:cubicBezTo>
                  <a:pt x="4064396" y="280392"/>
                  <a:pt x="4049811" y="273943"/>
                  <a:pt x="4036516" y="261045"/>
                </a:cubicBezTo>
                <a:cubicBezTo>
                  <a:pt x="4023220" y="248147"/>
                  <a:pt x="4016573" y="230982"/>
                  <a:pt x="4016573" y="209550"/>
                </a:cubicBezTo>
                <a:cubicBezTo>
                  <a:pt x="4016573" y="188913"/>
                  <a:pt x="4022824" y="167184"/>
                  <a:pt x="4035325" y="144363"/>
                </a:cubicBezTo>
                <a:cubicBezTo>
                  <a:pt x="4047827" y="121543"/>
                  <a:pt x="4066083" y="99814"/>
                  <a:pt x="4090094" y="79177"/>
                </a:cubicBezTo>
                <a:cubicBezTo>
                  <a:pt x="4114105" y="58539"/>
                  <a:pt x="4143970" y="41970"/>
                  <a:pt x="4179689" y="29468"/>
                </a:cubicBezTo>
                <a:cubicBezTo>
                  <a:pt x="4215407" y="16967"/>
                  <a:pt x="4255293" y="10716"/>
                  <a:pt x="4299347" y="10716"/>
                </a:cubicBezTo>
                <a:close/>
                <a:moveTo>
                  <a:pt x="7511652" y="0"/>
                </a:moveTo>
                <a:cubicBezTo>
                  <a:pt x="7539037" y="0"/>
                  <a:pt x="7560766" y="8930"/>
                  <a:pt x="7576840" y="26789"/>
                </a:cubicBezTo>
                <a:cubicBezTo>
                  <a:pt x="7592912" y="44649"/>
                  <a:pt x="7600950" y="71438"/>
                  <a:pt x="7600950" y="107156"/>
                </a:cubicBezTo>
                <a:lnTo>
                  <a:pt x="7600950" y="564356"/>
                </a:lnTo>
                <a:cubicBezTo>
                  <a:pt x="7600950" y="604044"/>
                  <a:pt x="7599263" y="637778"/>
                  <a:pt x="7595890" y="665560"/>
                </a:cubicBezTo>
                <a:cubicBezTo>
                  <a:pt x="7592516" y="693341"/>
                  <a:pt x="7584876" y="721519"/>
                  <a:pt x="7572970" y="750094"/>
                </a:cubicBezTo>
                <a:cubicBezTo>
                  <a:pt x="7553126" y="798116"/>
                  <a:pt x="7520384" y="835521"/>
                  <a:pt x="7474743" y="862310"/>
                </a:cubicBezTo>
                <a:cubicBezTo>
                  <a:pt x="7429102" y="889099"/>
                  <a:pt x="7373540" y="902494"/>
                  <a:pt x="7308056" y="902494"/>
                </a:cubicBezTo>
                <a:cubicBezTo>
                  <a:pt x="7248922" y="902494"/>
                  <a:pt x="7199610" y="893167"/>
                  <a:pt x="7160120" y="874514"/>
                </a:cubicBezTo>
                <a:cubicBezTo>
                  <a:pt x="7120632" y="855861"/>
                  <a:pt x="7088782" y="825699"/>
                  <a:pt x="7064573" y="784027"/>
                </a:cubicBezTo>
                <a:cubicBezTo>
                  <a:pt x="7051873" y="761802"/>
                  <a:pt x="7041554" y="736203"/>
                  <a:pt x="7033616" y="707232"/>
                </a:cubicBezTo>
                <a:cubicBezTo>
                  <a:pt x="7025680" y="678260"/>
                  <a:pt x="7021710" y="650677"/>
                  <a:pt x="7021710" y="624483"/>
                </a:cubicBezTo>
                <a:cubicBezTo>
                  <a:pt x="7021710" y="596702"/>
                  <a:pt x="7029450" y="575469"/>
                  <a:pt x="7044928" y="560785"/>
                </a:cubicBezTo>
                <a:cubicBezTo>
                  <a:pt x="7060406" y="546100"/>
                  <a:pt x="7080249" y="538758"/>
                  <a:pt x="7104459" y="538758"/>
                </a:cubicBezTo>
                <a:cubicBezTo>
                  <a:pt x="7127874" y="538758"/>
                  <a:pt x="7145536" y="545505"/>
                  <a:pt x="7157442" y="558999"/>
                </a:cubicBezTo>
                <a:cubicBezTo>
                  <a:pt x="7169348" y="572492"/>
                  <a:pt x="7178476" y="593527"/>
                  <a:pt x="7184826" y="622102"/>
                </a:cubicBezTo>
                <a:cubicBezTo>
                  <a:pt x="7191572" y="652661"/>
                  <a:pt x="7198320" y="677069"/>
                  <a:pt x="7205066" y="695325"/>
                </a:cubicBezTo>
                <a:cubicBezTo>
                  <a:pt x="7211814" y="713582"/>
                  <a:pt x="7223124" y="729258"/>
                  <a:pt x="7239000" y="742355"/>
                </a:cubicBezTo>
                <a:cubicBezTo>
                  <a:pt x="7254874" y="755452"/>
                  <a:pt x="7277496" y="762000"/>
                  <a:pt x="7306865" y="762000"/>
                </a:cubicBezTo>
                <a:cubicBezTo>
                  <a:pt x="7385049" y="762000"/>
                  <a:pt x="7424142" y="704652"/>
                  <a:pt x="7424142" y="589955"/>
                </a:cubicBezTo>
                <a:lnTo>
                  <a:pt x="7424142" y="107156"/>
                </a:lnTo>
                <a:cubicBezTo>
                  <a:pt x="7424142" y="71438"/>
                  <a:pt x="7431980" y="44649"/>
                  <a:pt x="7447656" y="26789"/>
                </a:cubicBezTo>
                <a:cubicBezTo>
                  <a:pt x="7463333" y="8930"/>
                  <a:pt x="7484665" y="0"/>
                  <a:pt x="7511652" y="0"/>
                </a:cubicBezTo>
                <a:close/>
                <a:moveTo>
                  <a:pt x="6556176" y="0"/>
                </a:moveTo>
                <a:cubicBezTo>
                  <a:pt x="6580782" y="0"/>
                  <a:pt x="6601320" y="4664"/>
                  <a:pt x="6617791" y="13990"/>
                </a:cubicBezTo>
                <a:cubicBezTo>
                  <a:pt x="6634262" y="23317"/>
                  <a:pt x="6647556" y="35322"/>
                  <a:pt x="6657677" y="50006"/>
                </a:cubicBezTo>
                <a:cubicBezTo>
                  <a:pt x="6667797" y="64691"/>
                  <a:pt x="6676330" y="80467"/>
                  <a:pt x="6683275" y="97334"/>
                </a:cubicBezTo>
                <a:cubicBezTo>
                  <a:pt x="6690220" y="114201"/>
                  <a:pt x="6699051" y="136724"/>
                  <a:pt x="6709766" y="164902"/>
                </a:cubicBezTo>
                <a:lnTo>
                  <a:pt x="6937772" y="728067"/>
                </a:lnTo>
                <a:cubicBezTo>
                  <a:pt x="6955630" y="770930"/>
                  <a:pt x="6964560" y="802085"/>
                  <a:pt x="6964560" y="821531"/>
                </a:cubicBezTo>
                <a:cubicBezTo>
                  <a:pt x="6964560" y="841772"/>
                  <a:pt x="6956126" y="860326"/>
                  <a:pt x="6939260" y="877193"/>
                </a:cubicBezTo>
                <a:cubicBezTo>
                  <a:pt x="6922392" y="894060"/>
                  <a:pt x="6902052" y="902494"/>
                  <a:pt x="6878240" y="902494"/>
                </a:cubicBezTo>
                <a:cubicBezTo>
                  <a:pt x="6864350" y="902494"/>
                  <a:pt x="6852444" y="900014"/>
                  <a:pt x="6842522" y="895053"/>
                </a:cubicBezTo>
                <a:cubicBezTo>
                  <a:pt x="6832599" y="890092"/>
                  <a:pt x="6824265" y="883345"/>
                  <a:pt x="6817518" y="874812"/>
                </a:cubicBezTo>
                <a:cubicBezTo>
                  <a:pt x="6810772" y="866279"/>
                  <a:pt x="6803528" y="853182"/>
                  <a:pt x="6795790" y="835521"/>
                </a:cubicBezTo>
                <a:cubicBezTo>
                  <a:pt x="6788050" y="817860"/>
                  <a:pt x="6781402" y="802283"/>
                  <a:pt x="6775846" y="788789"/>
                </a:cubicBezTo>
                <a:lnTo>
                  <a:pt x="6734174" y="679252"/>
                </a:lnTo>
                <a:lnTo>
                  <a:pt x="6379368" y="679252"/>
                </a:lnTo>
                <a:lnTo>
                  <a:pt x="6337696" y="791171"/>
                </a:lnTo>
                <a:cubicBezTo>
                  <a:pt x="6321424" y="834827"/>
                  <a:pt x="6307534" y="864295"/>
                  <a:pt x="6296024" y="879574"/>
                </a:cubicBezTo>
                <a:cubicBezTo>
                  <a:pt x="6284515" y="894854"/>
                  <a:pt x="6265664" y="902494"/>
                  <a:pt x="6239470" y="902494"/>
                </a:cubicBezTo>
                <a:cubicBezTo>
                  <a:pt x="6217245" y="902494"/>
                  <a:pt x="6197600" y="894358"/>
                  <a:pt x="6180534" y="878086"/>
                </a:cubicBezTo>
                <a:cubicBezTo>
                  <a:pt x="6163468" y="861814"/>
                  <a:pt x="6154936" y="843360"/>
                  <a:pt x="6154936" y="822722"/>
                </a:cubicBezTo>
                <a:cubicBezTo>
                  <a:pt x="6154936" y="810816"/>
                  <a:pt x="6156920" y="798513"/>
                  <a:pt x="6160888" y="785813"/>
                </a:cubicBezTo>
                <a:cubicBezTo>
                  <a:pt x="6164858" y="773113"/>
                  <a:pt x="6171406" y="755452"/>
                  <a:pt x="6180534" y="732830"/>
                </a:cubicBezTo>
                <a:lnTo>
                  <a:pt x="6403776" y="166092"/>
                </a:lnTo>
                <a:cubicBezTo>
                  <a:pt x="6410126" y="149820"/>
                  <a:pt x="6417766" y="130275"/>
                  <a:pt x="6426696" y="107454"/>
                </a:cubicBezTo>
                <a:cubicBezTo>
                  <a:pt x="6435625" y="84634"/>
                  <a:pt x="6445150" y="65683"/>
                  <a:pt x="6455270" y="50602"/>
                </a:cubicBezTo>
                <a:cubicBezTo>
                  <a:pt x="6465391" y="35521"/>
                  <a:pt x="6478686" y="23317"/>
                  <a:pt x="6495156" y="13990"/>
                </a:cubicBezTo>
                <a:cubicBezTo>
                  <a:pt x="6511627" y="4664"/>
                  <a:pt x="6531966" y="0"/>
                  <a:pt x="6556176" y="0"/>
                </a:cubicBezTo>
                <a:close/>
                <a:moveTo>
                  <a:pt x="5463182" y="0"/>
                </a:moveTo>
                <a:cubicBezTo>
                  <a:pt x="5493345" y="0"/>
                  <a:pt x="5514677" y="9228"/>
                  <a:pt x="5527179" y="27682"/>
                </a:cubicBezTo>
                <a:cubicBezTo>
                  <a:pt x="5539680" y="46137"/>
                  <a:pt x="5552479" y="75605"/>
                  <a:pt x="5565576" y="116086"/>
                </a:cubicBezTo>
                <a:lnTo>
                  <a:pt x="5763220" y="701278"/>
                </a:lnTo>
                <a:lnTo>
                  <a:pt x="5961459" y="111919"/>
                </a:lnTo>
                <a:cubicBezTo>
                  <a:pt x="5971778" y="80963"/>
                  <a:pt x="5979516" y="59432"/>
                  <a:pt x="5984676" y="47328"/>
                </a:cubicBezTo>
                <a:cubicBezTo>
                  <a:pt x="5989836" y="35223"/>
                  <a:pt x="5998368" y="24309"/>
                  <a:pt x="6010274" y="14586"/>
                </a:cubicBezTo>
                <a:cubicBezTo>
                  <a:pt x="6022180" y="4862"/>
                  <a:pt x="6038452" y="0"/>
                  <a:pt x="6059090" y="0"/>
                </a:cubicBezTo>
                <a:cubicBezTo>
                  <a:pt x="6074171" y="0"/>
                  <a:pt x="6088161" y="3771"/>
                  <a:pt x="6101060" y="11311"/>
                </a:cubicBezTo>
                <a:cubicBezTo>
                  <a:pt x="6113958" y="18852"/>
                  <a:pt x="6124078" y="28873"/>
                  <a:pt x="6131420" y="41374"/>
                </a:cubicBezTo>
                <a:cubicBezTo>
                  <a:pt x="6138762" y="53876"/>
                  <a:pt x="6142434" y="66477"/>
                  <a:pt x="6142434" y="79177"/>
                </a:cubicBezTo>
                <a:cubicBezTo>
                  <a:pt x="6142434" y="87908"/>
                  <a:pt x="6141243" y="97334"/>
                  <a:pt x="6138862" y="107454"/>
                </a:cubicBezTo>
                <a:cubicBezTo>
                  <a:pt x="6136480" y="117574"/>
                  <a:pt x="6133504" y="127496"/>
                  <a:pt x="6129932" y="137220"/>
                </a:cubicBezTo>
                <a:cubicBezTo>
                  <a:pt x="6126360" y="146943"/>
                  <a:pt x="6122788" y="156964"/>
                  <a:pt x="6119216" y="167283"/>
                </a:cubicBezTo>
                <a:lnTo>
                  <a:pt x="5907880" y="737592"/>
                </a:lnTo>
                <a:cubicBezTo>
                  <a:pt x="5900340" y="759421"/>
                  <a:pt x="5892800" y="780157"/>
                  <a:pt x="5885259" y="799803"/>
                </a:cubicBezTo>
                <a:cubicBezTo>
                  <a:pt x="5877718" y="819448"/>
                  <a:pt x="5868987" y="836712"/>
                  <a:pt x="5859065" y="851595"/>
                </a:cubicBezTo>
                <a:cubicBezTo>
                  <a:pt x="5849143" y="866478"/>
                  <a:pt x="5835948" y="878682"/>
                  <a:pt x="5819477" y="888207"/>
                </a:cubicBezTo>
                <a:cubicBezTo>
                  <a:pt x="5803007" y="897732"/>
                  <a:pt x="5782865" y="902494"/>
                  <a:pt x="5759053" y="902494"/>
                </a:cubicBezTo>
                <a:cubicBezTo>
                  <a:pt x="5735240" y="902494"/>
                  <a:pt x="5715099" y="897831"/>
                  <a:pt x="5698629" y="888504"/>
                </a:cubicBezTo>
                <a:cubicBezTo>
                  <a:pt x="5682158" y="879178"/>
                  <a:pt x="5668863" y="866875"/>
                  <a:pt x="5658743" y="851595"/>
                </a:cubicBezTo>
                <a:cubicBezTo>
                  <a:pt x="5648622" y="836315"/>
                  <a:pt x="5639792" y="818952"/>
                  <a:pt x="5632251" y="799505"/>
                </a:cubicBezTo>
                <a:cubicBezTo>
                  <a:pt x="5624710" y="780058"/>
                  <a:pt x="5617170" y="759421"/>
                  <a:pt x="5609629" y="737592"/>
                </a:cubicBezTo>
                <a:lnTo>
                  <a:pt x="5401865" y="172046"/>
                </a:lnTo>
                <a:cubicBezTo>
                  <a:pt x="5398293" y="161727"/>
                  <a:pt x="5394622" y="151607"/>
                  <a:pt x="5390852" y="141685"/>
                </a:cubicBezTo>
                <a:cubicBezTo>
                  <a:pt x="5387082" y="131763"/>
                  <a:pt x="5383907" y="121047"/>
                  <a:pt x="5381327" y="109538"/>
                </a:cubicBezTo>
                <a:cubicBezTo>
                  <a:pt x="5378748" y="98028"/>
                  <a:pt x="5377457" y="88305"/>
                  <a:pt x="5377457" y="80367"/>
                </a:cubicBezTo>
                <a:cubicBezTo>
                  <a:pt x="5377457" y="60127"/>
                  <a:pt x="5385594" y="41672"/>
                  <a:pt x="5401865" y="25004"/>
                </a:cubicBezTo>
                <a:cubicBezTo>
                  <a:pt x="5418137" y="8335"/>
                  <a:pt x="5438576" y="0"/>
                  <a:pt x="5463182" y="0"/>
                </a:cubicBezTo>
                <a:close/>
                <a:moveTo>
                  <a:pt x="454818" y="0"/>
                </a:moveTo>
                <a:cubicBezTo>
                  <a:pt x="513556" y="0"/>
                  <a:pt x="565546" y="7838"/>
                  <a:pt x="610790" y="23515"/>
                </a:cubicBezTo>
                <a:cubicBezTo>
                  <a:pt x="656034" y="39192"/>
                  <a:pt x="692745" y="58936"/>
                  <a:pt x="720923" y="82749"/>
                </a:cubicBezTo>
                <a:cubicBezTo>
                  <a:pt x="749101" y="106561"/>
                  <a:pt x="770334" y="131763"/>
                  <a:pt x="784621" y="158353"/>
                </a:cubicBezTo>
                <a:cubicBezTo>
                  <a:pt x="798909" y="184944"/>
                  <a:pt x="806053" y="208558"/>
                  <a:pt x="806053" y="229196"/>
                </a:cubicBezTo>
                <a:cubicBezTo>
                  <a:pt x="806053" y="251421"/>
                  <a:pt x="797818" y="270371"/>
                  <a:pt x="781347" y="286048"/>
                </a:cubicBezTo>
                <a:cubicBezTo>
                  <a:pt x="764877" y="301724"/>
                  <a:pt x="745132" y="309563"/>
                  <a:pt x="722114" y="309563"/>
                </a:cubicBezTo>
                <a:cubicBezTo>
                  <a:pt x="709414" y="309563"/>
                  <a:pt x="697210" y="306586"/>
                  <a:pt x="685502" y="300633"/>
                </a:cubicBezTo>
                <a:cubicBezTo>
                  <a:pt x="673794" y="294680"/>
                  <a:pt x="663972" y="286346"/>
                  <a:pt x="656034" y="275630"/>
                </a:cubicBezTo>
                <a:cubicBezTo>
                  <a:pt x="634206" y="241499"/>
                  <a:pt x="615751" y="215702"/>
                  <a:pt x="600670" y="198239"/>
                </a:cubicBezTo>
                <a:cubicBezTo>
                  <a:pt x="585589" y="180777"/>
                  <a:pt x="565249" y="166092"/>
                  <a:pt x="539651" y="154186"/>
                </a:cubicBezTo>
                <a:cubicBezTo>
                  <a:pt x="514052" y="142280"/>
                  <a:pt x="481409" y="136327"/>
                  <a:pt x="441722" y="136327"/>
                </a:cubicBezTo>
                <a:cubicBezTo>
                  <a:pt x="400843" y="136327"/>
                  <a:pt x="364331" y="143371"/>
                  <a:pt x="332184" y="157460"/>
                </a:cubicBezTo>
                <a:cubicBezTo>
                  <a:pt x="300037" y="171550"/>
                  <a:pt x="272554" y="191988"/>
                  <a:pt x="249733" y="218778"/>
                </a:cubicBezTo>
                <a:cubicBezTo>
                  <a:pt x="226913" y="245567"/>
                  <a:pt x="209450" y="278408"/>
                  <a:pt x="197346" y="317302"/>
                </a:cubicBezTo>
                <a:cubicBezTo>
                  <a:pt x="185241" y="356196"/>
                  <a:pt x="179189" y="399256"/>
                  <a:pt x="179189" y="446485"/>
                </a:cubicBezTo>
                <a:cubicBezTo>
                  <a:pt x="179189" y="548878"/>
                  <a:pt x="202704" y="627658"/>
                  <a:pt x="249733" y="682824"/>
                </a:cubicBezTo>
                <a:cubicBezTo>
                  <a:pt x="296763" y="737989"/>
                  <a:pt x="362346" y="765572"/>
                  <a:pt x="446484" y="765572"/>
                </a:cubicBezTo>
                <a:cubicBezTo>
                  <a:pt x="487362" y="765572"/>
                  <a:pt x="525760" y="760214"/>
                  <a:pt x="561677" y="749499"/>
                </a:cubicBezTo>
                <a:cubicBezTo>
                  <a:pt x="597594" y="738783"/>
                  <a:pt x="634007" y="723503"/>
                  <a:pt x="670917" y="703660"/>
                </a:cubicBezTo>
                <a:lnTo>
                  <a:pt x="670917" y="561975"/>
                </a:lnTo>
                <a:lnTo>
                  <a:pt x="533995" y="561975"/>
                </a:lnTo>
                <a:cubicBezTo>
                  <a:pt x="501054" y="561975"/>
                  <a:pt x="476150" y="557014"/>
                  <a:pt x="459283" y="547092"/>
                </a:cubicBezTo>
                <a:cubicBezTo>
                  <a:pt x="442416" y="537171"/>
                  <a:pt x="433983" y="520303"/>
                  <a:pt x="433983" y="496491"/>
                </a:cubicBezTo>
                <a:cubicBezTo>
                  <a:pt x="433983" y="477044"/>
                  <a:pt x="441027" y="460971"/>
                  <a:pt x="455116" y="448271"/>
                </a:cubicBezTo>
                <a:cubicBezTo>
                  <a:pt x="469205" y="435571"/>
                  <a:pt x="488354" y="429221"/>
                  <a:pt x="512564" y="429221"/>
                </a:cubicBezTo>
                <a:lnTo>
                  <a:pt x="713184" y="429221"/>
                </a:lnTo>
                <a:cubicBezTo>
                  <a:pt x="737790" y="429221"/>
                  <a:pt x="758626" y="431403"/>
                  <a:pt x="775692" y="435769"/>
                </a:cubicBezTo>
                <a:cubicBezTo>
                  <a:pt x="792757" y="440135"/>
                  <a:pt x="806549" y="449858"/>
                  <a:pt x="817066" y="464939"/>
                </a:cubicBezTo>
                <a:cubicBezTo>
                  <a:pt x="827583" y="480021"/>
                  <a:pt x="832842" y="502643"/>
                  <a:pt x="832842" y="532805"/>
                </a:cubicBezTo>
                <a:lnTo>
                  <a:pt x="832842" y="700088"/>
                </a:lnTo>
                <a:cubicBezTo>
                  <a:pt x="832842" y="722313"/>
                  <a:pt x="830659" y="740073"/>
                  <a:pt x="826293" y="753368"/>
                </a:cubicBezTo>
                <a:cubicBezTo>
                  <a:pt x="821928" y="766664"/>
                  <a:pt x="813891" y="778669"/>
                  <a:pt x="802183" y="789385"/>
                </a:cubicBezTo>
                <a:cubicBezTo>
                  <a:pt x="790475" y="800100"/>
                  <a:pt x="775493" y="810419"/>
                  <a:pt x="757237" y="820341"/>
                </a:cubicBezTo>
                <a:cubicBezTo>
                  <a:pt x="704453" y="848916"/>
                  <a:pt x="653653" y="869752"/>
                  <a:pt x="604837" y="882849"/>
                </a:cubicBezTo>
                <a:cubicBezTo>
                  <a:pt x="556022" y="895946"/>
                  <a:pt x="502840" y="902494"/>
                  <a:pt x="445293" y="902494"/>
                </a:cubicBezTo>
                <a:cubicBezTo>
                  <a:pt x="378222" y="902494"/>
                  <a:pt x="317103" y="892175"/>
                  <a:pt x="261937" y="871538"/>
                </a:cubicBezTo>
                <a:cubicBezTo>
                  <a:pt x="206771" y="850900"/>
                  <a:pt x="159742" y="820936"/>
                  <a:pt x="120848" y="781646"/>
                </a:cubicBezTo>
                <a:cubicBezTo>
                  <a:pt x="81954" y="742355"/>
                  <a:pt x="52090" y="694730"/>
                  <a:pt x="31253" y="638771"/>
                </a:cubicBezTo>
                <a:cubicBezTo>
                  <a:pt x="10418" y="582811"/>
                  <a:pt x="0" y="520303"/>
                  <a:pt x="0" y="451247"/>
                </a:cubicBezTo>
                <a:cubicBezTo>
                  <a:pt x="0" y="383382"/>
                  <a:pt x="10120" y="321271"/>
                  <a:pt x="30361" y="264914"/>
                </a:cubicBezTo>
                <a:cubicBezTo>
                  <a:pt x="50601" y="208558"/>
                  <a:pt x="80367" y="160735"/>
                  <a:pt x="119658" y="121444"/>
                </a:cubicBezTo>
                <a:cubicBezTo>
                  <a:pt x="158948" y="82153"/>
                  <a:pt x="206771" y="52090"/>
                  <a:pt x="263128" y="31254"/>
                </a:cubicBezTo>
                <a:cubicBezTo>
                  <a:pt x="319484" y="10418"/>
                  <a:pt x="383381" y="0"/>
                  <a:pt x="454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A0D2A1-8A18-9184-7236-9183CB0A39C7}"/>
              </a:ext>
            </a:extLst>
          </p:cNvPr>
          <p:cNvSpPr/>
          <p:nvPr/>
        </p:nvSpPr>
        <p:spPr>
          <a:xfrm>
            <a:off x="6703275" y="1774710"/>
            <a:ext cx="2266950" cy="349063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AA9578-E29F-8BDE-B420-370FAD15C426}"/>
              </a:ext>
            </a:extLst>
          </p:cNvPr>
          <p:cNvSpPr/>
          <p:nvPr/>
        </p:nvSpPr>
        <p:spPr>
          <a:xfrm>
            <a:off x="9091929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CB3467-5AAB-7424-853F-EE845B8675C8}"/>
              </a:ext>
            </a:extLst>
          </p:cNvPr>
          <p:cNvSpPr/>
          <p:nvPr/>
        </p:nvSpPr>
        <p:spPr>
          <a:xfrm>
            <a:off x="10950954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E981670-98DF-20BD-3852-AB93463BC365}"/>
              </a:ext>
            </a:extLst>
          </p:cNvPr>
          <p:cNvSpPr/>
          <p:nvPr/>
        </p:nvSpPr>
        <p:spPr>
          <a:xfrm>
            <a:off x="12807975" y="2654298"/>
            <a:ext cx="1737321" cy="1549404"/>
          </a:xfrm>
          <a:prstGeom prst="roundRect">
            <a:avLst/>
          </a:prstGeom>
          <a:solidFill>
            <a:schemeClr val="bg1"/>
          </a:solidFill>
          <a:effectLst>
            <a:outerShdw blurRad="254000" dist="114300" dir="810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7C73CE-B341-B852-938E-195F587FC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091326" y="5316618"/>
            <a:ext cx="521589" cy="608806"/>
          </a:xfrm>
          <a:prstGeom prst="rect">
            <a:avLst/>
          </a:prstGeom>
        </p:spPr>
      </p:pic>
      <p:pic>
        <p:nvPicPr>
          <p:cNvPr id="9" name="Graphic 8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6D80A6-DE84-7765-5600-00E902C1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4730" y="5316618"/>
            <a:ext cx="521589" cy="6088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BEC88B-35C3-8902-5B00-710B971CDF56}"/>
              </a:ext>
            </a:extLst>
          </p:cNvPr>
          <p:cNvCxnSpPr>
            <a:cxnSpLocks/>
          </p:cNvCxnSpPr>
          <p:nvPr/>
        </p:nvCxnSpPr>
        <p:spPr>
          <a:xfrm>
            <a:off x="351050" y="308344"/>
            <a:ext cx="0" cy="6241311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hlinkClick r:id="rId6" action="ppaction://hlinksldjump"/>
            <a:extLst>
              <a:ext uri="{FF2B5EF4-FFF2-40B4-BE49-F238E27FC236}">
                <a16:creationId xmlns:a16="http://schemas.microsoft.com/office/drawing/2014/main" id="{0A7634DE-8415-E3C9-D951-DB0B3F74AC1B}"/>
              </a:ext>
            </a:extLst>
          </p:cNvPr>
          <p:cNvSpPr/>
          <p:nvPr/>
        </p:nvSpPr>
        <p:spPr>
          <a:xfrm>
            <a:off x="227440" y="274683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hlinkClick r:id="rId7" action="ppaction://hlinksldjump"/>
            <a:extLst>
              <a:ext uri="{FF2B5EF4-FFF2-40B4-BE49-F238E27FC236}">
                <a16:creationId xmlns:a16="http://schemas.microsoft.com/office/drawing/2014/main" id="{12E0E0D9-E735-A468-F598-1A4F76711023}"/>
              </a:ext>
            </a:extLst>
          </p:cNvPr>
          <p:cNvSpPr/>
          <p:nvPr/>
        </p:nvSpPr>
        <p:spPr>
          <a:xfrm>
            <a:off x="188544" y="6376503"/>
            <a:ext cx="325010" cy="341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hlinkClick r:id="rId8" action="ppaction://hlinksldjump"/>
            <a:extLst>
              <a:ext uri="{FF2B5EF4-FFF2-40B4-BE49-F238E27FC236}">
                <a16:creationId xmlns:a16="http://schemas.microsoft.com/office/drawing/2014/main" id="{B7566893-CAE1-E26E-9F6B-05678F0BF7F4}"/>
              </a:ext>
            </a:extLst>
          </p:cNvPr>
          <p:cNvSpPr/>
          <p:nvPr/>
        </p:nvSpPr>
        <p:spPr>
          <a:xfrm>
            <a:off x="226065" y="1847010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hlinkClick r:id="rId9" action="ppaction://hlinksldjump"/>
            <a:extLst>
              <a:ext uri="{FF2B5EF4-FFF2-40B4-BE49-F238E27FC236}">
                <a16:creationId xmlns:a16="http://schemas.microsoft.com/office/drawing/2014/main" id="{841EC5A4-7F36-E61A-4E25-2DFEC1EBBC35}"/>
              </a:ext>
            </a:extLst>
          </p:cNvPr>
          <p:cNvSpPr/>
          <p:nvPr/>
        </p:nvSpPr>
        <p:spPr>
          <a:xfrm>
            <a:off x="227440" y="4752429"/>
            <a:ext cx="247219" cy="2585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0AFED-3033-C013-FF42-53D3FB7C10AB}"/>
              </a:ext>
            </a:extLst>
          </p:cNvPr>
          <p:cNvSpPr txBox="1"/>
          <p:nvPr/>
        </p:nvSpPr>
        <p:spPr>
          <a:xfrm>
            <a:off x="6734555" y="3167389"/>
            <a:ext cx="220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IDFont+F3"/>
              </a:rPr>
              <a:t>Retrospective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7A408-162B-54CB-C022-E720099089DA}"/>
              </a:ext>
            </a:extLst>
          </p:cNvPr>
          <p:cNvSpPr txBox="1"/>
          <p:nvPr/>
        </p:nvSpPr>
        <p:spPr>
          <a:xfrm>
            <a:off x="2034135" y="96353"/>
            <a:ext cx="225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Highlights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2D636-0F41-C473-7460-0F629C135056}"/>
              </a:ext>
            </a:extLst>
          </p:cNvPr>
          <p:cNvSpPr txBox="1"/>
          <p:nvPr/>
        </p:nvSpPr>
        <p:spPr>
          <a:xfrm>
            <a:off x="801686" y="831296"/>
            <a:ext cx="4717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Have unique script to prevent direct object reference without the user credential identification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Interactive use cases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The teamwork and iterative testing approach</a:t>
            </a:r>
            <a:endParaRPr lang="en-US" sz="1400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2AC61-E0C1-AA20-829A-D0C09288A182}"/>
              </a:ext>
            </a:extLst>
          </p:cNvPr>
          <p:cNvSpPr txBox="1"/>
          <p:nvPr/>
        </p:nvSpPr>
        <p:spPr>
          <a:xfrm>
            <a:off x="1371217" y="1976262"/>
            <a:ext cx="357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Refinements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DF32C-7E27-2FE7-7DEF-3FBDD45F26EA}"/>
              </a:ext>
            </a:extLst>
          </p:cNvPr>
          <p:cNvSpPr txBox="1"/>
          <p:nvPr/>
        </p:nvSpPr>
        <p:spPr>
          <a:xfrm>
            <a:off x="702101" y="2719808"/>
            <a:ext cx="5259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B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etter initial documentation of the use cases responses and </a:t>
            </a: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wireframe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 would have reduced the  time spent handling unexpected formatting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Congenial Black" panose="0200050304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M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ore robust error handling in our </a:t>
            </a: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code execution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ongenial Black" panose="02000503040000020004" pitchFamily="2" charset="0"/>
              </a:rPr>
              <a:t> could have minimized the number of retries required when fetching data.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070C6-BBA9-DBFB-165C-27002353BF2B}"/>
              </a:ext>
            </a:extLst>
          </p:cNvPr>
          <p:cNvSpPr txBox="1"/>
          <p:nvPr/>
        </p:nvSpPr>
        <p:spPr>
          <a:xfrm>
            <a:off x="1271632" y="4559724"/>
            <a:ext cx="357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784C9-3751-0CE3-6EC9-5AD460D65524}"/>
              </a:ext>
            </a:extLst>
          </p:cNvPr>
          <p:cNvSpPr txBox="1"/>
          <p:nvPr/>
        </p:nvSpPr>
        <p:spPr>
          <a:xfrm>
            <a:off x="702101" y="5442593"/>
            <a:ext cx="471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ngenial Black" panose="02000503040000020004" pitchFamily="2" charset="0"/>
              </a:rPr>
              <a:t>Enhance the ability to make website more interactable</a:t>
            </a:r>
          </a:p>
        </p:txBody>
      </p:sp>
      <p:pic>
        <p:nvPicPr>
          <p:cNvPr id="22" name="Graphic 21" descr="Grocery bag with solid fill">
            <a:extLst>
              <a:ext uri="{FF2B5EF4-FFF2-40B4-BE49-F238E27FC236}">
                <a16:creationId xmlns:a16="http://schemas.microsoft.com/office/drawing/2014/main" id="{8AA66D3B-8BC0-5272-3BA8-637A7F36AF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87125" y="5806897"/>
            <a:ext cx="1078704" cy="10787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53B7BB-D353-7E57-B5B0-9BF505368649}"/>
              </a:ext>
            </a:extLst>
          </p:cNvPr>
          <p:cNvSpPr txBox="1"/>
          <p:nvPr/>
        </p:nvSpPr>
        <p:spPr>
          <a:xfrm>
            <a:off x="8970224" y="3044278"/>
            <a:ext cx="2016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Goal &amp; </a:t>
            </a:r>
            <a:r>
              <a:rPr lang="en-US" sz="2200" dirty="0" err="1"/>
              <a:t>Methology</a:t>
            </a:r>
            <a:endParaRPr 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D5F794-BB3C-5A7A-8F26-3B5821547AC2}"/>
              </a:ext>
            </a:extLst>
          </p:cNvPr>
          <p:cNvSpPr txBox="1"/>
          <p:nvPr/>
        </p:nvSpPr>
        <p:spPr>
          <a:xfrm>
            <a:off x="12627656" y="3228945"/>
            <a:ext cx="209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IDFont+F3"/>
              </a:rPr>
              <a:t>Visualization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FAC14-F51B-A01F-1096-17BEFFBA7E77}"/>
              </a:ext>
            </a:extLst>
          </p:cNvPr>
          <p:cNvSpPr txBox="1"/>
          <p:nvPr/>
        </p:nvSpPr>
        <p:spPr>
          <a:xfrm>
            <a:off x="11101851" y="3013499"/>
            <a:ext cx="144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IDFont+F3"/>
              </a:rPr>
              <a:t>B</a:t>
            </a:r>
            <a:r>
              <a:rPr lang="en-US" sz="2400" b="0" i="0" u="none" strike="noStrike" baseline="0" dirty="0">
                <a:latin typeface="CIDFont+F3"/>
              </a:rPr>
              <a:t>reaking </a:t>
            </a:r>
            <a:r>
              <a:rPr lang="en-US" sz="2400" dirty="0">
                <a:latin typeface="CIDFont+F3"/>
              </a:rPr>
              <a:t>D</a:t>
            </a:r>
            <a:r>
              <a:rPr lang="en-US" sz="2400" b="0" i="0" u="none" strike="noStrike" baseline="0" dirty="0">
                <a:latin typeface="CIDFont+F3"/>
              </a:rPr>
              <a:t>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52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A46956-C2FA-A49A-6083-51E8D3B2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675F8-74CC-3300-57B0-19208CCE6C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6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/>
                </a:outerShdw>
              </a:effectLst>
            </a:endParaRPr>
          </a:p>
        </p:txBody>
      </p:sp>
      <p:pic>
        <p:nvPicPr>
          <p:cNvPr id="3" name="Picture 2" descr="A red letter u on a black background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B50A01FA-12A7-FE5C-0AE4-9D41D91D7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18" y="96353"/>
            <a:ext cx="1187031" cy="819051"/>
          </a:xfrm>
          <a:prstGeom prst="rect">
            <a:avLst/>
          </a:prstGeom>
          <a:noFill/>
          <a:ln>
            <a:noFill/>
          </a:ln>
          <a:effectLst>
            <a:outerShdw blurRad="431800" dist="50800" dir="5400000" sx="99000" sy="99000" algn="ctr" rotWithShape="0">
              <a:srgbClr val="000000">
                <a:alpha val="57000"/>
              </a:srgbClr>
            </a:outerShdw>
          </a:effectLst>
        </p:spPr>
      </p:pic>
      <p:pic>
        <p:nvPicPr>
          <p:cNvPr id="6" name="Graphic 5" descr="Grocery bag with solid fill">
            <a:extLst>
              <a:ext uri="{FF2B5EF4-FFF2-40B4-BE49-F238E27FC236}">
                <a16:creationId xmlns:a16="http://schemas.microsoft.com/office/drawing/2014/main" id="{11B0E26C-BBFF-5994-C607-516593E1A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6705" y="886808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241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CIDFont+F3</vt:lpstr>
      <vt:lpstr>Aptos</vt:lpstr>
      <vt:lpstr>Aptos Display</vt:lpstr>
      <vt:lpstr>Arial</vt:lpstr>
      <vt:lpstr>Arial Rounded MT Bold</vt:lpstr>
      <vt:lpstr>Congenial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Nguyen</dc:creator>
  <cp:lastModifiedBy>Vu Nguyen</cp:lastModifiedBy>
  <cp:revision>27</cp:revision>
  <dcterms:created xsi:type="dcterms:W3CDTF">2024-10-22T19:23:08Z</dcterms:created>
  <dcterms:modified xsi:type="dcterms:W3CDTF">2024-12-01T23:19:25Z</dcterms:modified>
</cp:coreProperties>
</file>