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59" r:id="rId4"/>
    <p:sldId id="261" r:id="rId5"/>
    <p:sldId id="262" r:id="rId6"/>
    <p:sldId id="263" r:id="rId7"/>
    <p:sldId id="264" r:id="rId8"/>
    <p:sldId id="269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1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DE88-381B-4B33-8E95-473F6410544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4587-1B54-4878-A3F5-409578AF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6AA361-BB6E-44AD-877D-3D4A3C0866D4}"/>
              </a:ext>
            </a:extLst>
          </p:cNvPr>
          <p:cNvSpPr/>
          <p:nvPr/>
        </p:nvSpPr>
        <p:spPr>
          <a:xfrm>
            <a:off x="1335819" y="1431235"/>
            <a:ext cx="740266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B16D12-AC4C-46FA-B3BF-6C4C847B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5033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 Project: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Multi-API Compatible Input Library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a.k.a.</a:t>
            </a:r>
          </a:p>
          <a:p>
            <a:pPr marL="0" indent="0" algn="ctr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Smitty’s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Library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(SInput.lib)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James Schmidt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James.Schmidt@DigiPen.edu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4393EE-5CCA-4EF8-8F6D-829F5FC91A3B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16413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100515" cy="4351338"/>
          </a:xfrm>
        </p:spPr>
        <p:txBody>
          <a:bodyPr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DD41-00DF-4191-8037-5F35FC0A53A6}"/>
              </a:ext>
            </a:extLst>
          </p:cNvPr>
          <p:cNvSpPr/>
          <p:nvPr/>
        </p:nvSpPr>
        <p:spPr>
          <a:xfrm>
            <a:off x="1335819" y="1431235"/>
            <a:ext cx="7402664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E2C85A-EF55-46D6-8AA5-5E14693D8110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392751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43ACC8-ECB8-4176-A00A-7B3DABA23BB0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35866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Input handling capability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just pressed/released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any API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GLFW, SDL, SFML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to light advanced functionality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example code and demos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Purpose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06CE5-191B-49B5-B3E2-6284B6F4F943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44940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for: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Library with a set of built-in features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for demos (outside of library)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 and demos for more advanced functionality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 Goals: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Windows API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Unity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OpenCV, to link hand tracking and gesture recognition to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D3C30E-3CBB-48C5-A6E2-312C4F169F9B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5141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higher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Peripherals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Mouse, Keyboard, Gamepad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Requirements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85F42-F5AF-4212-BD9E-2A8BAB7C076D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159324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Input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Controller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Monkey (RNG)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Key/Button Mapping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and Play Detection *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May be dependent on window API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Built-In Features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E57081-83D9-4F51-9A62-CF1CF64E4526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189589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 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Rewind *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Requires a full working engine to demo</a:t>
            </a:r>
          </a:p>
          <a:p>
            <a:pPr marL="0" indent="0" algn="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Advanced Functionality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E7A2A5-69F3-4821-95B6-A42034C15A11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166988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Ghosting (Hardware Issue)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Input implementation per API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work right with other API’s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API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Known Problems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26BADE-1428-4CA8-B83E-C41B7B3FAA95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267358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4FD-B5BD-4949-A3D3-52AFAACB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3" y="1825625"/>
            <a:ext cx="74578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2.5D generated objects using 2D image stacking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2D game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GameMaker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/Unity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my 2D NDS game project to PC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 Sophomore game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DD991-E7AA-443D-9291-BD1F0FD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Fall Back Projects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B9557C-F7B6-4115-B7B0-60AD1781930A}"/>
              </a:ext>
            </a:extLst>
          </p:cNvPr>
          <p:cNvSpPr txBox="1">
            <a:spLocks/>
          </p:cNvSpPr>
          <p:nvPr/>
        </p:nvSpPr>
        <p:spPr>
          <a:xfrm>
            <a:off x="286247" y="6154309"/>
            <a:ext cx="8571506" cy="5327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GAM400 Milestone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© 2018 </a:t>
            </a:r>
            <a:r>
              <a:rPr lang="en-US" sz="1400" dirty="0" err="1"/>
              <a:t>DigiPen</a:t>
            </a:r>
            <a:r>
              <a:rPr lang="en-US" sz="1400" dirty="0"/>
              <a:t> (USA) Corporation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Instructor: Jen Sward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By: James Schmidt</a:t>
            </a:r>
          </a:p>
        </p:txBody>
      </p:sp>
    </p:spTree>
    <p:extLst>
      <p:ext uri="{BB962C8B-B14F-4D97-AF65-F5344CB8AC3E}">
        <p14:creationId xmlns:p14="http://schemas.microsoft.com/office/powerpoint/2010/main" val="46642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27454</TotalTime>
  <Words>430</Words>
  <Application>Microsoft Office PowerPoint</Application>
  <PresentationFormat>On-screen Show (4:3)</PresentationFormat>
  <Paragraphs>116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    Demo</vt:lpstr>
      <vt:lpstr>     Purpose</vt:lpstr>
      <vt:lpstr>     Scope</vt:lpstr>
      <vt:lpstr>     Requirements</vt:lpstr>
      <vt:lpstr>     Built-In Features</vt:lpstr>
      <vt:lpstr>     Advanced Functionality</vt:lpstr>
      <vt:lpstr>     Known Problems</vt:lpstr>
      <vt:lpstr>     Fall Back Projects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Schmidt</dc:creator>
  <cp:lastModifiedBy>James Schmidt</cp:lastModifiedBy>
  <cp:revision>25</cp:revision>
  <dcterms:created xsi:type="dcterms:W3CDTF">2017-10-04T07:10:16Z</dcterms:created>
  <dcterms:modified xsi:type="dcterms:W3CDTF">2018-02-28T21:21:48Z</dcterms:modified>
</cp:coreProperties>
</file>