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4" r:id="rId5"/>
    <p:sldId id="265" r:id="rId6"/>
    <p:sldId id="262" r:id="rId7"/>
    <p:sldId id="261" r:id="rId8"/>
    <p:sldId id="263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D9F5-26DE-4E6E-8AB7-FB887EE5A8D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380E-4DEB-4527-B911-5ED7903CA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6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D9F5-26DE-4E6E-8AB7-FB887EE5A8D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380E-4DEB-4527-B911-5ED7903CA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65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D9F5-26DE-4E6E-8AB7-FB887EE5A8D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380E-4DEB-4527-B911-5ED7903CA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3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D9F5-26DE-4E6E-8AB7-FB887EE5A8D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380E-4DEB-4527-B911-5ED7903CA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D9F5-26DE-4E6E-8AB7-FB887EE5A8D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380E-4DEB-4527-B911-5ED7903CA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1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D9F5-26DE-4E6E-8AB7-FB887EE5A8D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380E-4DEB-4527-B911-5ED7903CA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4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D9F5-26DE-4E6E-8AB7-FB887EE5A8D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380E-4DEB-4527-B911-5ED7903CA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0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D9F5-26DE-4E6E-8AB7-FB887EE5A8D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380E-4DEB-4527-B911-5ED7903CA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0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D9F5-26DE-4E6E-8AB7-FB887EE5A8D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380E-4DEB-4527-B911-5ED7903CA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0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D9F5-26DE-4E6E-8AB7-FB887EE5A8D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380E-4DEB-4527-B911-5ED7903CA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0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D9F5-26DE-4E6E-8AB7-FB887EE5A8D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380E-4DEB-4527-B911-5ED7903CA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6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D9F5-26DE-4E6E-8AB7-FB887EE5A8D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2380E-4DEB-4527-B911-5ED7903CA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6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2C341C-5E7C-4C27-AA7F-AF503C0E0061}"/>
              </a:ext>
            </a:extLst>
          </p:cNvPr>
          <p:cNvSpPr/>
          <p:nvPr/>
        </p:nvSpPr>
        <p:spPr>
          <a:xfrm>
            <a:off x="1335819" y="1431235"/>
            <a:ext cx="7402664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CD5B8-10A8-47F8-9F20-4EDA7377576E}"/>
              </a:ext>
            </a:extLst>
          </p:cNvPr>
          <p:cNvSpPr txBox="1">
            <a:spLocks/>
          </p:cNvSpPr>
          <p:nvPr/>
        </p:nvSpPr>
        <p:spPr>
          <a:xfrm>
            <a:off x="628650" y="826936"/>
            <a:ext cx="7886700" cy="5033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Solo Project: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Scene Manager for Near Real-Time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 Scene Manipulation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James Schmidt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James.Schmidt@DigiPen.edu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718E01-246D-49D8-B73D-8B4E53BF3593}"/>
              </a:ext>
            </a:extLst>
          </p:cNvPr>
          <p:cNvSpPr txBox="1">
            <a:spLocks/>
          </p:cNvSpPr>
          <p:nvPr/>
        </p:nvSpPr>
        <p:spPr>
          <a:xfrm>
            <a:off x="286247" y="6154309"/>
            <a:ext cx="8571506" cy="532739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GAM450 Milestone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© 2018 </a:t>
            </a:r>
            <a:r>
              <a:rPr lang="en-US" sz="1400" dirty="0" err="1"/>
              <a:t>DigiPen</a:t>
            </a:r>
            <a:r>
              <a:rPr lang="en-US" sz="1400" dirty="0"/>
              <a:t> (USA) Corporation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Instructor: Jen Sward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By: James Schmidt</a:t>
            </a:r>
          </a:p>
        </p:txBody>
      </p:sp>
    </p:spTree>
    <p:extLst>
      <p:ext uri="{BB962C8B-B14F-4D97-AF65-F5344CB8AC3E}">
        <p14:creationId xmlns:p14="http://schemas.microsoft.com/office/powerpoint/2010/main" val="1038912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54FD-B5BD-4949-A3D3-52AFAACB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3" y="1825625"/>
            <a:ext cx="74578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6DD991-E7AA-443D-9291-BD1F0FDF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Questions?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ABB0D3-8354-4157-B618-BB1C2B7509E5}"/>
              </a:ext>
            </a:extLst>
          </p:cNvPr>
          <p:cNvSpPr txBox="1">
            <a:spLocks/>
          </p:cNvSpPr>
          <p:nvPr/>
        </p:nvSpPr>
        <p:spPr>
          <a:xfrm>
            <a:off x="286247" y="6154309"/>
            <a:ext cx="8571506" cy="532739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GAM450 Milestone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2018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DigiPen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(USA) Corporation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Instructor: Jen Sward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By: James Schmidt</a:t>
            </a:r>
          </a:p>
        </p:txBody>
      </p:sp>
    </p:spTree>
    <p:extLst>
      <p:ext uri="{BB962C8B-B14F-4D97-AF65-F5344CB8AC3E}">
        <p14:creationId xmlns:p14="http://schemas.microsoft.com/office/powerpoint/2010/main" val="346314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54FD-B5BD-4949-A3D3-52AFAACB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3" y="1825625"/>
            <a:ext cx="7457826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scene iteration for developers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fly changes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merge conflicts (during proper usage)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Promotes collaboration between developers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object ownership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6DD991-E7AA-443D-9291-BD1F0FDF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Purpose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306CE5-191B-49B5-B3E2-6284B6F4F943}"/>
              </a:ext>
            </a:extLst>
          </p:cNvPr>
          <p:cNvSpPr txBox="1">
            <a:spLocks/>
          </p:cNvSpPr>
          <p:nvPr/>
        </p:nvSpPr>
        <p:spPr>
          <a:xfrm>
            <a:off x="286247" y="6154309"/>
            <a:ext cx="8571506" cy="532739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GAM450 Milestone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2018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DigiPen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(USA) Corporation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Instructor: Jen Sward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By: James Schmidt</a:t>
            </a:r>
          </a:p>
        </p:txBody>
      </p:sp>
    </p:spTree>
    <p:extLst>
      <p:ext uri="{BB962C8B-B14F-4D97-AF65-F5344CB8AC3E}">
        <p14:creationId xmlns:p14="http://schemas.microsoft.com/office/powerpoint/2010/main" val="244940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54FD-B5BD-4949-A3D3-52AFAACB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3" y="1825625"/>
            <a:ext cx="745782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for: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 Plugin for clients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Scene Manager providing service to clients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 Real-Time scene object manipulations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source control management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Stretch Goals: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Highlighted object ownership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user interface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6DD991-E7AA-443D-9291-BD1F0FDF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Scope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980F35-2816-4ABB-A343-097FA11E9022}"/>
              </a:ext>
            </a:extLst>
          </p:cNvPr>
          <p:cNvSpPr txBox="1">
            <a:spLocks/>
          </p:cNvSpPr>
          <p:nvPr/>
        </p:nvSpPr>
        <p:spPr>
          <a:xfrm>
            <a:off x="286247" y="6154309"/>
            <a:ext cx="8571506" cy="532739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GAM450 Milestone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2018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DigiPen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(USA) Corporation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Instructor: Jen Sward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By: James Schmidt</a:t>
            </a:r>
          </a:p>
        </p:txBody>
      </p:sp>
    </p:spTree>
    <p:extLst>
      <p:ext uri="{BB962C8B-B14F-4D97-AF65-F5344CB8AC3E}">
        <p14:creationId xmlns:p14="http://schemas.microsoft.com/office/powerpoint/2010/main" val="251412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6DD991-E7AA-443D-9291-BD1F0FDF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Research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980F35-2816-4ABB-A343-097FA11E9022}"/>
              </a:ext>
            </a:extLst>
          </p:cNvPr>
          <p:cNvSpPr txBox="1">
            <a:spLocks/>
          </p:cNvSpPr>
          <p:nvPr/>
        </p:nvSpPr>
        <p:spPr>
          <a:xfrm>
            <a:off x="286247" y="6154309"/>
            <a:ext cx="8571506" cy="532739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GAM450 Milestone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2018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DigiPen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(USA) Corporation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Instructor: Jen Sward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By: James Schmidt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5CC2F8-3A04-43D1-996A-3D4BD146D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3" y="1825625"/>
            <a:ext cx="745782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Scene Manager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Destiny by Bungie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Tech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Scene Fusion by Kinematic Soup</a:t>
            </a:r>
          </a:p>
        </p:txBody>
      </p:sp>
    </p:spTree>
    <p:extLst>
      <p:ext uri="{BB962C8B-B14F-4D97-AF65-F5344CB8AC3E}">
        <p14:creationId xmlns:p14="http://schemas.microsoft.com/office/powerpoint/2010/main" val="59927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6DD991-E7AA-443D-9291-BD1F0FDF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Example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980F35-2816-4ABB-A343-097FA11E9022}"/>
              </a:ext>
            </a:extLst>
          </p:cNvPr>
          <p:cNvSpPr txBox="1">
            <a:spLocks/>
          </p:cNvSpPr>
          <p:nvPr/>
        </p:nvSpPr>
        <p:spPr>
          <a:xfrm>
            <a:off x="286247" y="6154309"/>
            <a:ext cx="8571506" cy="532739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GAM450 Milestone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2018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DigiPen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(USA) Corporation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Instructor: Jen Sward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By: James Schmidt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0D29EB-BE9C-4571-83E7-76D2E8C31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7723"/>
            <a:ext cx="9144000" cy="515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5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6DD991-E7AA-443D-9291-BD1F0FDF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Schedule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C2BC98A-A8BC-4981-A5FA-6FC6F61D54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135694"/>
              </p:ext>
            </p:extLst>
          </p:nvPr>
        </p:nvGraphicFramePr>
        <p:xfrm>
          <a:off x="1376082" y="1659235"/>
          <a:ext cx="7130642" cy="4383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734">
                  <a:extLst>
                    <a:ext uri="{9D8B030D-6E8A-4147-A177-3AD203B41FA5}">
                      <a16:colId xmlns:a16="http://schemas.microsoft.com/office/drawing/2014/main" val="2169400417"/>
                    </a:ext>
                  </a:extLst>
                </a:gridCol>
                <a:gridCol w="6165908">
                  <a:extLst>
                    <a:ext uri="{9D8B030D-6E8A-4147-A177-3AD203B41FA5}">
                      <a16:colId xmlns:a16="http://schemas.microsoft.com/office/drawing/2014/main" val="3956778277"/>
                    </a:ext>
                  </a:extLst>
                </a:gridCol>
              </a:tblGrid>
              <a:tr h="4002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4447"/>
                  </a:ext>
                </a:extLst>
              </a:tr>
              <a:tr h="6187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 Test if scenes can be updated with Unity through plugin</a:t>
                      </a:r>
                    </a:p>
                    <a:p>
                      <a:r>
                        <a:rPr lang="en-US" dirty="0"/>
                        <a:t>   (If Unity isn’t suitable, switch to secondary implementation)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716932"/>
                  </a:ext>
                </a:extLst>
              </a:tr>
              <a:tr h="4941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 Test plugin 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159764"/>
                  </a:ext>
                </a:extLst>
              </a:tr>
              <a:tr h="4941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 Test networking between Scene Manager and single 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503899"/>
                  </a:ext>
                </a:extLst>
              </a:tr>
              <a:tr h="8838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 Draft Research Paper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 Test if Scene Manager can interact and validate scene changes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   with multiple clients updating the scene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94577"/>
                  </a:ext>
                </a:extLst>
              </a:tr>
              <a:tr h="6187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 Test/Tweak communication between Scene Manager</a:t>
                      </a:r>
                    </a:p>
                    <a:p>
                      <a:r>
                        <a:rPr lang="en-US" dirty="0"/>
                        <a:t>   and Unity clients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96839"/>
                  </a:ext>
                </a:extLst>
              </a:tr>
              <a:tr h="4002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 Finish Research Paper, Polish, and Submit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160770"/>
                  </a:ext>
                </a:extLst>
              </a:tr>
              <a:tr h="4002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 Relax!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845631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D68FCB-C28C-4C09-B577-BC67522A197B}"/>
              </a:ext>
            </a:extLst>
          </p:cNvPr>
          <p:cNvSpPr txBox="1">
            <a:spLocks/>
          </p:cNvSpPr>
          <p:nvPr/>
        </p:nvSpPr>
        <p:spPr>
          <a:xfrm>
            <a:off x="286247" y="6154309"/>
            <a:ext cx="8571506" cy="532739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GAM450 Milestone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2018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DigiPen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(USA) Corporation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Instructor: Jen Sward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By: James Schmidt</a:t>
            </a:r>
          </a:p>
        </p:txBody>
      </p:sp>
    </p:spTree>
    <p:extLst>
      <p:ext uri="{BB962C8B-B14F-4D97-AF65-F5344CB8AC3E}">
        <p14:creationId xmlns:p14="http://schemas.microsoft.com/office/powerpoint/2010/main" val="226537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54FD-B5BD-4949-A3D3-52AFAACB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3" y="1825625"/>
            <a:ext cx="74578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1: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able to easily manipulate Unity’s scene files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Mitigations: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to using light weight custom engine to allow for easier way to display scene changes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changes via scene file modifications and command window updates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6DD991-E7AA-443D-9291-BD1F0FDF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Risks and Mitigations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C1AAF5-E0EB-452C-B7D6-09E82F636493}"/>
              </a:ext>
            </a:extLst>
          </p:cNvPr>
          <p:cNvSpPr txBox="1">
            <a:spLocks/>
          </p:cNvSpPr>
          <p:nvPr/>
        </p:nvSpPr>
        <p:spPr>
          <a:xfrm>
            <a:off x="286247" y="6154309"/>
            <a:ext cx="8571506" cy="532739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GAM450 Milestone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2018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DigiPen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(USA) Corporation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Instructor: Jen Sward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By: James Schmidt</a:t>
            </a:r>
          </a:p>
        </p:txBody>
      </p:sp>
    </p:spTree>
    <p:extLst>
      <p:ext uri="{BB962C8B-B14F-4D97-AF65-F5344CB8AC3E}">
        <p14:creationId xmlns:p14="http://schemas.microsoft.com/office/powerpoint/2010/main" val="312615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54FD-B5BD-4949-A3D3-52AFAACB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3" y="1825625"/>
            <a:ext cx="74578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2: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able to share scene ownership with other clients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Mitigations: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user becomes scene manager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changes via scene file modifications and command window updates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6DD991-E7AA-443D-9291-BD1F0FDF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Risks and Mitigations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ABB0D3-8354-4157-B618-BB1C2B7509E5}"/>
              </a:ext>
            </a:extLst>
          </p:cNvPr>
          <p:cNvSpPr txBox="1">
            <a:spLocks/>
          </p:cNvSpPr>
          <p:nvPr/>
        </p:nvSpPr>
        <p:spPr>
          <a:xfrm>
            <a:off x="286247" y="6154309"/>
            <a:ext cx="8571506" cy="532739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GAM450 Milestone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2018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DigiPen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(USA) Corporation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Instructor: Jen Sward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By: James Schmidt</a:t>
            </a:r>
          </a:p>
        </p:txBody>
      </p:sp>
    </p:spTree>
    <p:extLst>
      <p:ext uri="{BB962C8B-B14F-4D97-AF65-F5344CB8AC3E}">
        <p14:creationId xmlns:p14="http://schemas.microsoft.com/office/powerpoint/2010/main" val="350715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54FD-B5BD-4949-A3D3-52AFAACB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3" y="1825625"/>
            <a:ext cx="74578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3: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Mitigations: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through with schedule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research as I go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6DD991-E7AA-443D-9291-BD1F0FDF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Risks and Mitigations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ABB0D3-8354-4157-B618-BB1C2B7509E5}"/>
              </a:ext>
            </a:extLst>
          </p:cNvPr>
          <p:cNvSpPr txBox="1">
            <a:spLocks/>
          </p:cNvSpPr>
          <p:nvPr/>
        </p:nvSpPr>
        <p:spPr>
          <a:xfrm>
            <a:off x="286247" y="6154309"/>
            <a:ext cx="8571506" cy="532739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GAM450 Milestone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2018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DigiPen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(USA) Corporation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Instructor: Jen Sward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By: James Schmidt</a:t>
            </a:r>
          </a:p>
        </p:txBody>
      </p:sp>
    </p:spTree>
    <p:extLst>
      <p:ext uri="{BB962C8B-B14F-4D97-AF65-F5344CB8AC3E}">
        <p14:creationId xmlns:p14="http://schemas.microsoft.com/office/powerpoint/2010/main" val="346857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</TotalTime>
  <Words>470</Words>
  <Application>Microsoft Office PowerPoint</Application>
  <PresentationFormat>On-screen Show (4:3)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     Purpose</vt:lpstr>
      <vt:lpstr>     Scope</vt:lpstr>
      <vt:lpstr>     Research</vt:lpstr>
      <vt:lpstr>     Example</vt:lpstr>
      <vt:lpstr>     Schedule</vt:lpstr>
      <vt:lpstr>     Risks and Mitigations</vt:lpstr>
      <vt:lpstr>     Risks and Mitigations</vt:lpstr>
      <vt:lpstr>     Risks and Mitigations</vt:lpstr>
      <vt:lpstr>   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Schmidt</dc:creator>
  <cp:lastModifiedBy>James Schmidt</cp:lastModifiedBy>
  <cp:revision>15</cp:revision>
  <dcterms:created xsi:type="dcterms:W3CDTF">2018-06-06T01:33:42Z</dcterms:created>
  <dcterms:modified xsi:type="dcterms:W3CDTF">2018-06-06T17:59:16Z</dcterms:modified>
</cp:coreProperties>
</file>