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b="0" l="28515" r="14029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40000"/>
                </a:srgbClr>
              </a:gs>
              <a:gs pos="35000">
                <a:srgbClr val="000000">
                  <a:alpha val="75686"/>
                </a:srgbClr>
              </a:gs>
              <a:gs pos="52999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8396332" y="1220416"/>
            <a:ext cx="3438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alibri"/>
              <a:buNone/>
            </a:pPr>
            <a:r>
              <a:rPr lang="en-US" sz="3220"/>
              <a:t>Goals | Cool Ducks</a:t>
            </a:r>
            <a:endParaRPr sz="3220"/>
          </a:p>
        </p:txBody>
      </p:sp>
      <p:sp>
        <p:nvSpPr>
          <p:cNvPr id="25" name="Google Shape;25;p3"/>
          <p:cNvSpPr/>
          <p:nvPr/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8396325" y="2718050"/>
            <a:ext cx="37242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Main Goal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A Web-Page utilizing live data to back up the claim of climate change happening St.Louis. 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Sub Goals: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Complete an HTML-Webpage to handle the data. 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Create Functions to convert data </a:t>
            </a:r>
            <a:r>
              <a:rPr lang="en-US" sz="1700"/>
              <a:t>from url .pdf file to a .xls file. 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Use a converted .xls file to present said data. 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Get the website shell up and running. </a:t>
            </a:r>
            <a:endParaRPr sz="1700"/>
          </a:p>
        </p:txBody>
      </p:sp>
      <p:pic>
        <p:nvPicPr>
          <p:cNvPr descr="lizabeth City State University"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084" y="4508452"/>
            <a:ext cx="3506067" cy="2267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