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0" r:id="rId6"/>
    <p:sldId id="262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72540" autoAdjust="0"/>
  </p:normalViewPr>
  <p:slideViewPr>
    <p:cSldViewPr snapToGrid="0">
      <p:cViewPr>
        <p:scale>
          <a:sx n="50" d="100"/>
          <a:sy n="50" d="100"/>
        </p:scale>
        <p:origin x="-4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ECFC-6DDD-4EE2-80AC-64B1A2317881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DB635-7B31-431F-89D8-D4EEBB1B3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8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aim of this website is to demonstrate my skills in web design and act as an online CV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simplistic style will be reminiscent of the  fast loading times of google.com</a:t>
            </a:r>
          </a:p>
          <a:p>
            <a:pPr marL="171450" indent="-171450">
              <a:buFontTx/>
              <a:buChar char="-"/>
            </a:pPr>
            <a:r>
              <a:rPr lang="en-US" dirty="0"/>
              <a:t>Accessibility is key to gaining a wider base. Blind, Deaf, </a:t>
            </a:r>
            <a:r>
              <a:rPr lang="en-US" dirty="0" err="1"/>
              <a:t>Colour</a:t>
            </a:r>
            <a:r>
              <a:rPr lang="en-US" dirty="0"/>
              <a:t> Blind and Dyslexic users do not need to shy away from the internet if the way is paved for them.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68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site will have four webpages linked via the navbar</a:t>
            </a:r>
          </a:p>
          <a:p>
            <a:r>
              <a:rPr lang="en-US"/>
              <a:t>The active </a:t>
            </a:r>
            <a:r>
              <a:rPr lang="en-US" dirty="0"/>
              <a:t>website will have the </a:t>
            </a:r>
            <a:r>
              <a:rPr lang="en-US"/>
              <a:t>link enlarged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83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Nav Bar – expanding on the mobile, LHS for tablet and PC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ID – Photo of Andrew Duggan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Adapting Behaviour and </a:t>
            </a:r>
            <a:r>
              <a:rPr lang="en-AU" dirty="0" err="1"/>
              <a:t>TickIt</a:t>
            </a:r>
            <a:r>
              <a:rPr lang="en-AU" dirty="0"/>
              <a:t> Solutions logo’s for the companies that I work for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7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3B45-B756-43A2-81EA-FCE4EBBB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DED5E-4AE1-4047-8F8E-8331FC32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1172-BF4E-48D5-8993-D1D665D8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9037-8B68-4BD4-983B-760B6856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F6D1-4461-4456-AAF8-6E0977F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8534-14AA-4020-8F98-77367440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AAB2E-53FD-426E-98C0-C7B66177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1B4A-7456-4A1F-AB7C-DDE0B746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987B-079A-4CB0-9CBD-A3F822FF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FEE0-3A6D-4B72-96C1-84F29CAD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B29B7-D2D0-49F9-BF34-827074F49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E448A-C923-47C0-830B-411F666A9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172-5C34-43DD-AED5-8DF9A72C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7A48-66C2-4CC0-A470-E2AE22D8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E320D-8172-4437-A33B-950549E0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2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31EF-8E71-4891-96B4-896EC132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E2A2-7915-430C-95BB-9D9B8F09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93A8-4506-4CD6-BF4B-DCCCEDC2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16A9-2774-4767-BD88-F339721F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0073-CD43-4861-A433-3F0ED218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61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4EB7-C096-48A5-8459-1095F286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15058-FFAE-4553-B450-61A72B8E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FD48-259B-438F-80D6-BE0B8205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5C00-A468-4155-B095-758B005C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D418-0E5A-4699-B477-C92C988D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84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157E-DF9F-4078-9005-7BC90FD8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0A10-BCAD-47F2-8463-48ED69633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A85A5-7F96-4F5F-8C5D-1F04FDC3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A893A-4FD0-4A2C-A42C-5DB3DE44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BD1A5-DFAF-4D27-A660-FC31BA19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0DB5-FDE1-4051-8C1C-B473D312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39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8C36-DE16-4E63-998C-9E1732C1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42475-8B14-4BFC-8284-7FB94FEB0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90490-1020-40EE-ADF2-1ED1BA3FB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ADE02-F060-4690-85CC-05FD1B76E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3EE0C-D800-4F21-B694-FD3466CD7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01432-979D-469A-BB54-2A6FF793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7E692-88F3-4479-8FDF-255440F9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25807-7475-40EE-A823-CF90D2F4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67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C5F7-BAC9-4FBB-A9A7-45A7E48E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1766F-65B6-4889-89EF-CB441213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468CF-2E80-466A-AC4E-CBD75927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A17AD-5546-445F-8C6E-1721F3FD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06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2E518-EE22-4977-9FE3-6201BB6B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2FB0F-45F2-45A2-BED8-3C550DE3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43E75-2834-4B02-AFD9-FD0C0B83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8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B7E6-760E-4D60-B0BA-6720524A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7856-EB8E-44F2-AE67-224A7BCD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94B41-70B1-4781-8EEA-7D633B47F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2276-9A6E-4B4B-9BB0-F7C81EB7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6A546-8F31-4A66-8B04-6A082141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90088-F74B-4341-BDB9-1BB76D49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76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F0A2-663B-4D1D-A191-7C7F0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15585-4243-4EFC-94E7-2BF40AD13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3ABA4-5987-43B7-A0F4-9D02B55E1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8ACE-DF0F-4513-8502-5C4E160A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E47C4-945C-4B8A-9353-4CD9F2A0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CF67E-19FA-4940-906D-E25202DB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7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E6832-253D-4F53-88FD-65E26EC4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CA3F6-D748-4B32-A407-345565E1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5CC2-09F5-493F-8B7B-825799867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FB73-A2A6-4C96-9C83-1F0002443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E425-8CED-4EF9-933C-7E1D3012B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0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CFD2-6883-4184-B68F-3F30A47B8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Website	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9C860-AAE0-4F56-83D4-643528E4B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276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3FC8-0DBF-49F9-A960-A0FEA230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ABB5-F897-4BF1-9BA6-FF881751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CV</a:t>
            </a:r>
          </a:p>
          <a:p>
            <a:endParaRPr lang="en-US" dirty="0"/>
          </a:p>
          <a:p>
            <a:r>
              <a:rPr lang="en-US" dirty="0" err="1"/>
              <a:t>Symplistic</a:t>
            </a:r>
            <a:r>
              <a:rPr lang="en-US" dirty="0"/>
              <a:t> style = fast loading times</a:t>
            </a:r>
          </a:p>
          <a:p>
            <a:endParaRPr lang="en-US" dirty="0"/>
          </a:p>
          <a:p>
            <a:r>
              <a:rPr lang="en-US" dirty="0"/>
              <a:t>Accessibility is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61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746B-9DF1-4629-963A-C90CFAE9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</a:t>
            </a:r>
            <a:r>
              <a:rPr lang="en-US" dirty="0" err="1"/>
              <a:t>SiteMap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13420-1EA1-40D2-B03E-770253D86457}"/>
              </a:ext>
            </a:extLst>
          </p:cNvPr>
          <p:cNvSpPr/>
          <p:nvPr/>
        </p:nvSpPr>
        <p:spPr>
          <a:xfrm>
            <a:off x="5269519" y="2284427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 Page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A584D5-470F-4048-8442-0466F282F9B5}"/>
              </a:ext>
            </a:extLst>
          </p:cNvPr>
          <p:cNvSpPr/>
          <p:nvPr/>
        </p:nvSpPr>
        <p:spPr>
          <a:xfrm>
            <a:off x="2225759" y="3772692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33B4E-64EE-43B6-8E1C-B74744663776}"/>
              </a:ext>
            </a:extLst>
          </p:cNvPr>
          <p:cNvSpPr/>
          <p:nvPr/>
        </p:nvSpPr>
        <p:spPr>
          <a:xfrm>
            <a:off x="5269519" y="3772692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Blog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362898-D8F3-478E-9695-D60C85C3CDFB}"/>
              </a:ext>
            </a:extLst>
          </p:cNvPr>
          <p:cNvSpPr/>
          <p:nvPr/>
        </p:nvSpPr>
        <p:spPr>
          <a:xfrm>
            <a:off x="8313279" y="3772692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me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0CEBE8-EFA9-40A7-BA8C-89A73EF3DB14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089651" y="3085705"/>
            <a:ext cx="0" cy="68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CD0594A-BA7C-4F93-BD34-28759EC627F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7268038" y="1907318"/>
            <a:ext cx="686987" cy="3043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B302653-3DA0-47D6-90D0-14CA75C973E0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24278" y="1907318"/>
            <a:ext cx="686987" cy="3043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Homepage</a:t>
            </a:r>
            <a:endParaRPr lang="en-AU" dirty="0"/>
          </a:p>
        </p:txBody>
      </p:sp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2DAE19-A596-4F6F-A44F-06428EA27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7" y="1644333"/>
            <a:ext cx="11589965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3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Me</a:t>
            </a:r>
            <a:endParaRPr lang="en-AU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033826-55D2-4027-A5C8-39E93AAB6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1645200"/>
            <a:ext cx="11589964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0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Blog</a:t>
            </a:r>
            <a:endParaRPr lang="en-AU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7F0348-410F-490E-A502-FECCA72F6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1645200"/>
            <a:ext cx="11589967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2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 Me</a:t>
            </a:r>
            <a:endParaRPr lang="en-AU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9E1A5B2-BCA7-4B39-B258-D21C942B0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1645200"/>
            <a:ext cx="11589967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1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DEA4-9CBC-4FAA-A7BF-FE03ED03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63EC-3654-4C7B-9739-869AA995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Homepage</a:t>
            </a:r>
          </a:p>
          <a:p>
            <a:r>
              <a:rPr lang="en-AU" dirty="0"/>
              <a:t>Nav Bar</a:t>
            </a:r>
          </a:p>
          <a:p>
            <a:r>
              <a:rPr lang="en-US" dirty="0"/>
              <a:t>Photo ID</a:t>
            </a:r>
          </a:p>
          <a:p>
            <a:r>
              <a:rPr lang="en-AU" dirty="0"/>
              <a:t>Adapting Behaviour and </a:t>
            </a:r>
            <a:r>
              <a:rPr lang="en-AU" dirty="0" err="1"/>
              <a:t>TickIt</a:t>
            </a:r>
            <a:r>
              <a:rPr lang="en-AU" dirty="0"/>
              <a:t> Solutions logo’s for the companies that I work for</a:t>
            </a:r>
          </a:p>
          <a:p>
            <a:r>
              <a:rPr lang="en-AU" dirty="0"/>
              <a:t>Main box containing the various data for the pages</a:t>
            </a:r>
          </a:p>
        </p:txBody>
      </p:sp>
    </p:spTree>
    <p:extLst>
      <p:ext uri="{BB962C8B-B14F-4D97-AF65-F5344CB8AC3E}">
        <p14:creationId xmlns:p14="http://schemas.microsoft.com/office/powerpoint/2010/main" val="117173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186</Words>
  <Application>Microsoft Office PowerPoint</Application>
  <PresentationFormat>Widescreen</PresentationFormat>
  <Paragraphs>34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My Website </vt:lpstr>
      <vt:lpstr>Aim</vt:lpstr>
      <vt:lpstr>My SiteMap</vt:lpstr>
      <vt:lpstr>Homepage</vt:lpstr>
      <vt:lpstr>About Me</vt:lpstr>
      <vt:lpstr>My Blog</vt:lpstr>
      <vt:lpstr>Contact Me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Website </dc:title>
  <dc:creator>Andrew Duggan</dc:creator>
  <cp:lastModifiedBy>Andrew Duggan</cp:lastModifiedBy>
  <cp:revision>15</cp:revision>
  <dcterms:created xsi:type="dcterms:W3CDTF">2021-03-06T23:54:55Z</dcterms:created>
  <dcterms:modified xsi:type="dcterms:W3CDTF">2021-03-08T06:29:35Z</dcterms:modified>
</cp:coreProperties>
</file>