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8" r:id="rId5"/>
    <p:sldId id="260" r:id="rId6"/>
    <p:sldId id="262" r:id="rId7"/>
    <p:sldId id="259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64447" autoAdjust="0"/>
  </p:normalViewPr>
  <p:slideViewPr>
    <p:cSldViewPr snapToGrid="0">
      <p:cViewPr varScale="1">
        <p:scale>
          <a:sx n="35" d="100"/>
          <a:sy n="35" d="100"/>
        </p:scale>
        <p:origin x="15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ECFC-6DDD-4EE2-80AC-64B1A2317881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DB635-7B31-431F-89D8-D4EEBB1B3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8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Decision making process is COMPREHENSIVELY explained with regards to the overall aesthetic of the website</a:t>
            </a:r>
            <a:endParaRPr lang="en-US" dirty="0"/>
          </a:p>
          <a:p>
            <a:r>
              <a:rPr lang="en-US" dirty="0"/>
              <a:t>- The aim of this website is to demonstrate my skills in web design and act as an online CV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simplistic style will be reminiscent of the  fast loading times of google.com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Accessibility is key to gaining a wider base. Blind, Deaf, </a:t>
            </a:r>
            <a:r>
              <a:rPr lang="en-US" dirty="0" err="1"/>
              <a:t>Colour</a:t>
            </a:r>
            <a:r>
              <a:rPr lang="en-US" dirty="0"/>
              <a:t> Blind and Dyslexic users do not need to shy away from the internet if the way is paved for them.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 this in mind, I will ensure that the website is accessible via a screen reader using ARIA commands and will use a </a:t>
            </a:r>
            <a:r>
              <a:rPr lang="en-US" dirty="0" err="1"/>
              <a:t>colour</a:t>
            </a:r>
            <a:r>
              <a:rPr lang="en-US" dirty="0"/>
              <a:t>-blind friendly scheme.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6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include wireframes/mockups of ALL planned pages of the website. Decision making process is COMPREHENSIVELY explained with regards to the overall aesthetic of the website: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Slides include a VERY DETAILED list of components that will be used. A COMPREHENSIVE explanation is given as to how components and styling will engage the audience.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0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include wireframes/mockups of ALL planned pages of the website. Decision making process is COMPREHENSIVELY explained with regards to the overall aesthetic of the website: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Slides include a VERY DETAILED list of components that will be used. A COMPREHENSIVE explanation is given as to how components and styling will engage the audience.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Main Page: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Nav Bar – expanding on the mobile, LHS for tablet and PC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ID – Photo of Andrew Duggan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 box with a small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Footer – Copyright statement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8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include wireframes/mockups of ALL planned pages of the website. Decision making process is COMPREHENSIVELY explained with regards to the overall aesthetic of the website: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Slides include a VERY DETAILED list of components that will be used. A COMPREHENSIVE explanation is given as to how components and styling will engage the audience.</a:t>
            </a:r>
            <a:endParaRPr lang="en-US" dirty="0"/>
          </a:p>
          <a:p>
            <a:endParaRPr lang="en-AU" dirty="0"/>
          </a:p>
          <a:p>
            <a:r>
              <a:rPr lang="en-AU" dirty="0"/>
              <a:t>Text Box’s separating Skills, Projects and Qualifications, in order to pass in the information without distracting the potential client/employer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56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include wireframes/mockups of ALL planned pages of the website. Decision making process is COMPREHENSIVELY explained with regards to the overall aesthetic of the website: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Slides include a VERY DETAILED list of components that will be used. A COMPREHENSIVE explanation is given as to how components and styling will engage the audience.</a:t>
            </a:r>
            <a:endParaRPr lang="en-US" dirty="0"/>
          </a:p>
          <a:p>
            <a:endParaRPr lang="en-AU" dirty="0"/>
          </a:p>
          <a:p>
            <a:r>
              <a:rPr lang="en-AU" dirty="0"/>
              <a:t>Links to my external blogs and papers</a:t>
            </a:r>
          </a:p>
          <a:p>
            <a:endParaRPr lang="en-AU" dirty="0"/>
          </a:p>
          <a:p>
            <a:r>
              <a:rPr lang="en-AU" dirty="0"/>
              <a:t>I will have my blog underneath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1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include wireframes/mockups of ALL planned pages of the website. Decision making process is COMPREHENSIVELY explained with regards to the overall aesthetic of the website: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Slides include a VERY DETAILED list of components that will be used. A COMPREHENSIVE explanation is given as to how components and styling will engage the audience.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LinkedIn logo with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Twitter logo with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GitHub logo with link</a:t>
            </a:r>
          </a:p>
          <a:p>
            <a:r>
              <a:rPr lang="en-AU" dirty="0"/>
              <a:t>The links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91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include wireframes/mockups of ALL planned pages of the website. Decision making process is COMPREHENSIVELY explained with regards to the overall aesthetic of the website: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Slides include a VERY DETAILED list of components that will be used. A COMPREHENSIVE explanation is given as to how components and styling will engage the audience.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LinkedIn logo with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Twitter logo with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GitHub logo with link</a:t>
            </a:r>
          </a:p>
          <a:p>
            <a:r>
              <a:rPr lang="en-AU" dirty="0"/>
              <a:t>The links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91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include wireframes/mockups of ALL planned pages of the website. Decision making process is COMPREHENSIVELY explained with regards to the overall aesthetic of the website: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Slides include a VERY DETAILED list of components that will be used. A COMPREHENSIVE explanation is given as to how components and styling will engage the audience.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LinkedIn logo with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Twitter logo with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GitHub logo with link</a:t>
            </a:r>
          </a:p>
          <a:p>
            <a:r>
              <a:rPr lang="en-AU" dirty="0"/>
              <a:t>The links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47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B45-B756-43A2-81EA-FCE4EBBB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DED5E-4AE1-4047-8F8E-8331FC32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1172-BF4E-48D5-8993-D1D665D8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9037-8B68-4BD4-983B-760B6856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F6D1-4461-4456-AAF8-6E0977F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8534-14AA-4020-8F98-77367440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AB2E-53FD-426E-98C0-C7B66177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1B4A-7456-4A1F-AB7C-DDE0B746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987B-079A-4CB0-9CBD-A3F822FF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FEE0-3A6D-4B72-96C1-84F29CA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B29B7-D2D0-49F9-BF34-827074F49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E448A-C923-47C0-830B-411F666A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172-5C34-43DD-AED5-8DF9A72C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7A48-66C2-4CC0-A470-E2AE22D8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320D-8172-4437-A33B-950549E0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2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31EF-8E71-4891-96B4-896EC13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2A2-7915-430C-95BB-9D9B8F09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93A8-4506-4CD6-BF4B-DCCCEDC2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16A9-2774-4767-BD88-F339721F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0073-CD43-4861-A433-3F0ED218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6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4EB7-C096-48A5-8459-1095F286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5058-FFAE-4553-B450-61A72B8E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FD48-259B-438F-80D6-BE0B8205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5C00-A468-4155-B095-758B005C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D418-0E5A-4699-B477-C92C988D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8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57E-DF9F-4078-9005-7BC90FD8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0A10-BCAD-47F2-8463-48ED69633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85A5-7F96-4F5F-8C5D-1F04FDC3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893A-4FD0-4A2C-A42C-5DB3DE4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D1A5-DFAF-4D27-A660-FC31BA19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0DB5-FDE1-4051-8C1C-B473D312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39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8C36-DE16-4E63-998C-9E1732C1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42475-8B14-4BFC-8284-7FB94FEB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90490-1020-40EE-ADF2-1ED1BA3F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ADE02-F060-4690-85CC-05FD1B76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3EE0C-D800-4F21-B694-FD3466CD7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01432-979D-469A-BB54-2A6FF793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7E692-88F3-4479-8FDF-255440F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25807-7475-40EE-A823-CF90D2F4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67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C5F7-BAC9-4FBB-A9A7-45A7E48E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1766F-65B6-4889-89EF-CB441213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468CF-2E80-466A-AC4E-CBD75927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A17AD-5546-445F-8C6E-1721F3FD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06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2E518-EE22-4977-9FE3-6201BB6B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2FB0F-45F2-45A2-BED8-3C550DE3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3E75-2834-4B02-AFD9-FD0C0B8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8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B7E6-760E-4D60-B0BA-6720524A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7856-EB8E-44F2-AE67-224A7BCD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4B41-70B1-4781-8EEA-7D633B47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2276-9A6E-4B4B-9BB0-F7C81EB7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6A546-8F31-4A66-8B04-6A08214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0088-F74B-4341-BDB9-1BB76D49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76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F0A2-663B-4D1D-A191-7C7F0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15585-4243-4EFC-94E7-2BF40AD13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3ABA4-5987-43B7-A0F4-9D02B55E1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8ACE-DF0F-4513-8502-5C4E160A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E47C4-945C-4B8A-9353-4CD9F2A0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F67E-19FA-4940-906D-E25202DB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7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E6832-253D-4F53-88FD-65E26EC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CA3F6-D748-4B32-A407-345565E1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5CC2-09F5-493F-8B7B-825799867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83D8-E5D5-4DC2-8936-B21960710D3C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FB73-A2A6-4C96-9C83-1F0002443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E425-8CED-4EF9-933C-7E1D3012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1D5BED73-37D2-4199-9B72-D97ED1D28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7" r="-1" b="-1"/>
          <a:stretch/>
        </p:blipFill>
        <p:spPr>
          <a:xfrm>
            <a:off x="5768642" y="-1"/>
            <a:ext cx="6423053" cy="6858001"/>
          </a:xfrm>
          <a:prstGeom prst="rect">
            <a:avLst/>
          </a:prstGeom>
        </p:spPr>
      </p:pic>
      <p:pic>
        <p:nvPicPr>
          <p:cNvPr id="24" name="Picture 18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7CFD2-6883-4184-B68F-3F30A47B8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3" y="3992591"/>
            <a:ext cx="4805996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My Profile	</a:t>
            </a:r>
            <a:endParaRPr lang="en-AU" sz="44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9C860-AAE0-4F56-83D4-643528E4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83" y="3153758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By Andrew Duggan</a:t>
            </a:r>
            <a:endParaRPr lang="en-AU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6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F3FC8-0DBF-49F9-A960-A0FEA23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/>
              <a:t>Aim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ABB5-F897-4BF1-9BA6-FF881751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Online CV</a:t>
            </a:r>
          </a:p>
          <a:p>
            <a:endParaRPr lang="en-US" sz="2100">
              <a:solidFill>
                <a:schemeClr val="bg1"/>
              </a:solidFill>
            </a:endParaRPr>
          </a:p>
          <a:p>
            <a:r>
              <a:rPr lang="en-US" sz="2100">
                <a:solidFill>
                  <a:schemeClr val="bg1"/>
                </a:solidFill>
              </a:rPr>
              <a:t>Simplistic style = fast loading times</a:t>
            </a:r>
          </a:p>
          <a:p>
            <a:endParaRPr lang="en-US" sz="2100">
              <a:solidFill>
                <a:schemeClr val="bg1"/>
              </a:solidFill>
            </a:endParaRPr>
          </a:p>
          <a:p>
            <a:r>
              <a:rPr lang="en-US" sz="2100">
                <a:solidFill>
                  <a:schemeClr val="bg1"/>
                </a:solidFill>
              </a:rPr>
              <a:t>Accessibility is key</a:t>
            </a:r>
            <a:endParaRPr lang="en-AU" sz="21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27EAAC-9372-4E07-8E61-DB222C26A19E}"/>
              </a:ext>
            </a:extLst>
          </p:cNvPr>
          <p:cNvSpPr txBox="1"/>
          <p:nvPr/>
        </p:nvSpPr>
        <p:spPr>
          <a:xfrm>
            <a:off x="4754383" y="6581001"/>
            <a:ext cx="26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©2021 Tick It Business Solutions Pty Ltd</a:t>
            </a:r>
          </a:p>
        </p:txBody>
      </p:sp>
    </p:spTree>
    <p:extLst>
      <p:ext uri="{BB962C8B-B14F-4D97-AF65-F5344CB8AC3E}">
        <p14:creationId xmlns:p14="http://schemas.microsoft.com/office/powerpoint/2010/main" val="208961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83B84-FE36-49D1-9A9E-6BADA8934F4A}"/>
              </a:ext>
            </a:extLst>
          </p:cNvPr>
          <p:cNvSpPr/>
          <p:nvPr/>
        </p:nvSpPr>
        <p:spPr>
          <a:xfrm>
            <a:off x="5275869" y="2284030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Page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721F6-670A-461C-B515-5693925DDE31}"/>
              </a:ext>
            </a:extLst>
          </p:cNvPr>
          <p:cNvSpPr/>
          <p:nvPr/>
        </p:nvSpPr>
        <p:spPr>
          <a:xfrm>
            <a:off x="2225759" y="3772692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25727-3225-4AAB-B58E-657D789BBA6B}"/>
              </a:ext>
            </a:extLst>
          </p:cNvPr>
          <p:cNvSpPr/>
          <p:nvPr/>
        </p:nvSpPr>
        <p:spPr>
          <a:xfrm>
            <a:off x="5269519" y="3772692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Blog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5F11F-1EB9-4B7A-A2E9-7E689C42F683}"/>
              </a:ext>
            </a:extLst>
          </p:cNvPr>
          <p:cNvSpPr/>
          <p:nvPr/>
        </p:nvSpPr>
        <p:spPr>
          <a:xfrm>
            <a:off x="8313279" y="3772692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me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BBE74-71F4-460D-9592-4334976705E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89651" y="3085308"/>
            <a:ext cx="6350" cy="68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02B45F7-A945-4F52-A285-465E1AE739E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7271014" y="1910295"/>
            <a:ext cx="687384" cy="3037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B8C48F2-E8DA-4942-9965-646B4CBE9D0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227254" y="1903945"/>
            <a:ext cx="687384" cy="3050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B53BA4-2F1E-4EB6-9C7C-325C5E74BAAF}"/>
              </a:ext>
            </a:extLst>
          </p:cNvPr>
          <p:cNvSpPr txBox="1"/>
          <p:nvPr/>
        </p:nvSpPr>
        <p:spPr>
          <a:xfrm>
            <a:off x="4754383" y="6581001"/>
            <a:ext cx="26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©2021 Tick It Business Solutions Pty Ltd</a:t>
            </a:r>
          </a:p>
        </p:txBody>
      </p:sp>
    </p:spTree>
    <p:extLst>
      <p:ext uri="{BB962C8B-B14F-4D97-AF65-F5344CB8AC3E}">
        <p14:creationId xmlns:p14="http://schemas.microsoft.com/office/powerpoint/2010/main" val="41351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Homepage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30D2B0C-EC51-436C-8586-89E722CE1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800000"/>
            <a:ext cx="11148387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06398-ED98-4C77-8FDC-938E3FDEEE99}"/>
              </a:ext>
            </a:extLst>
          </p:cNvPr>
          <p:cNvSpPr txBox="1"/>
          <p:nvPr/>
        </p:nvSpPr>
        <p:spPr>
          <a:xfrm>
            <a:off x="4754383" y="6581001"/>
            <a:ext cx="26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©2021 Tick It Business Solutions Pty Ltd</a:t>
            </a:r>
          </a:p>
        </p:txBody>
      </p:sp>
    </p:spTree>
    <p:extLst>
      <p:ext uri="{BB962C8B-B14F-4D97-AF65-F5344CB8AC3E}">
        <p14:creationId xmlns:p14="http://schemas.microsoft.com/office/powerpoint/2010/main" val="105133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85CFE7-21E8-43D1-A28F-6A40C416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800000"/>
            <a:ext cx="11148386" cy="43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387F9-CEBF-403B-87D1-74E1BEFD3783}"/>
              </a:ext>
            </a:extLst>
          </p:cNvPr>
          <p:cNvSpPr txBox="1"/>
          <p:nvPr/>
        </p:nvSpPr>
        <p:spPr>
          <a:xfrm>
            <a:off x="4754383" y="6581001"/>
            <a:ext cx="26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©2021 Tick It Business Solutions Pty Ltd</a:t>
            </a:r>
          </a:p>
        </p:txBody>
      </p:sp>
    </p:spTree>
    <p:extLst>
      <p:ext uri="{BB962C8B-B14F-4D97-AF65-F5344CB8AC3E}">
        <p14:creationId xmlns:p14="http://schemas.microsoft.com/office/powerpoint/2010/main" val="34759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Blog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C4356E-B44F-4363-9F44-D6DB4B89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800000"/>
            <a:ext cx="11148387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A7DA8-D066-405B-9F79-E0493F6297F0}"/>
              </a:ext>
            </a:extLst>
          </p:cNvPr>
          <p:cNvSpPr txBox="1"/>
          <p:nvPr/>
        </p:nvSpPr>
        <p:spPr>
          <a:xfrm>
            <a:off x="4754383" y="6581001"/>
            <a:ext cx="26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©2021 Tick It Business Solutions Pty Ltd</a:t>
            </a:r>
          </a:p>
        </p:txBody>
      </p:sp>
    </p:spTree>
    <p:extLst>
      <p:ext uri="{BB962C8B-B14F-4D97-AF65-F5344CB8AC3E}">
        <p14:creationId xmlns:p14="http://schemas.microsoft.com/office/powerpoint/2010/main" val="380312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Contact Me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395FD71-6584-404F-8AD2-A9BCBC82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800000"/>
            <a:ext cx="11148387" cy="43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6C999-6A1F-409F-977D-B9464F94742F}"/>
              </a:ext>
            </a:extLst>
          </p:cNvPr>
          <p:cNvSpPr txBox="1"/>
          <p:nvPr/>
        </p:nvSpPr>
        <p:spPr>
          <a:xfrm>
            <a:off x="4754382" y="6581001"/>
            <a:ext cx="26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©2021 Tick It Business Solutions Pty Ltd</a:t>
            </a:r>
          </a:p>
        </p:txBody>
      </p:sp>
    </p:spTree>
    <p:extLst>
      <p:ext uri="{BB962C8B-B14F-4D97-AF65-F5344CB8AC3E}">
        <p14:creationId xmlns:p14="http://schemas.microsoft.com/office/powerpoint/2010/main" val="85911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Thoughts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6C999-6A1F-409F-977D-B9464F94742F}"/>
              </a:ext>
            </a:extLst>
          </p:cNvPr>
          <p:cNvSpPr txBox="1"/>
          <p:nvPr/>
        </p:nvSpPr>
        <p:spPr>
          <a:xfrm>
            <a:off x="4754382" y="6581001"/>
            <a:ext cx="26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©2021 Tick It Business Solutions Pty Ltd</a:t>
            </a:r>
          </a:p>
        </p:txBody>
      </p:sp>
      <p:pic>
        <p:nvPicPr>
          <p:cNvPr id="1026" name="Picture 2" descr="Verbal diarrhea | You make me laugh, Phrase of the day, Laugh out loud">
            <a:extLst>
              <a:ext uri="{FF2B5EF4-FFF2-40B4-BE49-F238E27FC236}">
                <a16:creationId xmlns:a16="http://schemas.microsoft.com/office/drawing/2014/main" id="{C20ED564-F5A9-4B45-834F-B4269A93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29" y="2280464"/>
            <a:ext cx="4327342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68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6C999-6A1F-409F-977D-B9464F94742F}"/>
              </a:ext>
            </a:extLst>
          </p:cNvPr>
          <p:cNvSpPr txBox="1"/>
          <p:nvPr/>
        </p:nvSpPr>
        <p:spPr>
          <a:xfrm>
            <a:off x="4754382" y="6581001"/>
            <a:ext cx="26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©2021 Tick It Business Solutions Pty Ltd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6B87D8E5-B187-4501-A990-25E26A4EA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9" y="2476499"/>
            <a:ext cx="2683329" cy="26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2256</TotalTime>
  <Words>749</Words>
  <Application>Microsoft Office PowerPoint</Application>
  <PresentationFormat>Widescreen</PresentationFormat>
  <Paragraphs>85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LatoWeb</vt:lpstr>
      <vt:lpstr>Office Theme</vt:lpstr>
      <vt:lpstr>My Profile </vt:lpstr>
      <vt:lpstr>Aim</vt:lpstr>
      <vt:lpstr>Site Map</vt:lpstr>
      <vt:lpstr>Homepage</vt:lpstr>
      <vt:lpstr>About Me</vt:lpstr>
      <vt:lpstr>My Blog</vt:lpstr>
      <vt:lpstr>Contact Me</vt:lpstr>
      <vt:lpstr>Final Thoughts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Website </dc:title>
  <dc:creator>Andrew Duggan</dc:creator>
  <cp:lastModifiedBy>Andrew Duggan</cp:lastModifiedBy>
  <cp:revision>42</cp:revision>
  <dcterms:created xsi:type="dcterms:W3CDTF">2021-03-06T23:54:55Z</dcterms:created>
  <dcterms:modified xsi:type="dcterms:W3CDTF">2021-03-10T02:49:27Z</dcterms:modified>
</cp:coreProperties>
</file>