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0" r:id="rId4"/>
    <p:sldId id="261" r:id="rId5"/>
    <p:sldId id="258" r:id="rId6"/>
    <p:sldId id="259"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09"/>
    <p:restoredTop sz="94609"/>
  </p:normalViewPr>
  <p:slideViewPr>
    <p:cSldViewPr snapToGrid="0" snapToObjects="1">
      <p:cViewPr varScale="1">
        <p:scale>
          <a:sx n="60" d="100"/>
          <a:sy n="60" d="100"/>
        </p:scale>
        <p:origin x="192"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7/13/21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91293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7/13/21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2403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7/13/21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147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7/13/21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220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7/13/21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5727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7/13/21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5834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7/13/21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9046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7/13/21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1973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7/13/21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400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7/13/21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8990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7/13/21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8037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7/13/21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991953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photo-medication-pills-on-white-plastic-container-3683074/"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bstract geometric hexagon overlay pattern on white and grey background">
            <a:extLst>
              <a:ext uri="{FF2B5EF4-FFF2-40B4-BE49-F238E27FC236}">
                <a16:creationId xmlns:a16="http://schemas.microsoft.com/office/drawing/2014/main" id="{EBA217D2-F9C9-4A11-8CB4-2905C5616128}"/>
              </a:ext>
            </a:extLst>
          </p:cNvPr>
          <p:cNvPicPr>
            <a:picLocks noChangeAspect="1"/>
          </p:cNvPicPr>
          <p:nvPr/>
        </p:nvPicPr>
        <p:blipFill rotWithShape="1">
          <a:blip r:embed="rId2">
            <a:alphaModFix amt="40000"/>
          </a:blip>
          <a:srcRect t="12181" r="-1" b="11786"/>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40076D1-34A6-3248-AFAA-13712F6DCBA1}"/>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rPr>
              <a:t>T3A2 Full-stack Application Presentation</a:t>
            </a:r>
          </a:p>
        </p:txBody>
      </p:sp>
      <p:sp>
        <p:nvSpPr>
          <p:cNvPr id="3" name="Subtitle 2">
            <a:extLst>
              <a:ext uri="{FF2B5EF4-FFF2-40B4-BE49-F238E27FC236}">
                <a16:creationId xmlns:a16="http://schemas.microsoft.com/office/drawing/2014/main" id="{C92B2F05-7313-D148-A32D-8ECC6FBF1E36}"/>
              </a:ext>
            </a:extLst>
          </p:cNvPr>
          <p:cNvSpPr>
            <a:spLocks noGrp="1"/>
          </p:cNvSpPr>
          <p:nvPr>
            <p:ph type="subTitle" idx="1"/>
          </p:nvPr>
        </p:nvSpPr>
        <p:spPr>
          <a:xfrm>
            <a:off x="2562606" y="3602038"/>
            <a:ext cx="7063739" cy="1655762"/>
          </a:xfrm>
        </p:spPr>
        <p:txBody>
          <a:bodyPr>
            <a:normAutofit/>
          </a:bodyPr>
          <a:lstStyle/>
          <a:p>
            <a:r>
              <a:rPr lang="en-US" dirty="0">
                <a:solidFill>
                  <a:srgbClr val="FFFFFF"/>
                </a:solidFill>
              </a:rPr>
              <a:t>Timothy Moss + Andrew Duggan</a:t>
            </a:r>
          </a:p>
        </p:txBody>
      </p:sp>
    </p:spTree>
    <p:extLst>
      <p:ext uri="{BB962C8B-B14F-4D97-AF65-F5344CB8AC3E}">
        <p14:creationId xmlns:p14="http://schemas.microsoft.com/office/powerpoint/2010/main" val="373219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8A2BAA-2F72-0645-9180-EB6D3A447475}"/>
              </a:ext>
            </a:extLst>
          </p:cNvPr>
          <p:cNvSpPr>
            <a:spLocks noGrp="1"/>
          </p:cNvSpPr>
          <p:nvPr>
            <p:ph type="title"/>
          </p:nvPr>
        </p:nvSpPr>
        <p:spPr/>
        <p:txBody>
          <a:bodyPr/>
          <a:lstStyle/>
          <a:p>
            <a:r>
              <a:rPr lang="en-US" dirty="0"/>
              <a:t>Purpose</a:t>
            </a:r>
          </a:p>
        </p:txBody>
      </p:sp>
      <p:sp>
        <p:nvSpPr>
          <p:cNvPr id="6" name="Content Placeholder 5">
            <a:extLst>
              <a:ext uri="{FF2B5EF4-FFF2-40B4-BE49-F238E27FC236}">
                <a16:creationId xmlns:a16="http://schemas.microsoft.com/office/drawing/2014/main" id="{8CA33277-6645-5649-B1FE-EC225D46AA03}"/>
              </a:ext>
            </a:extLst>
          </p:cNvPr>
          <p:cNvSpPr>
            <a:spLocks noGrp="1"/>
          </p:cNvSpPr>
          <p:nvPr>
            <p:ph idx="1"/>
          </p:nvPr>
        </p:nvSpPr>
        <p:spPr>
          <a:xfrm>
            <a:off x="777240" y="1825625"/>
            <a:ext cx="5985067" cy="4351338"/>
          </a:xfrm>
        </p:spPr>
        <p:txBody>
          <a:bodyPr>
            <a:normAutofit/>
          </a:bodyPr>
          <a:lstStyle/>
          <a:p>
            <a:r>
              <a:rPr lang="en-US" sz="3200" dirty="0"/>
              <a:t>Creates a checklist for parents to make sure their children are taking their medication </a:t>
            </a:r>
          </a:p>
          <a:p>
            <a:endParaRPr lang="en-US" sz="3200" dirty="0"/>
          </a:p>
          <a:p>
            <a:r>
              <a:rPr lang="en-US" sz="3200" dirty="0"/>
              <a:t>Designed to apply positive reinforcement so the children build good habits through a rewards system</a:t>
            </a:r>
          </a:p>
        </p:txBody>
      </p:sp>
      <p:pic>
        <p:nvPicPr>
          <p:cNvPr id="8" name="Picture 7" descr="A picture containing indoor&#10;&#10;Description automatically generated">
            <a:extLst>
              <a:ext uri="{FF2B5EF4-FFF2-40B4-BE49-F238E27FC236}">
                <a16:creationId xmlns:a16="http://schemas.microsoft.com/office/drawing/2014/main" id="{296553DF-E0B3-454C-8D10-70143DF7BF2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62307" y="2286794"/>
            <a:ext cx="5143947" cy="3429000"/>
          </a:xfrm>
          <a:prstGeom prst="rect">
            <a:avLst/>
          </a:prstGeom>
        </p:spPr>
      </p:pic>
    </p:spTree>
    <p:extLst>
      <p:ext uri="{BB962C8B-B14F-4D97-AF65-F5344CB8AC3E}">
        <p14:creationId xmlns:p14="http://schemas.microsoft.com/office/powerpoint/2010/main" val="328507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2C2C-4898-D246-822A-8E4F511B9A5D}"/>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050EA94B-E793-8842-BD5D-3703A3D28056}"/>
              </a:ext>
            </a:extLst>
          </p:cNvPr>
          <p:cNvSpPr>
            <a:spLocks noGrp="1"/>
          </p:cNvSpPr>
          <p:nvPr>
            <p:ph idx="1"/>
          </p:nvPr>
        </p:nvSpPr>
        <p:spPr>
          <a:xfrm>
            <a:off x="777240" y="1825625"/>
            <a:ext cx="4836751" cy="4351338"/>
          </a:xfrm>
        </p:spPr>
        <p:txBody>
          <a:bodyPr/>
          <a:lstStyle/>
          <a:p>
            <a:r>
              <a:rPr lang="en-US" dirty="0"/>
              <a:t>Primary Audience focuses on Parents with children who are required to take medication. </a:t>
            </a:r>
          </a:p>
          <a:p>
            <a:endParaRPr lang="en-US" dirty="0"/>
          </a:p>
          <a:p>
            <a:r>
              <a:rPr lang="en-US" dirty="0"/>
              <a:t>Specifically, Parents who are often busy with their careers or with errands around the house and do not have the time to be constantly remembering the times when medication must be taken. </a:t>
            </a:r>
          </a:p>
        </p:txBody>
      </p:sp>
      <p:pic>
        <p:nvPicPr>
          <p:cNvPr id="1026" name="Picture 2" descr="How to Build a Target Audience Profile (In 4 Steps) | Easy Affiliate">
            <a:extLst>
              <a:ext uri="{FF2B5EF4-FFF2-40B4-BE49-F238E27FC236}">
                <a16:creationId xmlns:a16="http://schemas.microsoft.com/office/drawing/2014/main" id="{446F7A23-42D0-E049-AED2-EC54EE50D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599" y="1636381"/>
            <a:ext cx="4836751" cy="358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39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A5DD-14D4-C14C-92D1-21F84372F9CD}"/>
              </a:ext>
            </a:extLst>
          </p:cNvPr>
          <p:cNvSpPr>
            <a:spLocks noGrp="1"/>
          </p:cNvSpPr>
          <p:nvPr>
            <p:ph type="title"/>
          </p:nvPr>
        </p:nvSpPr>
        <p:spPr/>
        <p:txBody>
          <a:bodyPr/>
          <a:lstStyle/>
          <a:p>
            <a:r>
              <a:rPr lang="en-US" dirty="0"/>
              <a:t>Tech Stack</a:t>
            </a:r>
          </a:p>
        </p:txBody>
      </p:sp>
      <p:sp>
        <p:nvSpPr>
          <p:cNvPr id="3" name="Content Placeholder 2">
            <a:extLst>
              <a:ext uri="{FF2B5EF4-FFF2-40B4-BE49-F238E27FC236}">
                <a16:creationId xmlns:a16="http://schemas.microsoft.com/office/drawing/2014/main" id="{4743117C-0980-924F-AC92-688F4B619BA9}"/>
              </a:ext>
            </a:extLst>
          </p:cNvPr>
          <p:cNvSpPr>
            <a:spLocks noGrp="1"/>
          </p:cNvSpPr>
          <p:nvPr>
            <p:ph sz="half" idx="1"/>
          </p:nvPr>
        </p:nvSpPr>
        <p:spPr/>
        <p:txBody>
          <a:bodyPr>
            <a:normAutofit/>
          </a:bodyPr>
          <a:lstStyle/>
          <a:p>
            <a:pPr marL="457200" lvl="1" indent="0">
              <a:buNone/>
            </a:pPr>
            <a:r>
              <a:rPr lang="en-US" sz="2000" b="1" dirty="0"/>
              <a:t>Backend Tech Stack :</a:t>
            </a:r>
          </a:p>
          <a:p>
            <a:pPr lvl="1"/>
            <a:r>
              <a:rPr lang="en-US" sz="2000" dirty="0"/>
              <a:t>Ruby on Rails (API Edition)</a:t>
            </a:r>
          </a:p>
          <a:p>
            <a:pPr lvl="1"/>
            <a:r>
              <a:rPr lang="en-US" sz="2000" dirty="0"/>
              <a:t>Hosted on Heroku</a:t>
            </a:r>
          </a:p>
          <a:p>
            <a:pPr lvl="1"/>
            <a:r>
              <a:rPr lang="en-US" sz="2000" dirty="0"/>
              <a:t>Source Control: GitHub</a:t>
            </a:r>
          </a:p>
        </p:txBody>
      </p:sp>
      <p:sp>
        <p:nvSpPr>
          <p:cNvPr id="5" name="Content Placeholder 4">
            <a:extLst>
              <a:ext uri="{FF2B5EF4-FFF2-40B4-BE49-F238E27FC236}">
                <a16:creationId xmlns:a16="http://schemas.microsoft.com/office/drawing/2014/main" id="{1AEF512E-5DD0-304E-A823-DAFC2470E00C}"/>
              </a:ext>
            </a:extLst>
          </p:cNvPr>
          <p:cNvSpPr>
            <a:spLocks noGrp="1"/>
          </p:cNvSpPr>
          <p:nvPr>
            <p:ph sz="half" idx="2"/>
          </p:nvPr>
        </p:nvSpPr>
        <p:spPr>
          <a:xfrm>
            <a:off x="6019800" y="1690688"/>
            <a:ext cx="5181600" cy="4351338"/>
          </a:xfrm>
        </p:spPr>
        <p:txBody>
          <a:bodyPr/>
          <a:lstStyle/>
          <a:p>
            <a:pPr marL="0" indent="0">
              <a:buNone/>
            </a:pPr>
            <a:r>
              <a:rPr lang="en-US" b="1" dirty="0"/>
              <a:t>Frontend Functionality: </a:t>
            </a:r>
          </a:p>
          <a:p>
            <a:r>
              <a:rPr lang="en-US" dirty="0"/>
              <a:t>ReactJS</a:t>
            </a:r>
          </a:p>
          <a:p>
            <a:r>
              <a:rPr lang="en-US" dirty="0"/>
              <a:t>Hosted on Netlify</a:t>
            </a:r>
          </a:p>
          <a:p>
            <a:r>
              <a:rPr lang="en-US" dirty="0"/>
              <a:t>Source Control: GitHub</a:t>
            </a:r>
          </a:p>
        </p:txBody>
      </p:sp>
      <p:pic>
        <p:nvPicPr>
          <p:cNvPr id="2050" name="Picture 2" descr="React (JavaScript library) - Wikipedia">
            <a:extLst>
              <a:ext uri="{FF2B5EF4-FFF2-40B4-BE49-F238E27FC236}">
                <a16:creationId xmlns:a16="http://schemas.microsoft.com/office/drawing/2014/main" id="{0C830DAB-6587-784C-9444-FADF756D1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850" y="4447803"/>
            <a:ext cx="1385710" cy="9792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egrate Kontent with Netlify | Kentico Kontent.">
            <a:extLst>
              <a:ext uri="{FF2B5EF4-FFF2-40B4-BE49-F238E27FC236}">
                <a16:creationId xmlns:a16="http://schemas.microsoft.com/office/drawing/2014/main" id="{2C8AD6EF-364A-7647-A5FB-FDBBCC96D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371591"/>
            <a:ext cx="2771553" cy="9895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872F734-7552-5041-8AC2-DFE2F2010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685" y="4582408"/>
            <a:ext cx="1189074" cy="11890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lesforce Heroku Reviews 2021: Details, Pricing, &amp;amp; Features | G2">
            <a:extLst>
              <a:ext uri="{FF2B5EF4-FFF2-40B4-BE49-F238E27FC236}">
                <a16:creationId xmlns:a16="http://schemas.microsoft.com/office/drawing/2014/main" id="{D5078367-67AC-D244-AF06-1D06D4248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55" y="3371591"/>
            <a:ext cx="3313814" cy="17397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uby on Rails - Wikipedia">
            <a:extLst>
              <a:ext uri="{FF2B5EF4-FFF2-40B4-BE49-F238E27FC236}">
                <a16:creationId xmlns:a16="http://schemas.microsoft.com/office/drawing/2014/main" id="{AF8C2242-6C7A-6149-B677-7CA0D60434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388" y="3570834"/>
            <a:ext cx="3038302" cy="11468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A2AA6CF2-B008-A444-9769-E939638D9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035" y="4951857"/>
            <a:ext cx="1189074" cy="118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72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D260-BB32-774C-B798-A052BB733BD9}"/>
              </a:ext>
            </a:extLst>
          </p:cNvPr>
          <p:cNvSpPr>
            <a:spLocks noGrp="1"/>
          </p:cNvSpPr>
          <p:nvPr>
            <p:ph type="title"/>
          </p:nvPr>
        </p:nvSpPr>
        <p:spPr/>
        <p:txBody>
          <a:bodyPr/>
          <a:lstStyle/>
          <a:p>
            <a:r>
              <a:rPr lang="en-US" dirty="0"/>
              <a:t>Primary Features</a:t>
            </a:r>
          </a:p>
        </p:txBody>
      </p:sp>
      <p:sp>
        <p:nvSpPr>
          <p:cNvPr id="3" name="Content Placeholder 2">
            <a:extLst>
              <a:ext uri="{FF2B5EF4-FFF2-40B4-BE49-F238E27FC236}">
                <a16:creationId xmlns:a16="http://schemas.microsoft.com/office/drawing/2014/main" id="{4FAFA75D-3F93-2C47-9C7E-410764F25DF0}"/>
              </a:ext>
            </a:extLst>
          </p:cNvPr>
          <p:cNvSpPr>
            <a:spLocks noGrp="1"/>
          </p:cNvSpPr>
          <p:nvPr>
            <p:ph idx="1"/>
          </p:nvPr>
        </p:nvSpPr>
        <p:spPr>
          <a:xfrm>
            <a:off x="777240" y="1825625"/>
            <a:ext cx="5857476" cy="4351338"/>
          </a:xfrm>
        </p:spPr>
        <p:txBody>
          <a:bodyPr>
            <a:normAutofit fontScale="85000" lnSpcReduction="20000"/>
          </a:bodyPr>
          <a:lstStyle/>
          <a:p>
            <a:r>
              <a:rPr lang="en-US" dirty="0"/>
              <a:t>User Authentication features, such as login and signup capabilities</a:t>
            </a:r>
          </a:p>
          <a:p>
            <a:endParaRPr lang="en-US" dirty="0"/>
          </a:p>
          <a:p>
            <a:r>
              <a:rPr lang="en-US" dirty="0"/>
              <a:t>Parents can Add and View medications in a list format</a:t>
            </a:r>
          </a:p>
          <a:p>
            <a:endParaRPr lang="en-US" dirty="0"/>
          </a:p>
          <a:p>
            <a:r>
              <a:rPr lang="en-US" dirty="0"/>
              <a:t>Parents can create checklists for their children, and Update or Remove the lists as needed. </a:t>
            </a:r>
          </a:p>
          <a:p>
            <a:endParaRPr lang="en-US" dirty="0"/>
          </a:p>
          <a:p>
            <a:r>
              <a:rPr lang="en-US" dirty="0"/>
              <a:t>Parents can utilize a rewards system within the application when a child completes the check-list</a:t>
            </a:r>
          </a:p>
          <a:p>
            <a:endParaRPr lang="en-US" dirty="0"/>
          </a:p>
          <a:p>
            <a:r>
              <a:rPr lang="en-US" dirty="0"/>
              <a:t>Parents also can receive reminders on the web page when a checklist is not being completed. </a:t>
            </a:r>
          </a:p>
          <a:p>
            <a:endParaRPr lang="en-US" dirty="0"/>
          </a:p>
          <a:p>
            <a:r>
              <a:rPr lang="en-US" dirty="0"/>
              <a:t>Parents add multiple children on one user</a:t>
            </a:r>
          </a:p>
        </p:txBody>
      </p:sp>
    </p:spTree>
    <p:extLst>
      <p:ext uri="{BB962C8B-B14F-4D97-AF65-F5344CB8AC3E}">
        <p14:creationId xmlns:p14="http://schemas.microsoft.com/office/powerpoint/2010/main" val="51387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77D1-2ABE-B546-93DB-B6C0FAD9788F}"/>
              </a:ext>
            </a:extLst>
          </p:cNvPr>
          <p:cNvSpPr>
            <a:spLocks noGrp="1"/>
          </p:cNvSpPr>
          <p:nvPr>
            <p:ph type="title"/>
          </p:nvPr>
        </p:nvSpPr>
        <p:spPr/>
        <p:txBody>
          <a:bodyPr/>
          <a:lstStyle/>
          <a:p>
            <a:r>
              <a:rPr lang="en-US" dirty="0"/>
              <a:t>Secondary Features</a:t>
            </a:r>
          </a:p>
        </p:txBody>
      </p:sp>
      <p:sp>
        <p:nvSpPr>
          <p:cNvPr id="3" name="Content Placeholder 2">
            <a:extLst>
              <a:ext uri="{FF2B5EF4-FFF2-40B4-BE49-F238E27FC236}">
                <a16:creationId xmlns:a16="http://schemas.microsoft.com/office/drawing/2014/main" id="{A03032F6-02D9-8841-85AC-9DD580D38425}"/>
              </a:ext>
            </a:extLst>
          </p:cNvPr>
          <p:cNvSpPr>
            <a:spLocks noGrp="1"/>
          </p:cNvSpPr>
          <p:nvPr>
            <p:ph idx="1"/>
          </p:nvPr>
        </p:nvSpPr>
        <p:spPr>
          <a:xfrm>
            <a:off x="777240" y="1825625"/>
            <a:ext cx="6644286" cy="4351338"/>
          </a:xfrm>
        </p:spPr>
        <p:txBody>
          <a:bodyPr/>
          <a:lstStyle/>
          <a:p>
            <a:pPr marL="0" indent="0">
              <a:buNone/>
            </a:pPr>
            <a:r>
              <a:rPr lang="en-US" dirty="0"/>
              <a:t>It has also been proposed to add these secondary features should there be time in the projects timeline to work on them:</a:t>
            </a:r>
          </a:p>
          <a:p>
            <a:endParaRPr lang="en-US" dirty="0"/>
          </a:p>
          <a:p>
            <a:r>
              <a:rPr lang="en-US" dirty="0"/>
              <a:t>Allowing for an image upload system, so Users can upload images to match the medication</a:t>
            </a:r>
          </a:p>
          <a:p>
            <a:r>
              <a:rPr lang="en-US" dirty="0"/>
              <a:t>Parental Controls, that ensure that their children cannot log in and modify any settings</a:t>
            </a:r>
          </a:p>
          <a:p>
            <a:r>
              <a:rPr lang="en-US" dirty="0"/>
              <a:t>Parents can view the completion history of the checklists for each of their children</a:t>
            </a:r>
          </a:p>
          <a:p>
            <a:endParaRPr lang="en-US" dirty="0"/>
          </a:p>
        </p:txBody>
      </p:sp>
    </p:spTree>
    <p:extLst>
      <p:ext uri="{BB962C8B-B14F-4D97-AF65-F5344CB8AC3E}">
        <p14:creationId xmlns:p14="http://schemas.microsoft.com/office/powerpoint/2010/main" val="56488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098E-3F80-4A44-A6F0-A6E8F85E3F0E}"/>
              </a:ext>
            </a:extLst>
          </p:cNvPr>
          <p:cNvSpPr>
            <a:spLocks noGrp="1"/>
          </p:cNvSpPr>
          <p:nvPr>
            <p:ph type="title"/>
          </p:nvPr>
        </p:nvSpPr>
        <p:spPr/>
        <p:txBody>
          <a:bodyPr/>
          <a:lstStyle/>
          <a:p>
            <a:r>
              <a:rPr lang="en-US" dirty="0"/>
              <a:t>Data Flow</a:t>
            </a:r>
          </a:p>
        </p:txBody>
      </p:sp>
      <p:pic>
        <p:nvPicPr>
          <p:cNvPr id="5" name="Picture 4">
            <a:extLst>
              <a:ext uri="{FF2B5EF4-FFF2-40B4-BE49-F238E27FC236}">
                <a16:creationId xmlns:a16="http://schemas.microsoft.com/office/drawing/2014/main" id="{F35239D3-638D-9F4B-87E5-3229BB473DE9}"/>
              </a:ext>
            </a:extLst>
          </p:cNvPr>
          <p:cNvPicPr>
            <a:picLocks noChangeAspect="1"/>
          </p:cNvPicPr>
          <p:nvPr/>
        </p:nvPicPr>
        <p:blipFill>
          <a:blip r:embed="rId2"/>
          <a:stretch>
            <a:fillRect/>
          </a:stretch>
        </p:blipFill>
        <p:spPr>
          <a:xfrm>
            <a:off x="175996" y="1690688"/>
            <a:ext cx="5930800" cy="3795712"/>
          </a:xfrm>
          <a:prstGeom prst="rect">
            <a:avLst/>
          </a:prstGeom>
        </p:spPr>
      </p:pic>
      <p:pic>
        <p:nvPicPr>
          <p:cNvPr id="7" name="Picture 6">
            <a:extLst>
              <a:ext uri="{FF2B5EF4-FFF2-40B4-BE49-F238E27FC236}">
                <a16:creationId xmlns:a16="http://schemas.microsoft.com/office/drawing/2014/main" id="{6702E9DE-CCFF-AC49-9341-5B66F58500D1}"/>
              </a:ext>
            </a:extLst>
          </p:cNvPr>
          <p:cNvPicPr>
            <a:picLocks noChangeAspect="1"/>
          </p:cNvPicPr>
          <p:nvPr/>
        </p:nvPicPr>
        <p:blipFill>
          <a:blip r:embed="rId3"/>
          <a:stretch>
            <a:fillRect/>
          </a:stretch>
        </p:blipFill>
        <p:spPr>
          <a:xfrm>
            <a:off x="6322594" y="1310371"/>
            <a:ext cx="5715000" cy="4737100"/>
          </a:xfrm>
          <a:prstGeom prst="rect">
            <a:avLst/>
          </a:prstGeom>
        </p:spPr>
      </p:pic>
    </p:spTree>
    <p:extLst>
      <p:ext uri="{BB962C8B-B14F-4D97-AF65-F5344CB8AC3E}">
        <p14:creationId xmlns:p14="http://schemas.microsoft.com/office/powerpoint/2010/main" val="418461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D795-F852-FE43-98AF-50F637B546A8}"/>
              </a:ext>
            </a:extLst>
          </p:cNvPr>
          <p:cNvSpPr>
            <a:spLocks noGrp="1"/>
          </p:cNvSpPr>
          <p:nvPr>
            <p:ph type="title"/>
          </p:nvPr>
        </p:nvSpPr>
        <p:spPr/>
        <p:txBody>
          <a:bodyPr/>
          <a:lstStyle/>
          <a:p>
            <a:r>
              <a:rPr lang="en-US" dirty="0"/>
              <a:t>Architecture Diagram</a:t>
            </a:r>
          </a:p>
        </p:txBody>
      </p:sp>
      <p:pic>
        <p:nvPicPr>
          <p:cNvPr id="4" name="Picture 3">
            <a:extLst>
              <a:ext uri="{FF2B5EF4-FFF2-40B4-BE49-F238E27FC236}">
                <a16:creationId xmlns:a16="http://schemas.microsoft.com/office/drawing/2014/main" id="{D0ECBDE9-5C27-BB47-B047-0E497C83C35A}"/>
              </a:ext>
            </a:extLst>
          </p:cNvPr>
          <p:cNvPicPr>
            <a:picLocks noChangeAspect="1"/>
          </p:cNvPicPr>
          <p:nvPr/>
        </p:nvPicPr>
        <p:blipFill>
          <a:blip r:embed="rId2"/>
          <a:stretch>
            <a:fillRect/>
          </a:stretch>
        </p:blipFill>
        <p:spPr>
          <a:xfrm>
            <a:off x="755650" y="1690688"/>
            <a:ext cx="4618210" cy="4596219"/>
          </a:xfrm>
          <a:prstGeom prst="rect">
            <a:avLst/>
          </a:prstGeom>
        </p:spPr>
      </p:pic>
    </p:spTree>
    <p:extLst>
      <p:ext uri="{BB962C8B-B14F-4D97-AF65-F5344CB8AC3E}">
        <p14:creationId xmlns:p14="http://schemas.microsoft.com/office/powerpoint/2010/main" val="34439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8700-56C0-1C4B-8468-28E6330A28B7}"/>
              </a:ext>
            </a:extLst>
          </p:cNvPr>
          <p:cNvSpPr>
            <a:spLocks noGrp="1"/>
          </p:cNvSpPr>
          <p:nvPr>
            <p:ph type="title"/>
          </p:nvPr>
        </p:nvSpPr>
        <p:spPr/>
        <p:txBody>
          <a:bodyPr/>
          <a:lstStyle/>
          <a:p>
            <a:r>
              <a:rPr lang="en-US" dirty="0"/>
              <a:t>ERD</a:t>
            </a:r>
          </a:p>
        </p:txBody>
      </p:sp>
      <p:pic>
        <p:nvPicPr>
          <p:cNvPr id="7" name="Content Placeholder 6" descr="Diagram&#10;&#10;Description automatically generated">
            <a:extLst>
              <a:ext uri="{FF2B5EF4-FFF2-40B4-BE49-F238E27FC236}">
                <a16:creationId xmlns:a16="http://schemas.microsoft.com/office/drawing/2014/main" id="{AF68A070-F4F6-864A-8AEE-5E5FD50C55EE}"/>
              </a:ext>
            </a:extLst>
          </p:cNvPr>
          <p:cNvPicPr>
            <a:picLocks noGrp="1" noChangeAspect="1"/>
          </p:cNvPicPr>
          <p:nvPr>
            <p:ph idx="1"/>
          </p:nvPr>
        </p:nvPicPr>
        <p:blipFill>
          <a:blip r:embed="rId2"/>
          <a:stretch>
            <a:fillRect/>
          </a:stretch>
        </p:blipFill>
        <p:spPr>
          <a:xfrm>
            <a:off x="581560" y="1690688"/>
            <a:ext cx="6032536" cy="4351338"/>
          </a:xfrm>
        </p:spPr>
      </p:pic>
    </p:spTree>
    <p:extLst>
      <p:ext uri="{BB962C8B-B14F-4D97-AF65-F5344CB8AC3E}">
        <p14:creationId xmlns:p14="http://schemas.microsoft.com/office/powerpoint/2010/main" val="2534948018"/>
      </p:ext>
    </p:extLst>
  </p:cSld>
  <p:clrMapOvr>
    <a:masterClrMapping/>
  </p:clrMapOvr>
</p:sld>
</file>

<file path=ppt/theme/theme1.xml><?xml version="1.0" encoding="utf-8"?>
<a:theme xmlns:a="http://schemas.openxmlformats.org/drawingml/2006/main" name="Confetti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63</TotalTime>
  <Words>273</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Nova</vt:lpstr>
      <vt:lpstr>ConfettiVTI</vt:lpstr>
      <vt:lpstr>T3A2 Full-stack Application Presentation</vt:lpstr>
      <vt:lpstr>Purpose</vt:lpstr>
      <vt:lpstr>Target Audience</vt:lpstr>
      <vt:lpstr>Tech Stack</vt:lpstr>
      <vt:lpstr>Primary Features</vt:lpstr>
      <vt:lpstr>Secondary Features</vt:lpstr>
      <vt:lpstr>Data Flow</vt:lpstr>
      <vt:lpstr>Architecture Diagram</vt:lpstr>
      <vt:lpstr>ERD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T3A2 Full-stack Application Presentation</dc:title>
  <dc:creator>Tim Moss</dc:creator>
  <cp:lastModifiedBy>Tim Moss</cp:lastModifiedBy>
  <cp:revision>9</cp:revision>
  <dcterms:created xsi:type="dcterms:W3CDTF">2021-07-13T03:10:50Z</dcterms:created>
  <dcterms:modified xsi:type="dcterms:W3CDTF">2021-07-13T04:14:26Z</dcterms:modified>
</cp:coreProperties>
</file>