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BD447-22D7-4CDB-A608-58C521817EA3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D3710-0BFF-4154-B5D2-BF78F6603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5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20B2B-17F6-CEB0-E722-09995ABD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019" y="1817487"/>
            <a:ext cx="8637073" cy="1053290"/>
          </a:xfrm>
        </p:spPr>
        <p:txBody>
          <a:bodyPr/>
          <a:lstStyle/>
          <a:p>
            <a:r>
              <a:rPr lang="de-DE" cap="none" dirty="0" err="1"/>
              <a:t>KittyCoinAdventures</a:t>
            </a:r>
            <a:endParaRPr lang="de-DE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74E798-804F-F50A-01F2-BE157F08B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91562"/>
            <a:ext cx="8637072" cy="456020"/>
          </a:xfrm>
        </p:spPr>
        <p:txBody>
          <a:bodyPr>
            <a:normAutofit fontScale="92500" lnSpcReduction="10000"/>
          </a:bodyPr>
          <a:lstStyle/>
          <a:p>
            <a:r>
              <a:rPr lang="de-DE" cap="none" dirty="0"/>
              <a:t>Final </a:t>
            </a:r>
            <a:r>
              <a:rPr lang="de-DE" cap="none" dirty="0" err="1"/>
              <a:t>Presentation</a:t>
            </a:r>
            <a:r>
              <a:rPr lang="de-DE" cap="none" dirty="0"/>
              <a:t> – 26.04.2024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158D34-B2E5-A488-4F02-82A263E5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252" y="1552720"/>
            <a:ext cx="2001520" cy="1774075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F306031D-C399-8EFE-9551-41826AECCBF1}"/>
              </a:ext>
            </a:extLst>
          </p:cNvPr>
          <p:cNvSpPr txBox="1">
            <a:spLocks/>
          </p:cNvSpPr>
          <p:nvPr/>
        </p:nvSpPr>
        <p:spPr>
          <a:xfrm>
            <a:off x="1902875" y="2944304"/>
            <a:ext cx="8637072" cy="456020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de-DE" sz="1800" b="0" kern="1200" cap="none" baseline="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by</a:t>
            </a:r>
            <a:r>
              <a:rPr lang="de-DE" sz="1800" b="0" kern="1200" cap="none" baseline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lang="de-DE" cap="none" dirty="0">
                <a:solidFill>
                  <a:srgbClr val="000000"/>
                </a:solidFill>
                <a:latin typeface="Gill Sans MT" panose="020B0502020104020203" pitchFamily="34" charset="0"/>
              </a:rPr>
              <a:t>F</a:t>
            </a:r>
            <a:r>
              <a:rPr lang="de-DE" sz="1800" b="0" kern="1200" cap="none" baseline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elix </a:t>
            </a:r>
            <a:r>
              <a:rPr lang="de-DE" cap="none" dirty="0">
                <a:solidFill>
                  <a:srgbClr val="000000"/>
                </a:solidFill>
                <a:latin typeface="Gill Sans MT" panose="020B0502020104020203" pitchFamily="34" charset="0"/>
              </a:rPr>
              <a:t>S</a:t>
            </a:r>
            <a:r>
              <a:rPr lang="de-DE" sz="1800" b="0" kern="1200" cap="none" baseline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teinhauser (b3) and </a:t>
            </a:r>
            <a:r>
              <a:rPr lang="de-DE" cap="none" dirty="0">
                <a:solidFill>
                  <a:srgbClr val="000000"/>
                </a:solidFill>
                <a:latin typeface="Gill Sans MT" panose="020B0502020104020203" pitchFamily="34" charset="0"/>
              </a:rPr>
              <a:t>T</a:t>
            </a:r>
            <a:r>
              <a:rPr lang="de-DE" sz="1800" b="0" kern="1200" cap="none" baseline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imo </a:t>
            </a:r>
            <a:r>
              <a:rPr lang="de-DE" cap="none" dirty="0">
                <a:solidFill>
                  <a:srgbClr val="000000"/>
                </a:solidFill>
                <a:latin typeface="Gill Sans MT" panose="020B0502020104020203" pitchFamily="34" charset="0"/>
              </a:rPr>
              <a:t>H</a:t>
            </a:r>
            <a:r>
              <a:rPr lang="de-DE" sz="1800" b="0" kern="1200" cap="none" baseline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uter (b3)</a:t>
            </a:r>
            <a:endParaRPr lang="de-DE" cap="non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830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55479-6FD0-701E-91A9-93A14A4D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180599"/>
          </a:xfrm>
        </p:spPr>
        <p:txBody>
          <a:bodyPr/>
          <a:lstStyle/>
          <a:p>
            <a:r>
              <a:rPr lang="de-DE" cap="none" dirty="0" err="1"/>
              <a:t>Thanks</a:t>
            </a:r>
            <a:r>
              <a:rPr lang="de-DE" cap="none" dirty="0"/>
              <a:t> </a:t>
            </a:r>
            <a:r>
              <a:rPr lang="de-DE" cap="none" dirty="0" err="1"/>
              <a:t>for</a:t>
            </a:r>
            <a:r>
              <a:rPr lang="de-DE" cap="none" dirty="0"/>
              <a:t> </a:t>
            </a:r>
            <a:r>
              <a:rPr lang="de-DE" cap="none" dirty="0" err="1"/>
              <a:t>listening</a:t>
            </a:r>
            <a:endParaRPr lang="de-DE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713AE7-6053-CB59-27E7-C06EAB37F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cap="none" dirty="0"/>
              <a:t>Any </a:t>
            </a:r>
            <a:r>
              <a:rPr lang="de-DE" cap="none" dirty="0" err="1"/>
              <a:t>questions</a:t>
            </a:r>
            <a:r>
              <a:rPr lang="de-DE" cap="none" dirty="0"/>
              <a:t>?</a:t>
            </a:r>
          </a:p>
        </p:txBody>
      </p:sp>
      <p:pic>
        <p:nvPicPr>
          <p:cNvPr id="5" name="Grafik 4" descr="Ein Bild, das Katze, Clipart, Darstellung, Cartoon enthält.&#10;&#10;Automatisch generierte Beschreibung">
            <a:extLst>
              <a:ext uri="{FF2B5EF4-FFF2-40B4-BE49-F238E27FC236}">
                <a16:creationId xmlns:a16="http://schemas.microsoft.com/office/drawing/2014/main" id="{53AE2666-39F5-382E-69CD-FB71F63A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72" y="5019513"/>
            <a:ext cx="1178054" cy="1417323"/>
          </a:xfrm>
          <a:prstGeom prst="rect">
            <a:avLst/>
          </a:prstGeom>
        </p:spPr>
      </p:pic>
      <p:pic>
        <p:nvPicPr>
          <p:cNvPr id="7" name="Grafik 6" descr="Ein Bild, das Katze, Clipart, Entwurf, Cartoon enthält.&#10;&#10;Automatisch generierte Beschreibung">
            <a:extLst>
              <a:ext uri="{FF2B5EF4-FFF2-40B4-BE49-F238E27FC236}">
                <a16:creationId xmlns:a16="http://schemas.microsoft.com/office/drawing/2014/main" id="{61B62645-3E58-6061-0E7C-CA4E3514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25" y="5179310"/>
            <a:ext cx="1178054" cy="1417323"/>
          </a:xfrm>
          <a:prstGeom prst="rect">
            <a:avLst/>
          </a:prstGeom>
        </p:spPr>
      </p:pic>
      <p:pic>
        <p:nvPicPr>
          <p:cNvPr id="9" name="Grafik 8" descr="Ein Bild, das Katze, Clipart, Entwurf, Darstellung enthält.&#10;&#10;Automatisch generierte Beschreibung">
            <a:extLst>
              <a:ext uri="{FF2B5EF4-FFF2-40B4-BE49-F238E27FC236}">
                <a16:creationId xmlns:a16="http://schemas.microsoft.com/office/drawing/2014/main" id="{92E22DAF-6206-A49D-96C7-32EE61D23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845" y="5274855"/>
            <a:ext cx="1458471" cy="1417323"/>
          </a:xfrm>
          <a:prstGeom prst="rect">
            <a:avLst/>
          </a:prstGeom>
        </p:spPr>
      </p:pic>
      <p:pic>
        <p:nvPicPr>
          <p:cNvPr id="11" name="Grafik 10" descr="Ein Bild, das Clipart, Katze, Säugetier, Animierter Cartoon enthält.&#10;&#10;Automatisch generierte Beschreibung">
            <a:extLst>
              <a:ext uri="{FF2B5EF4-FFF2-40B4-BE49-F238E27FC236}">
                <a16:creationId xmlns:a16="http://schemas.microsoft.com/office/drawing/2014/main" id="{6B60573D-AAD7-9D15-A6A6-FE70EFA73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624" y="4868734"/>
            <a:ext cx="1458471" cy="14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32A6F-D4D1-6049-8ABB-0E580FE4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39E1B-0134-E0CB-F0C3-66E3BDC7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(Team + Game)</a:t>
            </a:r>
          </a:p>
          <a:p>
            <a:r>
              <a:rPr lang="de-DE" dirty="0"/>
              <a:t>Genre and Concept</a:t>
            </a:r>
          </a:p>
          <a:p>
            <a:r>
              <a:rPr lang="de-DE" dirty="0" err="1"/>
              <a:t>Mechanic</a:t>
            </a:r>
            <a:r>
              <a:rPr lang="de-DE" dirty="0"/>
              <a:t> and Gameplay</a:t>
            </a:r>
          </a:p>
          <a:p>
            <a:r>
              <a:rPr lang="de-DE" dirty="0" err="1"/>
              <a:t>Gaphic</a:t>
            </a:r>
            <a:r>
              <a:rPr lang="de-DE" dirty="0"/>
              <a:t> and Design</a:t>
            </a:r>
          </a:p>
          <a:p>
            <a:r>
              <a:rPr lang="de-DE" dirty="0"/>
              <a:t>Development 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/>
              <a:t>Live Demo</a:t>
            </a:r>
          </a:p>
          <a:p>
            <a:r>
              <a:rPr lang="de-DE" dirty="0"/>
              <a:t>Future Features</a:t>
            </a:r>
          </a:p>
          <a:p>
            <a:endParaRPr lang="de-DE" dirty="0"/>
          </a:p>
        </p:txBody>
      </p:sp>
      <p:pic>
        <p:nvPicPr>
          <p:cNvPr id="7" name="Grafik 6" descr="Ein Bild, das Katze, Cartoon, Clipart, Säugetier enthält.&#10;&#10;Automatisch generierte Beschreibung">
            <a:extLst>
              <a:ext uri="{FF2B5EF4-FFF2-40B4-BE49-F238E27FC236}">
                <a16:creationId xmlns:a16="http://schemas.microsoft.com/office/drawing/2014/main" id="{C1087650-213C-91AE-A1F4-873F0B6D6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6809">
            <a:off x="9892542" y="4271505"/>
            <a:ext cx="1218083" cy="14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1739B-0BFE-D68E-5B61-2F547FE2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Introduction</a:t>
            </a:r>
            <a:endParaRPr lang="de-DE" cap="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EB372-426B-D77F-1F6A-07BD25A0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de-DE" dirty="0"/>
              <a:t>Team:</a:t>
            </a:r>
          </a:p>
          <a:p>
            <a:pPr lvl="1"/>
            <a:r>
              <a:rPr lang="de-DE" dirty="0"/>
              <a:t>Felix Steinhauser (B3)</a:t>
            </a:r>
          </a:p>
          <a:p>
            <a:pPr lvl="1"/>
            <a:r>
              <a:rPr lang="de-DE" dirty="0"/>
              <a:t>Timo Huter (B3)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5241AA4-4833-B6A6-69E6-348138B96138}"/>
              </a:ext>
            </a:extLst>
          </p:cNvPr>
          <p:cNvSpPr txBox="1">
            <a:spLocks/>
          </p:cNvSpPr>
          <p:nvPr/>
        </p:nvSpPr>
        <p:spPr>
          <a:xfrm>
            <a:off x="6410433" y="2015732"/>
            <a:ext cx="46444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Game:</a:t>
            </a:r>
          </a:p>
          <a:p>
            <a:pPr lvl="1"/>
            <a:r>
              <a:rPr lang="de-DE" dirty="0" err="1"/>
              <a:t>KittyCoinAdventures</a:t>
            </a:r>
            <a:endParaRPr lang="de-DE" dirty="0"/>
          </a:p>
          <a:p>
            <a:pPr lvl="1"/>
            <a:r>
              <a:rPr lang="de-DE" dirty="0" err="1"/>
              <a:t>Clicker</a:t>
            </a:r>
            <a:r>
              <a:rPr lang="de-DE" dirty="0"/>
              <a:t> / Idle Game</a:t>
            </a:r>
          </a:p>
          <a:p>
            <a:pPr lvl="1"/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Smartphones</a:t>
            </a:r>
          </a:p>
          <a:p>
            <a:endParaRPr lang="de-DE" dirty="0"/>
          </a:p>
        </p:txBody>
      </p:sp>
      <p:pic>
        <p:nvPicPr>
          <p:cNvPr id="6" name="Grafik 5" descr="Ein Bild, das Clipart, Animierter Cartoon, Darstellung, Katze enthält.&#10;&#10;Automatisch generierte Beschreibung">
            <a:extLst>
              <a:ext uri="{FF2B5EF4-FFF2-40B4-BE49-F238E27FC236}">
                <a16:creationId xmlns:a16="http://schemas.microsoft.com/office/drawing/2014/main" id="{5A57A3AF-FE6E-29F8-FC32-A52E014A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8865">
            <a:off x="945955" y="4919661"/>
            <a:ext cx="1341123" cy="14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2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0D282-A344-15D8-BB5F-68A39A61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Genre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8DDA44-C1E9-FA4B-3E6C-3D0FA8BD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Clicker</a:t>
            </a:r>
            <a:r>
              <a:rPr lang="de-DE" dirty="0"/>
              <a:t> Games:</a:t>
            </a:r>
          </a:p>
          <a:p>
            <a:pPr lvl="1"/>
            <a:r>
              <a:rPr lang="de-DE" dirty="0"/>
              <a:t>Repetitive </a:t>
            </a:r>
            <a:r>
              <a:rPr lang="de-DE" dirty="0" err="1"/>
              <a:t>clicking</a:t>
            </a:r>
            <a:r>
              <a:rPr lang="de-DE" dirty="0"/>
              <a:t> / </a:t>
            </a:r>
            <a:r>
              <a:rPr lang="de-DE" dirty="0" err="1"/>
              <a:t>tapping</a:t>
            </a:r>
            <a:endParaRPr lang="de-DE" dirty="0"/>
          </a:p>
          <a:p>
            <a:pPr lvl="1"/>
            <a:r>
              <a:rPr lang="de-DE" dirty="0"/>
              <a:t>Upgrades -&gt; </a:t>
            </a:r>
            <a:r>
              <a:rPr lang="de-DE" dirty="0" err="1"/>
              <a:t>faster</a:t>
            </a:r>
            <a:r>
              <a:rPr lang="de-DE" dirty="0"/>
              <a:t> Progression</a:t>
            </a:r>
          </a:p>
          <a:p>
            <a:pPr lvl="1"/>
            <a:r>
              <a:rPr lang="de-DE" dirty="0" err="1"/>
              <a:t>Satisfaction</a:t>
            </a:r>
            <a:r>
              <a:rPr lang="de-DE" dirty="0"/>
              <a:t> </a:t>
            </a:r>
            <a:r>
              <a:rPr lang="de-DE" dirty="0" err="1"/>
              <a:t>trough</a:t>
            </a:r>
            <a:r>
              <a:rPr lang="de-DE" dirty="0"/>
              <a:t> </a:t>
            </a:r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growth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Idle Games:</a:t>
            </a:r>
          </a:p>
          <a:p>
            <a:pPr lvl="1"/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progression</a:t>
            </a:r>
            <a:endParaRPr lang="de-DE" dirty="0"/>
          </a:p>
          <a:p>
            <a:pPr lvl="1"/>
            <a:r>
              <a:rPr lang="de-DE" dirty="0" err="1"/>
              <a:t>Rewads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periodically</a:t>
            </a:r>
            <a:r>
              <a:rPr lang="de-DE" dirty="0"/>
              <a:t> </a:t>
            </a:r>
            <a:r>
              <a:rPr lang="de-DE" dirty="0" err="1"/>
              <a:t>playing</a:t>
            </a:r>
            <a:endParaRPr lang="de-DE" dirty="0"/>
          </a:p>
        </p:txBody>
      </p:sp>
      <p:pic>
        <p:nvPicPr>
          <p:cNvPr id="1026" name="Picture 2" descr="Cookie Clicker nach 8 Jahren auf Steam - mit großem Erfolg">
            <a:extLst>
              <a:ext uri="{FF2B5EF4-FFF2-40B4-BE49-F238E27FC236}">
                <a16:creationId xmlns:a16="http://schemas.microsoft.com/office/drawing/2014/main" id="{74F0C5D7-9D45-C0E8-F8AA-622A018E6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46" y="2015732"/>
            <a:ext cx="3261008" cy="16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dle Miner Tycoon: Gold &amp; Cash – Apps bei Google Play">
            <a:extLst>
              <a:ext uri="{FF2B5EF4-FFF2-40B4-BE49-F238E27FC236}">
                <a16:creationId xmlns:a16="http://schemas.microsoft.com/office/drawing/2014/main" id="{15B28C3F-7738-958E-5B57-AB2466AA7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4" t="-955" b="23934"/>
          <a:stretch/>
        </p:blipFill>
        <p:spPr bwMode="auto">
          <a:xfrm>
            <a:off x="7793846" y="4012833"/>
            <a:ext cx="3261008" cy="16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Clipart, Darstellung, Animierter Cartoon, Katze enthält.&#10;&#10;Automatisch generierte Beschreibung">
            <a:extLst>
              <a:ext uri="{FF2B5EF4-FFF2-40B4-BE49-F238E27FC236}">
                <a16:creationId xmlns:a16="http://schemas.microsoft.com/office/drawing/2014/main" id="{3B9D0849-151B-B5A1-27D2-3F03B0DA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28252">
            <a:off x="10760034" y="5125324"/>
            <a:ext cx="1368497" cy="14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4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C01C0-C0A1-0337-02A2-98FA3649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Our</a:t>
            </a:r>
            <a:r>
              <a:rPr lang="de-DE" cap="none" dirty="0"/>
              <a:t> </a:t>
            </a:r>
            <a:r>
              <a:rPr lang="de-DE" cap="none" dirty="0" err="1"/>
              <a:t>concept</a:t>
            </a:r>
            <a:endParaRPr lang="de-DE" cap="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1CBBB-709C-4E32-F375-97ADF658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79536" cy="3450613"/>
          </a:xfrm>
        </p:spPr>
        <p:txBody>
          <a:bodyPr/>
          <a:lstStyle/>
          <a:p>
            <a:r>
              <a:rPr lang="de-DE" dirty="0"/>
              <a:t>Both </a:t>
            </a:r>
            <a:r>
              <a:rPr lang="de-DE" dirty="0" err="1"/>
              <a:t>genres</a:t>
            </a:r>
            <a:r>
              <a:rPr lang="de-DE" dirty="0"/>
              <a:t> </a:t>
            </a:r>
            <a:r>
              <a:rPr lang="de-DE" dirty="0" err="1"/>
              <a:t>combined</a:t>
            </a:r>
            <a:endParaRPr lang="de-DE" dirty="0"/>
          </a:p>
          <a:p>
            <a:r>
              <a:rPr lang="de-DE" dirty="0"/>
              <a:t>CATS</a:t>
            </a:r>
          </a:p>
          <a:p>
            <a:r>
              <a:rPr lang="de-DE" dirty="0"/>
              <a:t>Cats -&gt; </a:t>
            </a:r>
            <a:r>
              <a:rPr lang="de-DE" dirty="0" err="1"/>
              <a:t>KittyCoins</a:t>
            </a:r>
            <a:r>
              <a:rPr lang="de-DE" dirty="0"/>
              <a:t> -&gt;  Upgrades / </a:t>
            </a:r>
            <a:r>
              <a:rPr lang="de-DE" dirty="0" err="1"/>
              <a:t>more</a:t>
            </a:r>
            <a:r>
              <a:rPr lang="de-DE" dirty="0"/>
              <a:t> Cats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10 </a:t>
            </a:r>
            <a:r>
              <a:rPr lang="de-DE" dirty="0" err="1"/>
              <a:t>cycles</a:t>
            </a:r>
            <a:endParaRPr lang="de-DE" dirty="0"/>
          </a:p>
          <a:p>
            <a:r>
              <a:rPr lang="de-DE" dirty="0" err="1"/>
              <a:t>MainScreen</a:t>
            </a:r>
            <a:r>
              <a:rPr lang="de-DE" dirty="0"/>
              <a:t>  / </a:t>
            </a:r>
            <a:r>
              <a:rPr lang="de-DE" dirty="0" err="1"/>
              <a:t>PersonalSpace</a:t>
            </a:r>
            <a:r>
              <a:rPr lang="de-DE" dirty="0"/>
              <a:t> / Shop</a:t>
            </a:r>
          </a:p>
          <a:p>
            <a:r>
              <a:rPr lang="de-DE" dirty="0"/>
              <a:t>Accessoires </a:t>
            </a:r>
            <a:r>
              <a:rPr lang="de-DE" dirty="0" err="1"/>
              <a:t>for</a:t>
            </a:r>
            <a:r>
              <a:rPr lang="de-DE" dirty="0"/>
              <a:t> Cats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wear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080631-A3FF-CD5A-71BF-6AFB99FA2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18" y="1800137"/>
            <a:ext cx="1895973" cy="38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Clipart, Katze, Cartoon, Darstellung enthält.&#10;&#10;Automatisch generierte Beschreibung">
            <a:extLst>
              <a:ext uri="{FF2B5EF4-FFF2-40B4-BE49-F238E27FC236}">
                <a16:creationId xmlns:a16="http://schemas.microsoft.com/office/drawing/2014/main" id="{8015BEDB-E6AA-29EC-0989-D3EE0081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63" y="5099554"/>
            <a:ext cx="1341123" cy="14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0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96E8B-6E43-623F-81C4-959C3674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699" y="804889"/>
            <a:ext cx="9605635" cy="1059305"/>
          </a:xfrm>
        </p:spPr>
        <p:txBody>
          <a:bodyPr/>
          <a:lstStyle/>
          <a:p>
            <a:r>
              <a:rPr lang="de-DE" cap="none" dirty="0" err="1"/>
              <a:t>Graphic</a:t>
            </a:r>
            <a:r>
              <a:rPr lang="de-DE" cap="none" dirty="0"/>
              <a:t> and Design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4E556-C3D8-420B-2B6B-123775AD93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smartphones</a:t>
            </a:r>
            <a:endParaRPr lang="de-DE" dirty="0"/>
          </a:p>
          <a:p>
            <a:r>
              <a:rPr lang="de-DE" dirty="0"/>
              <a:t>3 Screens</a:t>
            </a:r>
          </a:p>
          <a:p>
            <a:pPr lvl="1"/>
            <a:r>
              <a:rPr lang="de-DE" dirty="0" err="1"/>
              <a:t>MainScreen</a:t>
            </a:r>
            <a:endParaRPr lang="de-DE" dirty="0"/>
          </a:p>
          <a:p>
            <a:pPr lvl="1"/>
            <a:r>
              <a:rPr lang="de-DE" dirty="0" err="1"/>
              <a:t>PersonalSpace</a:t>
            </a:r>
            <a:endParaRPr lang="de-DE" dirty="0"/>
          </a:p>
          <a:p>
            <a:pPr lvl="1"/>
            <a:r>
              <a:rPr lang="de-DE" dirty="0"/>
              <a:t>Shop</a:t>
            </a:r>
          </a:p>
          <a:p>
            <a:r>
              <a:rPr lang="de-DE" dirty="0"/>
              <a:t>12 Cats</a:t>
            </a:r>
          </a:p>
          <a:p>
            <a:r>
              <a:rPr lang="de-DE" dirty="0"/>
              <a:t>4 Accessoires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609F2-24BD-815E-112B-070E8A92D3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20C468-1BE1-3286-9A95-B9579738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2" y="1864194"/>
            <a:ext cx="1915602" cy="394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67F83D2-B6BF-EB29-7EBD-3B6D58CD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38" y="1864193"/>
            <a:ext cx="1939594" cy="394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C59B947-0C67-0BB1-88DD-FF6CA685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537" y="1864192"/>
            <a:ext cx="1920578" cy="394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776A8-20BD-5062-F850-520B6548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Development </a:t>
            </a:r>
            <a:r>
              <a:rPr lang="de-DE" cap="none" dirty="0" err="1"/>
              <a:t>process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389DE2-0259-6A04-AE25-EC7992BE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Generator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dirty="0"/>
              <a:t>Main screen</a:t>
            </a:r>
          </a:p>
          <a:p>
            <a:r>
              <a:rPr lang="de-DE" dirty="0" err="1"/>
              <a:t>Visit</a:t>
            </a:r>
            <a:r>
              <a:rPr lang="de-DE" dirty="0"/>
              <a:t> </a:t>
            </a:r>
            <a:r>
              <a:rPr lang="de-DE" dirty="0" err="1"/>
              <a:t>cats</a:t>
            </a:r>
            <a:endParaRPr lang="de-DE" dirty="0"/>
          </a:p>
          <a:p>
            <a:r>
              <a:rPr lang="de-DE" dirty="0"/>
              <a:t>Accessoires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dirty="0"/>
              <a:t>Shop</a:t>
            </a:r>
          </a:p>
        </p:txBody>
      </p:sp>
      <p:pic>
        <p:nvPicPr>
          <p:cNvPr id="5" name="Grafik 4" descr="Ein Bild, das Katze, Clipart, Darstellung, Animierter Cartoon enthält.&#10;&#10;Automatisch generierte Beschreibung">
            <a:extLst>
              <a:ext uri="{FF2B5EF4-FFF2-40B4-BE49-F238E27FC236}">
                <a16:creationId xmlns:a16="http://schemas.microsoft.com/office/drawing/2014/main" id="{B5720F44-E377-9BEB-F8E2-7D038C3E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860" y="4919661"/>
            <a:ext cx="1178054" cy="14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E2CD8-F570-8350-B1EC-D7CCEFEF9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none" dirty="0"/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55972-024F-B123-C240-3CFA3AF46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 descr="Ein Bild, das Katze, Clipart, Darstellung, Animierter Cartoon enthält.&#10;&#10;Automatisch generierte Beschreibung">
            <a:extLst>
              <a:ext uri="{FF2B5EF4-FFF2-40B4-BE49-F238E27FC236}">
                <a16:creationId xmlns:a16="http://schemas.microsoft.com/office/drawing/2014/main" id="{D81CAD7E-9BD4-B79A-22AE-3C82E78B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492">
            <a:off x="393386" y="5173097"/>
            <a:ext cx="1178054" cy="1417323"/>
          </a:xfrm>
          <a:prstGeom prst="rect">
            <a:avLst/>
          </a:prstGeom>
        </p:spPr>
      </p:pic>
      <p:pic>
        <p:nvPicPr>
          <p:cNvPr id="9" name="Grafik 8" descr="Ein Bild, das Clipart, Zeichnung, Cartoon, Entwurf enthält.&#10;&#10;Automatisch generierte Beschreibung">
            <a:extLst>
              <a:ext uri="{FF2B5EF4-FFF2-40B4-BE49-F238E27FC236}">
                <a16:creationId xmlns:a16="http://schemas.microsoft.com/office/drawing/2014/main" id="{2790B366-3A00-CBEB-08AF-40B5F531F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2435">
            <a:off x="10318671" y="5207303"/>
            <a:ext cx="1178054" cy="13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7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E7A56-F519-0D7F-FEC2-0C61F8CD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Future </a:t>
            </a:r>
            <a:r>
              <a:rPr lang="de-DE" cap="none" dirty="0" err="1"/>
              <a:t>features</a:t>
            </a:r>
            <a:endParaRPr lang="de-DE" cap="none" dirty="0"/>
          </a:p>
        </p:txBody>
      </p:sp>
      <p:pic>
        <p:nvPicPr>
          <p:cNvPr id="5" name="Inhaltsplatzhalter 4" descr="Ein Bild, das Clipart, Darstellung, Animierter Cartoon, Katze enthält.&#10;&#10;Automatisch generierte Beschreibung">
            <a:extLst>
              <a:ext uri="{FF2B5EF4-FFF2-40B4-BE49-F238E27FC236}">
                <a16:creationId xmlns:a16="http://schemas.microsoft.com/office/drawing/2014/main" id="{B313FDA6-A097-BB4C-39D1-C79D4CA26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002" y="1988431"/>
            <a:ext cx="2240628" cy="2367937"/>
          </a:xfrm>
        </p:spPr>
      </p:pic>
      <p:pic>
        <p:nvPicPr>
          <p:cNvPr id="11" name="Grafik 10" descr="Ein Bild, das Clipart, Cartoon, Säugetier, Darstellung enthält.&#10;&#10;Automatisch generierte Beschreibung">
            <a:extLst>
              <a:ext uri="{FF2B5EF4-FFF2-40B4-BE49-F238E27FC236}">
                <a16:creationId xmlns:a16="http://schemas.microsoft.com/office/drawing/2014/main" id="{CA9F474C-D729-303A-5B24-57A467AE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108" y="1988432"/>
            <a:ext cx="2240629" cy="2367937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7976A77-C3EA-BB75-80AF-891F175C3065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sprites</a:t>
            </a:r>
            <a:endParaRPr lang="de-DE" dirty="0"/>
          </a:p>
          <a:p>
            <a:r>
              <a:rPr lang="de-DE" dirty="0"/>
              <a:t>Movement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cats</a:t>
            </a:r>
            <a:endParaRPr lang="de-DE" dirty="0"/>
          </a:p>
          <a:p>
            <a:r>
              <a:rPr lang="de-DE" dirty="0" err="1"/>
              <a:t>Minigames</a:t>
            </a: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ways</a:t>
            </a:r>
            <a:r>
              <a:rPr lang="de-DE" dirty="0"/>
              <a:t> to </a:t>
            </a:r>
            <a:r>
              <a:rPr lang="de-DE" dirty="0" err="1"/>
              <a:t>acquire</a:t>
            </a:r>
            <a:r>
              <a:rPr lang="de-DE" dirty="0"/>
              <a:t> </a:t>
            </a:r>
            <a:r>
              <a:rPr lang="de-DE" dirty="0" err="1"/>
              <a:t>cats</a:t>
            </a:r>
            <a:endParaRPr lang="de-DE" dirty="0"/>
          </a:p>
          <a:p>
            <a:r>
              <a:rPr lang="de-DE" dirty="0"/>
              <a:t>Additional </a:t>
            </a:r>
            <a:r>
              <a:rPr lang="de-DE" dirty="0" err="1"/>
              <a:t>currency</a:t>
            </a:r>
            <a:endParaRPr lang="de-DE" dirty="0"/>
          </a:p>
          <a:p>
            <a:r>
              <a:rPr lang="de-DE" dirty="0"/>
              <a:t>Backstory</a:t>
            </a:r>
          </a:p>
        </p:txBody>
      </p:sp>
    </p:spTree>
    <p:extLst>
      <p:ext uri="{BB962C8B-B14F-4D97-AF65-F5344CB8AC3E}">
        <p14:creationId xmlns:p14="http://schemas.microsoft.com/office/powerpoint/2010/main" val="295419330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171</Words>
  <Application>Microsoft Office PowerPoint</Application>
  <PresentationFormat>Breitbild</PresentationFormat>
  <Paragraphs>60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Katalog</vt:lpstr>
      <vt:lpstr>KittyCoinAdventures</vt:lpstr>
      <vt:lpstr>Agenda</vt:lpstr>
      <vt:lpstr>Introduction</vt:lpstr>
      <vt:lpstr>Genre </vt:lpstr>
      <vt:lpstr>Our concept</vt:lpstr>
      <vt:lpstr>Graphic and Design </vt:lpstr>
      <vt:lpstr>Development process </vt:lpstr>
      <vt:lpstr>Live Demo</vt:lpstr>
      <vt:lpstr>Future features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Kitty Coin Adventures</dc:title>
  <dc:creator>Timo Huter</dc:creator>
  <cp:lastModifiedBy>Felix Steinhauser</cp:lastModifiedBy>
  <cp:revision>17</cp:revision>
  <dcterms:created xsi:type="dcterms:W3CDTF">2024-04-26T08:35:50Z</dcterms:created>
  <dcterms:modified xsi:type="dcterms:W3CDTF">2024-04-26T15:11:57Z</dcterms:modified>
</cp:coreProperties>
</file>