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A708-D331-D0D8-A23E-9480CF06E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CE391-D905-7CD9-4FB3-50810BA5B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93375-D2F3-C0CE-E90B-0B93B79A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69C1-61B7-42DA-9D65-EDCC9C94D0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721A-5175-F51C-356D-2D54AE43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23AC-15D1-CC4D-EE97-314FFC26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51A6-E29A-4F8D-880E-7693DAA2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FFF5-3E5D-22E0-B377-6BA408E3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46E83-63F0-9970-07AD-9734D998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44FD4-D7F0-1EAF-AFE3-13400548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69C1-61B7-42DA-9D65-EDCC9C94D0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3ADE-A605-D01D-F5E5-7CCB9F98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88C5-3F75-2D4D-F6A5-B381D0EE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51A6-E29A-4F8D-880E-7693DAA2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72CF6-0307-D7F7-DF0C-844C21E67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A3BD2-6C5E-E281-4353-821049AAE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9FD3-6079-CCD2-400A-7ED4EA12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69C1-61B7-42DA-9D65-EDCC9C94D0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BA35-0C59-3982-38F4-A0FF4CE3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228B-3C1D-8BA7-0A13-52791D57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51A6-E29A-4F8D-880E-7693DAA2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7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C56B-4478-E225-B772-4583F33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C40E-E4BA-2C7B-2627-C46074C6D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BD5D9-FC06-841A-218A-7B6408F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69C1-61B7-42DA-9D65-EDCC9C94D0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5B80-B7C0-14CD-1FCE-DB2126FF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5D1B-27AE-3DC3-0676-EC9C80B0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51A6-E29A-4F8D-880E-7693DAA2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9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B677-13BC-FD98-A6B9-1DB7FE1F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69A7E-9CB7-00A4-A93E-3526A1A8A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C0E2-8A16-A27A-C85D-931F4F39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69C1-61B7-42DA-9D65-EDCC9C94D0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3AFC-B5C4-ECC5-F55D-FFBA38FE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BC62-5D7D-E108-83E4-DBF4D06D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51A6-E29A-4F8D-880E-7693DAA2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5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21D0-DD5C-B696-CEEF-B6B70AA1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9BB1B-A881-E0AB-4103-4DE4454A2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DE2B6-5613-BC4C-11A2-1376F0112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5AA26-2231-33AC-EF8C-4E00EC7E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69C1-61B7-42DA-9D65-EDCC9C94D0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15BCD-A3B1-55E4-589B-BF08C1CA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5CB6D-19BE-4869-0AD6-A5B6FE0E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51A6-E29A-4F8D-880E-7693DAA2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DEB3-FACB-7E72-CB4C-59963DAD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6D49E-69D6-225B-0DF5-74622831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88946-D4DD-FAD6-F139-0887AB30F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7CE0D-53E8-3C95-EEA2-0A36E1A57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BA0AA-342B-AAB9-05EF-C6698E1F7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18926-0A5D-80ED-7450-DA5F46E4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69C1-61B7-42DA-9D65-EDCC9C94D0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95031-01C1-CEEF-45F1-CE0028AE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5ED7F-43C5-6295-B822-CA6F5E57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51A6-E29A-4F8D-880E-7693DAA2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8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EE6A-20C1-39BA-B6E9-8AD31BEE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B3E13-DF81-680F-888B-F2B219FE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69C1-61B7-42DA-9D65-EDCC9C94D0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B1DA4-0F41-D662-850C-53D34ECE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123F0-D1CF-2687-F6F8-90E49B8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51A6-E29A-4F8D-880E-7693DAA2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9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5F9AB-82EE-5EF1-D9BF-8CC2760E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69C1-61B7-42DA-9D65-EDCC9C94D0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F640E-6A9E-3007-5969-D707F880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9E760-540A-A20A-A6B6-D38A5E20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51A6-E29A-4F8D-880E-7693DAA2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FE23-EF96-7C86-B18F-FDBE61AE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370D4-9D96-8394-B25E-855DA860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9E6CD-FB5E-2184-C808-3F3657AE9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CA55B-C213-4283-0412-4F434D7F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69C1-61B7-42DA-9D65-EDCC9C94D0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12849-7080-F418-045E-4179D6C8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7956E-8028-A65D-0054-BEDB4792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51A6-E29A-4F8D-880E-7693DAA2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66C6-426E-ED10-C6C1-198DA7C5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6187A-A97B-3D90-0212-F384B8DA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4736E-01FE-428B-2BBA-FD4D28FF7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B9AC0-57BF-04A6-D280-FE4AEEB3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69C1-61B7-42DA-9D65-EDCC9C94D0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3C205-A814-16F8-09D2-A1B9E98D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FDFE-A7D8-438F-2C75-A9EB643A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51A6-E29A-4F8D-880E-7693DAA2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9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E85B3-1DD2-2EEA-C7DF-9860DD2A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4B065-9579-9592-7090-0D43028A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07590-425D-2525-1F83-E00C2BA47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69C1-61B7-42DA-9D65-EDCC9C94D0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969BA-027E-1999-6252-5234EC4AB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15CF-70DA-06D1-3186-4277C1DFF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E51A6-E29A-4F8D-880E-7693DAA2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4CDE04-9D23-CA48-B750-2B52B1E75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447259"/>
            <a:ext cx="7217195" cy="4218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C81F9-7C00-6638-B05E-AAA38B4B5F22}"/>
              </a:ext>
            </a:extLst>
          </p:cNvPr>
          <p:cNvSpPr txBox="1"/>
          <p:nvPr/>
        </p:nvSpPr>
        <p:spPr>
          <a:xfrm>
            <a:off x="8833281" y="1242874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dầm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5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71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55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50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12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88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AB8A1B-D2A9-517D-1A7B-67139E4B6BAD}"/>
              </a:ext>
            </a:extLst>
          </p:cNvPr>
          <p:cNvSpPr txBox="1"/>
          <p:nvPr/>
        </p:nvSpPr>
        <p:spPr>
          <a:xfrm>
            <a:off x="7084381" y="825623"/>
            <a:ext cx="477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AC73D-4D86-0D03-A12E-7C47049E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37" y="433987"/>
            <a:ext cx="561100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3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12C6E3-6977-0B8B-F725-007BC681B959}"/>
              </a:ext>
            </a:extLst>
          </p:cNvPr>
          <p:cNvSpPr txBox="1"/>
          <p:nvPr/>
        </p:nvSpPr>
        <p:spPr>
          <a:xfrm>
            <a:off x="2388093" y="3577701"/>
            <a:ext cx="290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thép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/>
              <a:t>sẵn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7115D-7C78-3BB6-7712-FB6BC74E9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16" y="826881"/>
            <a:ext cx="8738867" cy="21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4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FC983E-E7C3-A41E-69C9-96BE47570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7" y="130156"/>
            <a:ext cx="5622588" cy="4451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2A00FE-FB48-1D12-BAD9-97ACBE569EC6}"/>
              </a:ext>
            </a:extLst>
          </p:cNvPr>
          <p:cNvSpPr txBox="1"/>
          <p:nvPr/>
        </p:nvSpPr>
        <p:spPr>
          <a:xfrm>
            <a:off x="7963270" y="1899821"/>
            <a:ext cx="16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thép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0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34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28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33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10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44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Thanh Tuấn</dc:creator>
  <cp:lastModifiedBy>Lê Thanh Tuấn</cp:lastModifiedBy>
  <cp:revision>4</cp:revision>
  <dcterms:created xsi:type="dcterms:W3CDTF">2023-12-08T13:47:32Z</dcterms:created>
  <dcterms:modified xsi:type="dcterms:W3CDTF">2023-12-08T14:53:17Z</dcterms:modified>
</cp:coreProperties>
</file>