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1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3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4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5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3227-9987-4BCA-BC79-F32DF25D8759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1FE-3FDF-4904-B5FA-F981AC00D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예측 </a:t>
            </a:r>
            <a:r>
              <a:rPr lang="en-US" altLang="ko-KR" dirty="0" err="1" smtClean="0"/>
              <a:t>ai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6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Python3.12</a:t>
            </a:r>
          </a:p>
          <a:p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1855" y="2460566"/>
            <a:ext cx="2419003" cy="16376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28x28 image</a:t>
            </a:r>
            <a:br>
              <a:rPr lang="en-US" altLang="ko-KR" dirty="0" smtClean="0"/>
            </a:br>
            <a:r>
              <a:rPr lang="en-US" altLang="ko-KR" dirty="0" smtClean="0"/>
              <a:t>(784)</a:t>
            </a:r>
          </a:p>
        </p:txBody>
      </p:sp>
      <p:sp>
        <p:nvSpPr>
          <p:cNvPr id="6" name="타원 5"/>
          <p:cNvSpPr/>
          <p:nvPr/>
        </p:nvSpPr>
        <p:spPr>
          <a:xfrm>
            <a:off x="3611417" y="775855"/>
            <a:ext cx="803564" cy="8035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611417" y="1781693"/>
            <a:ext cx="803564" cy="8035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11417" y="2787531"/>
            <a:ext cx="803564" cy="8035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611417" y="3793369"/>
            <a:ext cx="803564" cy="8035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 . .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611417" y="5381103"/>
            <a:ext cx="803564" cy="8035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br>
              <a:rPr lang="en-US" altLang="ko-KR" dirty="0" smtClean="0"/>
            </a:br>
            <a:r>
              <a:rPr lang="en-US" altLang="ko-KR" dirty="0" smtClean="0"/>
              <a:t>128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6" idx="2"/>
            <a:endCxn id="4" idx="3"/>
          </p:cNvCxnSpPr>
          <p:nvPr/>
        </p:nvCxnSpPr>
        <p:spPr>
          <a:xfrm flipH="1">
            <a:off x="2940858" y="1177637"/>
            <a:ext cx="670559" cy="21017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2"/>
            <a:endCxn id="4" idx="3"/>
          </p:cNvCxnSpPr>
          <p:nvPr/>
        </p:nvCxnSpPr>
        <p:spPr>
          <a:xfrm flipH="1">
            <a:off x="2940858" y="2183475"/>
            <a:ext cx="670559" cy="10958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2"/>
            <a:endCxn id="4" idx="3"/>
          </p:cNvCxnSpPr>
          <p:nvPr/>
        </p:nvCxnSpPr>
        <p:spPr>
          <a:xfrm flipH="1" flipV="1">
            <a:off x="2940858" y="3279370"/>
            <a:ext cx="670559" cy="25035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2"/>
            <a:endCxn id="4" idx="3"/>
          </p:cNvCxnSpPr>
          <p:nvPr/>
        </p:nvCxnSpPr>
        <p:spPr>
          <a:xfrm flipH="1">
            <a:off x="2940858" y="3189313"/>
            <a:ext cx="670559" cy="900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4" idx="3"/>
          </p:cNvCxnSpPr>
          <p:nvPr/>
        </p:nvCxnSpPr>
        <p:spPr>
          <a:xfrm flipH="1" flipV="1">
            <a:off x="2940858" y="3279370"/>
            <a:ext cx="670559" cy="9157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435273" y="775855"/>
            <a:ext cx="1142076" cy="50070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Softmax</a:t>
            </a:r>
            <a:endParaRPr lang="en-US" altLang="ko-KR" dirty="0" smtClean="0"/>
          </a:p>
        </p:txBody>
      </p:sp>
      <p:cxnSp>
        <p:nvCxnSpPr>
          <p:cNvPr id="39" name="직선 연결선 38"/>
          <p:cNvCxnSpPr>
            <a:stCxn id="199" idx="1"/>
            <a:endCxn id="12" idx="6"/>
          </p:cNvCxnSpPr>
          <p:nvPr/>
        </p:nvCxnSpPr>
        <p:spPr>
          <a:xfrm flipH="1">
            <a:off x="4414981" y="3279370"/>
            <a:ext cx="944879" cy="25035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99" idx="1"/>
            <a:endCxn id="11" idx="6"/>
          </p:cNvCxnSpPr>
          <p:nvPr/>
        </p:nvCxnSpPr>
        <p:spPr>
          <a:xfrm flipH="1">
            <a:off x="4414981" y="3279370"/>
            <a:ext cx="944879" cy="9157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9" idx="1"/>
            <a:endCxn id="6" idx="6"/>
          </p:cNvCxnSpPr>
          <p:nvPr/>
        </p:nvCxnSpPr>
        <p:spPr>
          <a:xfrm flipH="1" flipV="1">
            <a:off x="4414981" y="1177637"/>
            <a:ext cx="944879" cy="21017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99" idx="1"/>
            <a:endCxn id="10" idx="6"/>
          </p:cNvCxnSpPr>
          <p:nvPr/>
        </p:nvCxnSpPr>
        <p:spPr>
          <a:xfrm flipH="1" flipV="1">
            <a:off x="4414981" y="3189313"/>
            <a:ext cx="944879" cy="900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4" idx="2"/>
            <a:endCxn id="38" idx="3"/>
          </p:cNvCxnSpPr>
          <p:nvPr/>
        </p:nvCxnSpPr>
        <p:spPr>
          <a:xfrm flipH="1" flipV="1">
            <a:off x="8577349" y="3279370"/>
            <a:ext cx="982285" cy="242546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9559634" y="430413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9559634" y="1053867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9559634" y="1677321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9559634" y="2300775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9559634" y="2924229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9559634" y="3547683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559634" y="4171137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9559634" y="4794591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9559634" y="5418045"/>
            <a:ext cx="573581" cy="57358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123" name="직선 연결선 122"/>
          <p:cNvCxnSpPr>
            <a:stCxn id="103" idx="2"/>
            <a:endCxn id="38" idx="3"/>
          </p:cNvCxnSpPr>
          <p:nvPr/>
        </p:nvCxnSpPr>
        <p:spPr>
          <a:xfrm flipH="1" flipV="1">
            <a:off x="8577349" y="3279370"/>
            <a:ext cx="982285" cy="180201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02" idx="2"/>
            <a:endCxn id="38" idx="3"/>
          </p:cNvCxnSpPr>
          <p:nvPr/>
        </p:nvCxnSpPr>
        <p:spPr>
          <a:xfrm flipH="1" flipV="1">
            <a:off x="8577349" y="3279370"/>
            <a:ext cx="982285" cy="117855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01" idx="2"/>
            <a:endCxn id="38" idx="3"/>
          </p:cNvCxnSpPr>
          <p:nvPr/>
        </p:nvCxnSpPr>
        <p:spPr>
          <a:xfrm flipH="1" flipV="1">
            <a:off x="8577349" y="3279370"/>
            <a:ext cx="982285" cy="55510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00" idx="2"/>
            <a:endCxn id="38" idx="3"/>
          </p:cNvCxnSpPr>
          <p:nvPr/>
        </p:nvCxnSpPr>
        <p:spPr>
          <a:xfrm flipH="1">
            <a:off x="8577349" y="3211020"/>
            <a:ext cx="982285" cy="683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94" idx="2"/>
            <a:endCxn id="38" idx="3"/>
          </p:cNvCxnSpPr>
          <p:nvPr/>
        </p:nvCxnSpPr>
        <p:spPr>
          <a:xfrm flipH="1">
            <a:off x="8577349" y="2587566"/>
            <a:ext cx="982285" cy="69180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88" idx="2"/>
            <a:endCxn id="38" idx="3"/>
          </p:cNvCxnSpPr>
          <p:nvPr/>
        </p:nvCxnSpPr>
        <p:spPr>
          <a:xfrm flipH="1">
            <a:off x="8577349" y="1964112"/>
            <a:ext cx="982285" cy="131525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87" idx="2"/>
            <a:endCxn id="38" idx="3"/>
          </p:cNvCxnSpPr>
          <p:nvPr/>
        </p:nvCxnSpPr>
        <p:spPr>
          <a:xfrm flipH="1">
            <a:off x="8577349" y="1340658"/>
            <a:ext cx="982285" cy="193871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86" idx="2"/>
            <a:endCxn id="38" idx="3"/>
          </p:cNvCxnSpPr>
          <p:nvPr/>
        </p:nvCxnSpPr>
        <p:spPr>
          <a:xfrm flipH="1">
            <a:off x="8577349" y="717204"/>
            <a:ext cx="982285" cy="256216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5359860" y="775855"/>
            <a:ext cx="1093127" cy="50070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en-US" altLang="ko-KR" dirty="0" smtClean="0"/>
          </a:p>
        </p:txBody>
      </p:sp>
      <p:cxnSp>
        <p:nvCxnSpPr>
          <p:cNvPr id="226" name="직선 연결선 225"/>
          <p:cNvCxnSpPr>
            <a:stCxn id="199" idx="1"/>
            <a:endCxn id="7" idx="6"/>
          </p:cNvCxnSpPr>
          <p:nvPr/>
        </p:nvCxnSpPr>
        <p:spPr>
          <a:xfrm flipH="1" flipV="1">
            <a:off x="4414981" y="2183475"/>
            <a:ext cx="944879" cy="10958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38" idx="1"/>
            <a:endCxn id="199" idx="3"/>
          </p:cNvCxnSpPr>
          <p:nvPr/>
        </p:nvCxnSpPr>
        <p:spPr>
          <a:xfrm flipH="1">
            <a:off x="6452987" y="3279370"/>
            <a:ext cx="9822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– 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, AI </a:t>
            </a:r>
            <a:r>
              <a:rPr lang="ko-KR" altLang="en-US" dirty="0" smtClean="0"/>
              <a:t>모델 제작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3" y="1828800"/>
            <a:ext cx="10717634" cy="4344988"/>
          </a:xfrm>
        </p:spPr>
      </p:pic>
    </p:spTree>
    <p:extLst>
      <p:ext uri="{BB962C8B-B14F-4D97-AF65-F5344CB8AC3E}">
        <p14:creationId xmlns:p14="http://schemas.microsoft.com/office/powerpoint/2010/main" val="3390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– </a:t>
            </a:r>
            <a:r>
              <a:rPr lang="ko-KR" altLang="en-US" dirty="0" smtClean="0"/>
              <a:t>모델 컴파일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학습과 추론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6" y="1453600"/>
            <a:ext cx="7867648" cy="5095388"/>
          </a:xfrm>
        </p:spPr>
      </p:pic>
    </p:spTree>
    <p:extLst>
      <p:ext uri="{BB962C8B-B14F-4D97-AF65-F5344CB8AC3E}">
        <p14:creationId xmlns:p14="http://schemas.microsoft.com/office/powerpoint/2010/main" val="12123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–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추론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432275"/>
            <a:ext cx="5829300" cy="5138038"/>
          </a:xfrm>
        </p:spPr>
      </p:pic>
    </p:spTree>
    <p:extLst>
      <p:ext uri="{BB962C8B-B14F-4D97-AF65-F5344CB8AC3E}">
        <p14:creationId xmlns:p14="http://schemas.microsoft.com/office/powerpoint/2010/main" val="40836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345"/>
            <a:ext cx="10609976" cy="5398655"/>
          </a:xfrm>
        </p:spPr>
      </p:pic>
    </p:spTree>
    <p:extLst>
      <p:ext uri="{BB962C8B-B14F-4D97-AF65-F5344CB8AC3E}">
        <p14:creationId xmlns:p14="http://schemas.microsoft.com/office/powerpoint/2010/main" val="6506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158334"/>
            <a:ext cx="27546300" cy="1401633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88" y="-1503495"/>
            <a:ext cx="4505824" cy="44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학습결과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10964" r="8560" b="7715"/>
          <a:stretch/>
        </p:blipFill>
        <p:spPr>
          <a:xfrm>
            <a:off x="3288145" y="1308616"/>
            <a:ext cx="5763492" cy="5556950"/>
          </a:xfrm>
        </p:spPr>
      </p:pic>
    </p:spTree>
    <p:extLst>
      <p:ext uri="{BB962C8B-B14F-4D97-AF65-F5344CB8AC3E}">
        <p14:creationId xmlns:p14="http://schemas.microsoft.com/office/powerpoint/2010/main" val="15622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손글씨 예측 ai</vt:lpstr>
      <vt:lpstr>TECH STACK</vt:lpstr>
      <vt:lpstr>PowerPoint 프레젠테이션</vt:lpstr>
      <vt:lpstr>CODE – 전처리, AI 모델 제작</vt:lpstr>
      <vt:lpstr>CODE – 모델 컴파일 &amp; 학습과 추론</vt:lpstr>
      <vt:lpstr>CODE – 자신의 손글씨 추론</vt:lpstr>
      <vt:lpstr>학습</vt:lpstr>
      <vt:lpstr>학습</vt:lpstr>
      <vt:lpstr>학습결과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부동산 가격 예측 ai</dc:title>
  <dc:creator>user</dc:creator>
  <cp:lastModifiedBy>user</cp:lastModifiedBy>
  <cp:revision>35</cp:revision>
  <dcterms:created xsi:type="dcterms:W3CDTF">2024-11-25T00:28:05Z</dcterms:created>
  <dcterms:modified xsi:type="dcterms:W3CDTF">2024-11-25T02:10:43Z</dcterms:modified>
</cp:coreProperties>
</file>