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804C-E074-4162-A4A4-6C963295C3C9}" type="datetimeFigureOut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FF862-D190-42BE-BC0F-5932B709D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9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FF862-D190-42BE-BC0F-5932B709DA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5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CDE3-18D4-42E9-A95F-97F3299FA28B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3776-6BD4-4592-BA94-AC4CE981C238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1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18C-1C6B-4914-9D70-8B03F4BA4066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79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35B0-EEAC-46EE-8BCE-89061C1D4376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6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A426-00D7-420F-A405-7800C2977A47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5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AE17-2562-405A-8DCE-852134308215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2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774C-2CC0-453E-BBD7-521E699AFA5F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6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B9FB-8B1B-470E-9DC9-576572187296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2F73-A5F7-4007-B9C8-D7717F40850B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4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7693-B906-4C14-A69A-69C1BA05E548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EB6C-6485-4972-9BB2-80FA4E0DCD12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9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0858-FD80-4442-BAB7-3C93DF30A9C9}" type="datetime1">
              <a:rPr kumimoji="1" lang="ja-JP" altLang="en-US" smtClean="0"/>
              <a:t>2016/5/25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4009-6CE7-48A6-9634-B4580079D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デジタルデバイトについて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デジタルデバイドとはについて書く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34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地方問題、国際問題、高齢問題、社会問題に大別される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4009-6CE7-48A6-9634-B4580079D03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4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ワイド画面</PresentationFormat>
  <Paragraphs>10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デジタルデバイトについて</vt:lpstr>
      <vt:lpstr>概要</vt:lpstr>
      <vt:lpstr>問題点</vt:lpstr>
      <vt:lpstr>解決策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デジタルデバイトについて</dc:title>
  <dc:creator>nekonoha</dc:creator>
  <cp:lastModifiedBy>nekonoha</cp:lastModifiedBy>
  <cp:revision>7</cp:revision>
  <dcterms:created xsi:type="dcterms:W3CDTF">2016-05-25T01:58:22Z</dcterms:created>
  <dcterms:modified xsi:type="dcterms:W3CDTF">2016-05-25T02:11:52Z</dcterms:modified>
</cp:coreProperties>
</file>