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03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9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67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9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0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3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18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2B34-647B-4C34-A00B-E8005878E491}" type="datetimeFigureOut">
              <a:rPr kumimoji="1" lang="ja-JP" altLang="en-US" smtClean="0"/>
              <a:t>2016/5/10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B718-CF9D-4B15-877E-A58E97D29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1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対戦ロボットについて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C0115074</a:t>
            </a:r>
            <a:r>
              <a:rPr kumimoji="1" lang="ja-JP" altLang="en-US" dirty="0" smtClean="0"/>
              <a:t>　岡　淳輝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4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どのような動きをさせるか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59722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無駄撃ちをしない</a:t>
            </a:r>
            <a:endParaRPr kumimoji="1" lang="en-US" altLang="ja-JP" dirty="0" smtClean="0"/>
          </a:p>
          <a:p>
            <a:r>
              <a:rPr lang="ja-JP" altLang="en-US" dirty="0"/>
              <a:t>効率的</a:t>
            </a:r>
            <a:r>
              <a:rPr lang="ja-JP" altLang="en-US" dirty="0" smtClean="0"/>
              <a:t>に攻撃を</a:t>
            </a:r>
            <a:r>
              <a:rPr lang="ja-JP" altLang="en-US" dirty="0" smtClean="0"/>
              <a:t>避ける（生き残りボーナスを狙う）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3591697"/>
            <a:ext cx="678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この</a:t>
            </a:r>
            <a:r>
              <a:rPr lang="en-US" altLang="ja-JP" sz="2800" dirty="0" smtClean="0"/>
              <a:t>2</a:t>
            </a:r>
            <a:r>
              <a:rPr lang="ja-JP" altLang="en-US" sz="2800" dirty="0" err="1" smtClean="0"/>
              <a:t>つを</a:t>
            </a:r>
            <a:r>
              <a:rPr lang="ja-JP" altLang="en-US" sz="2800" dirty="0" smtClean="0"/>
              <a:t>中心になるべく簡単に</a:t>
            </a:r>
            <a:r>
              <a:rPr lang="ja-JP" altLang="en-US" sz="2800" dirty="0" smtClean="0"/>
              <a:t>作る</a:t>
            </a:r>
            <a:endParaRPr lang="en-US" altLang="ja-JP" sz="2800" dirty="0" smtClean="0"/>
          </a:p>
          <a:p>
            <a:r>
              <a:rPr lang="ja-JP" altLang="en-US" sz="2800" dirty="0" smtClean="0"/>
              <a:t>あとで簡単に改造できる</a:t>
            </a:r>
            <a:r>
              <a:rPr lang="ja-JP" altLang="en-US" sz="2800" smtClean="0"/>
              <a:t>ようにする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782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二等辺三角形 8"/>
          <p:cNvSpPr/>
          <p:nvPr/>
        </p:nvSpPr>
        <p:spPr>
          <a:xfrm rot="16200000">
            <a:off x="5119819" y="2403151"/>
            <a:ext cx="214184" cy="29326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論理積ゲート 37"/>
          <p:cNvSpPr/>
          <p:nvPr/>
        </p:nvSpPr>
        <p:spPr>
          <a:xfrm>
            <a:off x="3686433" y="3846626"/>
            <a:ext cx="240632" cy="45719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実際の動き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459893" y="3655303"/>
            <a:ext cx="453081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693247" y="3655302"/>
            <a:ext cx="453081" cy="428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3676809" y="3879112"/>
            <a:ext cx="9624" cy="115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0" idx="1"/>
          </p:cNvCxnSpPr>
          <p:nvPr/>
        </p:nvCxnSpPr>
        <p:spPr>
          <a:xfrm flipV="1">
            <a:off x="3686433" y="3869486"/>
            <a:ext cx="3006814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72152" y="1690688"/>
            <a:ext cx="583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敵を発見した時の動作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09565" y="2262828"/>
            <a:ext cx="368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１．発見</a:t>
            </a:r>
            <a:r>
              <a:rPr kumimoji="1" lang="ja-JP" altLang="en-US" dirty="0" smtClean="0"/>
              <a:t>する（</a:t>
            </a:r>
            <a:r>
              <a:rPr kumimoji="1" lang="en-US" altLang="ja-JP" dirty="0" smtClean="0"/>
              <a:t>360</a:t>
            </a:r>
            <a:r>
              <a:rPr kumimoji="1" lang="ja-JP" altLang="en-US" dirty="0" smtClean="0"/>
              <a:t>度索敵する）</a:t>
            </a:r>
            <a:endParaRPr kumimoji="1" lang="en-US" altLang="ja-JP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9565" y="2933344"/>
            <a:ext cx="54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．直角によける（前進・後退はランダムに決定する）</a:t>
            </a:r>
            <a:endParaRPr kumimoji="1" lang="en-US" altLang="ja-JP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9564" y="2598086"/>
            <a:ext cx="59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２．敵が近くにいれば</a:t>
            </a:r>
            <a:r>
              <a:rPr lang="ja-JP" altLang="en-US" dirty="0" smtClean="0"/>
              <a:t>攻撃（距離によって威力が変わる）</a:t>
            </a:r>
            <a:endParaRPr kumimoji="1" lang="en-US" altLang="ja-JP" dirty="0" smtClean="0"/>
          </a:p>
        </p:txBody>
      </p:sp>
      <p:sp>
        <p:nvSpPr>
          <p:cNvPr id="39" name="爆発 1 38"/>
          <p:cNvSpPr/>
          <p:nvPr/>
        </p:nvSpPr>
        <p:spPr>
          <a:xfrm>
            <a:off x="6457427" y="3507334"/>
            <a:ext cx="490888" cy="770021"/>
          </a:xfrm>
          <a:prstGeom prst="irregularSeal1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36808" y="5698156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敵にぶつかってしまったときや撃たれた時も同様に直角に</a:t>
            </a:r>
            <a:r>
              <a:rPr kumimoji="1" lang="ja-JP" altLang="en-US" dirty="0" smtClean="0"/>
              <a:t>避ける</a:t>
            </a:r>
            <a:endParaRPr kumimoji="1" lang="en-US" altLang="ja-JP" dirty="0" smtClean="0"/>
          </a:p>
          <a:p>
            <a:r>
              <a:rPr lang="ja-JP" altLang="en-US" dirty="0"/>
              <a:t>壁</a:t>
            </a:r>
            <a:r>
              <a:rPr lang="ja-JP" altLang="en-US" dirty="0" smtClean="0"/>
              <a:t>にぶつかってしまった場合は</a:t>
            </a:r>
            <a:r>
              <a:rPr lang="en-US" altLang="ja-JP" dirty="0" smtClean="0"/>
              <a:t>45</a:t>
            </a:r>
            <a:r>
              <a:rPr lang="ja-JP" altLang="en-US" dirty="0" smtClean="0"/>
              <a:t>度の角度をつけて移動する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9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26146 0.003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3.75E-6 0.164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0078 0.167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4" grpId="0" animBg="1"/>
      <p:bldP spid="35" grpId="0"/>
      <p:bldP spid="36" grpId="0"/>
      <p:bldP spid="37" grpId="0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対戦ロボットについて</vt:lpstr>
      <vt:lpstr>どのような動きをさせるか</vt:lpstr>
      <vt:lpstr>実際の動き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対戦ロボットについて</dc:title>
  <dc:creator>nekonoha</dc:creator>
  <cp:lastModifiedBy>nekonoha</cp:lastModifiedBy>
  <cp:revision>15</cp:revision>
  <dcterms:created xsi:type="dcterms:W3CDTF">2016-05-09T04:01:55Z</dcterms:created>
  <dcterms:modified xsi:type="dcterms:W3CDTF">2016-05-10T05:08:20Z</dcterms:modified>
</cp:coreProperties>
</file>