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6D29931C-AEBD-4656-A4E0-86BE44555278}"/>
    <pc:docChg chg="undo redo custSel addSld modSld">
      <pc:chgData name="romain bosa" userId="057da850-c628-4e19-b013-bd4f2caab38a" providerId="ADAL" clId="{6D29931C-AEBD-4656-A4E0-86BE44555278}" dt="2019-02-11T13:34:55.857" v="383" actId="20577"/>
      <pc:docMkLst>
        <pc:docMk/>
      </pc:docMkLst>
    </pc:docChg>
  </pc:docChgLst>
  <pc:docChgLst>
    <pc:chgData name="romain bosa" userId="057da850-c628-4e19-b013-bd4f2caab38a" providerId="ADAL" clId="{150C9567-CBCE-43E5-87B7-69E8999D81EF}"/>
    <pc:docChg chg="undo custSel addSld delSld modSld">
      <pc:chgData name="romain bosa" userId="057da850-c628-4e19-b013-bd4f2caab38a" providerId="ADAL" clId="{150C9567-CBCE-43E5-87B7-69E8999D81EF}" dt="2019-02-24T23:12:28.773" v="4198" actId="20577"/>
      <pc:docMkLst>
        <pc:docMk/>
      </pc:docMkLst>
      <pc:sldChg chg="modSp">
        <pc:chgData name="romain bosa" userId="057da850-c628-4e19-b013-bd4f2caab38a" providerId="ADAL" clId="{150C9567-CBCE-43E5-87B7-69E8999D81EF}" dt="2019-02-24T20:58:22.55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150C9567-CBCE-43E5-87B7-69E8999D81EF}" dt="2019-02-24T20:58:22.556" v="8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del">
        <pc:chgData name="romain bosa" userId="057da850-c628-4e19-b013-bd4f2caab38a" providerId="ADAL" clId="{150C9567-CBCE-43E5-87B7-69E8999D81EF}" dt="2019-02-24T20:59:16.495" v="47" actId="2696"/>
        <pc:sldMkLst>
          <pc:docMk/>
          <pc:sldMk cId="4135904832" sldId="257"/>
        </pc:sldMkLst>
      </pc:sldChg>
      <pc:sldChg chg="del">
        <pc:chgData name="romain bosa" userId="057da850-c628-4e19-b013-bd4f2caab38a" providerId="ADAL" clId="{150C9567-CBCE-43E5-87B7-69E8999D81EF}" dt="2019-02-24T23:09:09.772" v="4151" actId="2696"/>
        <pc:sldMkLst>
          <pc:docMk/>
          <pc:sldMk cId="2342064568" sldId="258"/>
        </pc:sldMkLst>
      </pc:sldChg>
      <pc:sldChg chg="del">
        <pc:chgData name="romain bosa" userId="057da850-c628-4e19-b013-bd4f2caab38a" providerId="ADAL" clId="{150C9567-CBCE-43E5-87B7-69E8999D81EF}" dt="2019-02-24T23:09:10.954" v="4152" actId="2696"/>
        <pc:sldMkLst>
          <pc:docMk/>
          <pc:sldMk cId="1744532863" sldId="259"/>
        </pc:sldMkLst>
      </pc:sldChg>
      <pc:sldChg chg="del">
        <pc:chgData name="romain bosa" userId="057da850-c628-4e19-b013-bd4f2caab38a" providerId="ADAL" clId="{150C9567-CBCE-43E5-87B7-69E8999D81EF}" dt="2019-02-24T23:09:12.409" v="4153" actId="2696"/>
        <pc:sldMkLst>
          <pc:docMk/>
          <pc:sldMk cId="3291263764" sldId="260"/>
        </pc:sldMkLst>
      </pc:sldChg>
      <pc:sldChg chg="del">
        <pc:chgData name="romain bosa" userId="057da850-c628-4e19-b013-bd4f2caab38a" providerId="ADAL" clId="{150C9567-CBCE-43E5-87B7-69E8999D81EF}" dt="2019-02-24T23:09:13.233" v="4154" actId="2696"/>
        <pc:sldMkLst>
          <pc:docMk/>
          <pc:sldMk cId="2781626882" sldId="261"/>
        </pc:sldMkLst>
      </pc:sldChg>
      <pc:sldChg chg="del">
        <pc:chgData name="romain bosa" userId="057da850-c628-4e19-b013-bd4f2caab38a" providerId="ADAL" clId="{150C9567-CBCE-43E5-87B7-69E8999D81EF}" dt="2019-02-24T23:09:14.985" v="4155" actId="2696"/>
        <pc:sldMkLst>
          <pc:docMk/>
          <pc:sldMk cId="2769473751" sldId="262"/>
        </pc:sldMkLst>
      </pc:sldChg>
      <pc:sldChg chg="del">
        <pc:chgData name="romain bosa" userId="057da850-c628-4e19-b013-bd4f2caab38a" providerId="ADAL" clId="{150C9567-CBCE-43E5-87B7-69E8999D81EF}" dt="2019-02-24T23:09:16.362" v="4156" actId="2696"/>
        <pc:sldMkLst>
          <pc:docMk/>
          <pc:sldMk cId="2421181148" sldId="263"/>
        </pc:sldMkLst>
      </pc:sldChg>
      <pc:sldChg chg="del">
        <pc:chgData name="romain bosa" userId="057da850-c628-4e19-b013-bd4f2caab38a" providerId="ADAL" clId="{150C9567-CBCE-43E5-87B7-69E8999D81EF}" dt="2019-02-24T23:09:17.613" v="4157" actId="2696"/>
        <pc:sldMkLst>
          <pc:docMk/>
          <pc:sldMk cId="3186813401" sldId="264"/>
        </pc:sldMkLst>
      </pc:sldChg>
      <pc:sldChg chg="del">
        <pc:chgData name="romain bosa" userId="057da850-c628-4e19-b013-bd4f2caab38a" providerId="ADAL" clId="{150C9567-CBCE-43E5-87B7-69E8999D81EF}" dt="2019-02-24T23:10:14.820" v="4159" actId="2696"/>
        <pc:sldMkLst>
          <pc:docMk/>
          <pc:sldMk cId="941752074" sldId="265"/>
        </pc:sldMkLst>
      </pc:sldChg>
      <pc:sldChg chg="del">
        <pc:chgData name="romain bosa" userId="057da850-c628-4e19-b013-bd4f2caab38a" providerId="ADAL" clId="{150C9567-CBCE-43E5-87B7-69E8999D81EF}" dt="2019-02-24T23:09:18.232" v="4158" actId="2696"/>
        <pc:sldMkLst>
          <pc:docMk/>
          <pc:sldMk cId="1549115046" sldId="266"/>
        </pc:sldMkLst>
      </pc:sldChg>
      <pc:sldChg chg="modSp add">
        <pc:chgData name="romain bosa" userId="057da850-c628-4e19-b013-bd4f2caab38a" providerId="ADAL" clId="{150C9567-CBCE-43E5-87B7-69E8999D81EF}" dt="2019-02-24T21:46:18.363" v="1485" actId="20577"/>
        <pc:sldMkLst>
          <pc:docMk/>
          <pc:sldMk cId="673722817" sldId="267"/>
        </pc:sldMkLst>
        <pc:spChg chg="mod">
          <ac:chgData name="romain bosa" userId="057da850-c628-4e19-b013-bd4f2caab38a" providerId="ADAL" clId="{150C9567-CBCE-43E5-87B7-69E8999D81EF}" dt="2019-02-24T21:07:04.821" v="232" actId="20577"/>
          <ac:spMkLst>
            <pc:docMk/>
            <pc:sldMk cId="673722817" sldId="267"/>
            <ac:spMk id="2" creationId="{093C26B2-343F-41D3-9B5E-C4D5C6562DD3}"/>
          </ac:spMkLst>
        </pc:spChg>
        <pc:spChg chg="mod">
          <ac:chgData name="romain bosa" userId="057da850-c628-4e19-b013-bd4f2caab38a" providerId="ADAL" clId="{150C9567-CBCE-43E5-87B7-69E8999D81EF}" dt="2019-02-24T21:46:18.363" v="1485" actId="20577"/>
          <ac:spMkLst>
            <pc:docMk/>
            <pc:sldMk cId="673722817" sldId="267"/>
            <ac:spMk id="3" creationId="{7C0A62A6-1194-414C-8012-B3512985401F}"/>
          </ac:spMkLst>
        </pc:spChg>
      </pc:sldChg>
      <pc:sldChg chg="modSp add">
        <pc:chgData name="romain bosa" userId="057da850-c628-4e19-b013-bd4f2caab38a" providerId="ADAL" clId="{150C9567-CBCE-43E5-87B7-69E8999D81EF}" dt="2019-02-24T21:27:28.979" v="1038" actId="20577"/>
        <pc:sldMkLst>
          <pc:docMk/>
          <pc:sldMk cId="1123879854" sldId="268"/>
        </pc:sldMkLst>
        <pc:spChg chg="mod">
          <ac:chgData name="romain bosa" userId="057da850-c628-4e19-b013-bd4f2caab38a" providerId="ADAL" clId="{150C9567-CBCE-43E5-87B7-69E8999D81EF}" dt="2019-02-24T21:11:30.425" v="402" actId="20577"/>
          <ac:spMkLst>
            <pc:docMk/>
            <pc:sldMk cId="1123879854" sldId="268"/>
            <ac:spMk id="2" creationId="{0F8E3AD9-4109-4104-8303-F31B4D5A9DB0}"/>
          </ac:spMkLst>
        </pc:spChg>
        <pc:spChg chg="mod">
          <ac:chgData name="romain bosa" userId="057da850-c628-4e19-b013-bd4f2caab38a" providerId="ADAL" clId="{150C9567-CBCE-43E5-87B7-69E8999D81EF}" dt="2019-02-24T21:27:28.979" v="1038" actId="20577"/>
          <ac:spMkLst>
            <pc:docMk/>
            <pc:sldMk cId="1123879854" sldId="268"/>
            <ac:spMk id="3" creationId="{057E6E90-348A-4B0F-9627-E75B7107562F}"/>
          </ac:spMkLst>
        </pc:spChg>
      </pc:sldChg>
      <pc:sldChg chg="modSp add">
        <pc:chgData name="romain bosa" userId="057da850-c628-4e19-b013-bd4f2caab38a" providerId="ADAL" clId="{150C9567-CBCE-43E5-87B7-69E8999D81EF}" dt="2019-02-24T22:04:19.779" v="1776" actId="20577"/>
        <pc:sldMkLst>
          <pc:docMk/>
          <pc:sldMk cId="3657631267" sldId="269"/>
        </pc:sldMkLst>
        <pc:spChg chg="mod">
          <ac:chgData name="romain bosa" userId="057da850-c628-4e19-b013-bd4f2caab38a" providerId="ADAL" clId="{150C9567-CBCE-43E5-87B7-69E8999D81EF}" dt="2019-02-24T21:36:39.756" v="1200" actId="20577"/>
          <ac:spMkLst>
            <pc:docMk/>
            <pc:sldMk cId="3657631267" sldId="269"/>
            <ac:spMk id="2" creationId="{CCCD6FBF-F472-44CA-B2A4-35E34E248B80}"/>
          </ac:spMkLst>
        </pc:spChg>
        <pc:spChg chg="mod">
          <ac:chgData name="romain bosa" userId="057da850-c628-4e19-b013-bd4f2caab38a" providerId="ADAL" clId="{150C9567-CBCE-43E5-87B7-69E8999D81EF}" dt="2019-02-24T22:04:19.779" v="1776" actId="20577"/>
          <ac:spMkLst>
            <pc:docMk/>
            <pc:sldMk cId="3657631267" sldId="269"/>
            <ac:spMk id="3" creationId="{137A15BD-67CC-4148-AF21-1184CEA530E8}"/>
          </ac:spMkLst>
        </pc:spChg>
      </pc:sldChg>
      <pc:sldChg chg="modSp add">
        <pc:chgData name="romain bosa" userId="057da850-c628-4e19-b013-bd4f2caab38a" providerId="ADAL" clId="{150C9567-CBCE-43E5-87B7-69E8999D81EF}" dt="2019-02-24T23:02:09.518" v="3849" actId="20577"/>
        <pc:sldMkLst>
          <pc:docMk/>
          <pc:sldMk cId="3625913952" sldId="270"/>
        </pc:sldMkLst>
        <pc:spChg chg="mod">
          <ac:chgData name="romain bosa" userId="057da850-c628-4e19-b013-bd4f2caab38a" providerId="ADAL" clId="{150C9567-CBCE-43E5-87B7-69E8999D81EF}" dt="2019-02-24T21:49:13.864" v="1527" actId="20577"/>
          <ac:spMkLst>
            <pc:docMk/>
            <pc:sldMk cId="3625913952" sldId="270"/>
            <ac:spMk id="2" creationId="{2879832F-3C46-4572-9C63-1FF3059B981E}"/>
          </ac:spMkLst>
        </pc:spChg>
        <pc:spChg chg="mod">
          <ac:chgData name="romain bosa" userId="057da850-c628-4e19-b013-bd4f2caab38a" providerId="ADAL" clId="{150C9567-CBCE-43E5-87B7-69E8999D81EF}" dt="2019-02-24T23:02:09.518" v="3849" actId="20577"/>
          <ac:spMkLst>
            <pc:docMk/>
            <pc:sldMk cId="3625913952" sldId="270"/>
            <ac:spMk id="3" creationId="{1CEC9385-74E6-4E84-B5E3-E2450241FFD2}"/>
          </ac:spMkLst>
        </pc:spChg>
      </pc:sldChg>
      <pc:sldChg chg="modSp add">
        <pc:chgData name="romain bosa" userId="057da850-c628-4e19-b013-bd4f2caab38a" providerId="ADAL" clId="{150C9567-CBCE-43E5-87B7-69E8999D81EF}" dt="2019-02-24T22:18:16.225" v="2278" actId="20577"/>
        <pc:sldMkLst>
          <pc:docMk/>
          <pc:sldMk cId="1312706792" sldId="271"/>
        </pc:sldMkLst>
        <pc:spChg chg="mod">
          <ac:chgData name="romain bosa" userId="057da850-c628-4e19-b013-bd4f2caab38a" providerId="ADAL" clId="{150C9567-CBCE-43E5-87B7-69E8999D81EF}" dt="2019-02-24T22:07:40.884" v="1880" actId="20577"/>
          <ac:spMkLst>
            <pc:docMk/>
            <pc:sldMk cId="1312706792" sldId="271"/>
            <ac:spMk id="2" creationId="{26E49073-E2E8-444D-9140-4F67AD7EEA78}"/>
          </ac:spMkLst>
        </pc:spChg>
        <pc:spChg chg="mod">
          <ac:chgData name="romain bosa" userId="057da850-c628-4e19-b013-bd4f2caab38a" providerId="ADAL" clId="{150C9567-CBCE-43E5-87B7-69E8999D81EF}" dt="2019-02-24T22:18:16.225" v="2278" actId="20577"/>
          <ac:spMkLst>
            <pc:docMk/>
            <pc:sldMk cId="1312706792" sldId="271"/>
            <ac:spMk id="3" creationId="{ABB58E5C-B5C7-4BB6-B2AC-51774E3864AB}"/>
          </ac:spMkLst>
        </pc:spChg>
      </pc:sldChg>
      <pc:sldChg chg="modSp add">
        <pc:chgData name="romain bosa" userId="057da850-c628-4e19-b013-bd4f2caab38a" providerId="ADAL" clId="{150C9567-CBCE-43E5-87B7-69E8999D81EF}" dt="2019-02-24T22:37:28.280" v="2856" actId="6549"/>
        <pc:sldMkLst>
          <pc:docMk/>
          <pc:sldMk cId="285230352" sldId="272"/>
        </pc:sldMkLst>
        <pc:spChg chg="mod">
          <ac:chgData name="romain bosa" userId="057da850-c628-4e19-b013-bd4f2caab38a" providerId="ADAL" clId="{150C9567-CBCE-43E5-87B7-69E8999D81EF}" dt="2019-02-24T22:18:54.661" v="2293" actId="20577"/>
          <ac:spMkLst>
            <pc:docMk/>
            <pc:sldMk cId="285230352" sldId="272"/>
            <ac:spMk id="2" creationId="{EE3BA8DB-0795-4C97-91D7-9BEA444C741D}"/>
          </ac:spMkLst>
        </pc:spChg>
        <pc:spChg chg="mod">
          <ac:chgData name="romain bosa" userId="057da850-c628-4e19-b013-bd4f2caab38a" providerId="ADAL" clId="{150C9567-CBCE-43E5-87B7-69E8999D81EF}" dt="2019-02-24T22:37:28.280" v="2856" actId="6549"/>
          <ac:spMkLst>
            <pc:docMk/>
            <pc:sldMk cId="285230352" sldId="272"/>
            <ac:spMk id="3" creationId="{114D3298-2A22-496A-8157-C9074021B4FA}"/>
          </ac:spMkLst>
        </pc:spChg>
      </pc:sldChg>
      <pc:sldChg chg="modSp add">
        <pc:chgData name="romain bosa" userId="057da850-c628-4e19-b013-bd4f2caab38a" providerId="ADAL" clId="{150C9567-CBCE-43E5-87B7-69E8999D81EF}" dt="2019-02-24T22:42:53.351" v="2953" actId="20577"/>
        <pc:sldMkLst>
          <pc:docMk/>
          <pc:sldMk cId="2459782103" sldId="273"/>
        </pc:sldMkLst>
        <pc:spChg chg="mod">
          <ac:chgData name="romain bosa" userId="057da850-c628-4e19-b013-bd4f2caab38a" providerId="ADAL" clId="{150C9567-CBCE-43E5-87B7-69E8999D81EF}" dt="2019-02-24T22:32:59.880" v="2648" actId="20577"/>
          <ac:spMkLst>
            <pc:docMk/>
            <pc:sldMk cId="2459782103" sldId="273"/>
            <ac:spMk id="2" creationId="{A2CD20AE-AEB0-4D33-ACA6-2F35A95996A6}"/>
          </ac:spMkLst>
        </pc:spChg>
        <pc:spChg chg="mod">
          <ac:chgData name="romain bosa" userId="057da850-c628-4e19-b013-bd4f2caab38a" providerId="ADAL" clId="{150C9567-CBCE-43E5-87B7-69E8999D81EF}" dt="2019-02-24T22:42:53.351" v="2953" actId="20577"/>
          <ac:spMkLst>
            <pc:docMk/>
            <pc:sldMk cId="2459782103" sldId="273"/>
            <ac:spMk id="3" creationId="{7A391882-101D-4AFB-832F-537D388C9C5F}"/>
          </ac:spMkLst>
        </pc:spChg>
      </pc:sldChg>
      <pc:sldChg chg="modSp add">
        <pc:chgData name="romain bosa" userId="057da850-c628-4e19-b013-bd4f2caab38a" providerId="ADAL" clId="{150C9567-CBCE-43E5-87B7-69E8999D81EF}" dt="2019-02-24T23:12:28.773" v="4198" actId="20577"/>
        <pc:sldMkLst>
          <pc:docMk/>
          <pc:sldMk cId="93622747" sldId="274"/>
        </pc:sldMkLst>
        <pc:spChg chg="mod">
          <ac:chgData name="romain bosa" userId="057da850-c628-4e19-b013-bd4f2caab38a" providerId="ADAL" clId="{150C9567-CBCE-43E5-87B7-69E8999D81EF}" dt="2019-02-24T22:48:32.558" v="29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150C9567-CBCE-43E5-87B7-69E8999D81EF}" dt="2019-02-24T23:12:28.773" v="4198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 add del">
        <pc:chgData name="romain bosa" userId="057da850-c628-4e19-b013-bd4f2caab38a" providerId="ADAL" clId="{150C9567-CBCE-43E5-87B7-69E8999D81EF}" dt="2019-02-24T23:09:08.495" v="4150" actId="2696"/>
        <pc:sldMkLst>
          <pc:docMk/>
          <pc:sldMk cId="3733632361" sldId="275"/>
        </pc:sldMkLst>
        <pc:spChg chg="mod">
          <ac:chgData name="romain bosa" userId="057da850-c628-4e19-b013-bd4f2caab38a" providerId="ADAL" clId="{150C9567-CBCE-43E5-87B7-69E8999D81EF}" dt="2019-02-24T23:02:57.282" v="3869" actId="20577"/>
          <ac:spMkLst>
            <pc:docMk/>
            <pc:sldMk cId="3733632361" sldId="275"/>
            <ac:spMk id="2" creationId="{A4895657-EFCF-4D42-A1A5-D14D86EF4948}"/>
          </ac:spMkLst>
        </pc:spChg>
        <pc:spChg chg="mod">
          <ac:chgData name="romain bosa" userId="057da850-c628-4e19-b013-bd4f2caab38a" providerId="ADAL" clId="{150C9567-CBCE-43E5-87B7-69E8999D81EF}" dt="2019-02-24T23:08:22.792" v="4140"/>
          <ac:spMkLst>
            <pc:docMk/>
            <pc:sldMk cId="3733632361" sldId="275"/>
            <ac:spMk id="3" creationId="{3F3CF026-47EE-4A78-B5ED-1C1BB7F3E551}"/>
          </ac:spMkLst>
        </pc:spChg>
      </pc:sldChg>
      <pc:sldChg chg="modSp add">
        <pc:chgData name="romain bosa" userId="057da850-c628-4e19-b013-bd4f2caab38a" providerId="ADAL" clId="{150C9567-CBCE-43E5-87B7-69E8999D81EF}" dt="2019-02-24T23:09:04.802" v="4149" actId="20577"/>
        <pc:sldMkLst>
          <pc:docMk/>
          <pc:sldMk cId="1971245210" sldId="276"/>
        </pc:sldMkLst>
        <pc:spChg chg="mod">
          <ac:chgData name="romain bosa" userId="057da850-c628-4e19-b013-bd4f2caab38a" providerId="ADAL" clId="{150C9567-CBCE-43E5-87B7-69E8999D81EF}" dt="2019-02-24T23:06:40.196" v="4108" actId="20577"/>
          <ac:spMkLst>
            <pc:docMk/>
            <pc:sldMk cId="1971245210" sldId="276"/>
            <ac:spMk id="2" creationId="{693E2DCD-F0D7-476A-94E9-2298432468DD}"/>
          </ac:spMkLst>
        </pc:spChg>
        <pc:spChg chg="mod">
          <ac:chgData name="romain bosa" userId="057da850-c628-4e19-b013-bd4f2caab38a" providerId="ADAL" clId="{150C9567-CBCE-43E5-87B7-69E8999D81EF}" dt="2019-02-24T23:09:04.802" v="4149" actId="20577"/>
          <ac:spMkLst>
            <pc:docMk/>
            <pc:sldMk cId="1971245210" sldId="276"/>
            <ac:spMk id="3" creationId="{3A25E58B-F42C-40E4-AE52-4CF48936CBF4}"/>
          </ac:spMkLst>
        </pc:spChg>
      </pc:sldChg>
    </pc:docChg>
  </pc:docChgLst>
  <pc:docChgLst>
    <pc:chgData name="romain bosa" userId="057da850-c628-4e19-b013-bd4f2caab38a" providerId="ADAL" clId="{4AA31816-1B90-4916-96A8-01D6C280B695}"/>
    <pc:docChg chg="custSel modSld">
      <pc:chgData name="romain bosa" userId="057da850-c628-4e19-b013-bd4f2caab38a" providerId="ADAL" clId="{4AA31816-1B90-4916-96A8-01D6C280B695}" dt="2020-02-23T22:13:43.400" v="0" actId="33524"/>
      <pc:docMkLst>
        <pc:docMk/>
      </pc:docMkLst>
      <pc:sldChg chg="modSp mod">
        <pc:chgData name="romain bosa" userId="057da850-c628-4e19-b013-bd4f2caab38a" providerId="ADAL" clId="{4AA31816-1B90-4916-96A8-01D6C280B695}" dt="2020-02-23T22:13:43.400" v="0" actId="33524"/>
        <pc:sldMkLst>
          <pc:docMk/>
          <pc:sldMk cId="3625913952" sldId="270"/>
        </pc:sldMkLst>
        <pc:spChg chg="mod">
          <ac:chgData name="romain bosa" userId="057da850-c628-4e19-b013-bd4f2caab38a" providerId="ADAL" clId="{4AA31816-1B90-4916-96A8-01D6C280B695}" dt="2020-02-23T22:13:43.400" v="0" actId="33524"/>
          <ac:spMkLst>
            <pc:docMk/>
            <pc:sldMk cId="3625913952" sldId="270"/>
            <ac:spMk id="3" creationId="{1CEC9385-74E6-4E84-B5E3-E2450241FF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70A-FA05-482D-9682-740E78F5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DA07-01C9-4219-A86D-30B7103B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D27C-7C47-4020-8793-51F54E1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F74-665E-4C06-84F4-553870B6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0585-6C29-4D75-87AF-706CAD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960-9150-42C6-8FF2-5C25F8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242-C4CE-4C14-971D-3BECF657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929-8214-413A-A91B-24E54E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BD1F-F668-4C6F-85DD-5916286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519-DD7A-404E-AEF3-E4AA1CC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19DC-523B-4D03-B1A8-66EBC39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6B34-5F18-44D5-B383-7519FAD0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8A0-585E-4FE7-881B-257DB5D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A0C-5A3D-4934-A2F2-9B80F16B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63B-4627-442B-AAD1-FCAF28E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7D-4D2E-4BA9-910E-18B81A5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E2B-2D98-4F36-811B-9B3F67C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E8C-E95C-404D-AAD4-CB172D3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99EA-6C1A-4F67-9DD3-61593F2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0848-58A0-44C0-BC17-2C34C0E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E45-790F-4069-B090-BAEF5E34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9CD-159C-4024-8157-C017793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CE66-4834-43FE-A6AF-E8E9EDD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7372-59DF-487B-B1D2-147100CA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7836-E110-4307-940F-0DA901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693-F4E4-4FB2-89DE-A5B53A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F22-19C4-481B-8D6C-ED6B4375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9FAB-37D5-48D0-B6DE-E04B5CF4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E85C-01ED-4FEA-AAE0-A230EFC7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F3F5-1792-48BE-A165-52FDB30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D44B-0057-4E10-B5FA-D01486D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30EE-5EAC-47D7-BF83-2E73099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CEBC-9BA1-479D-84F9-F45A1D07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C9DD-391B-4600-98D7-5DB5BC26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6580-AEF9-4AEB-BD34-56449CA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6EFC-F33F-4AC5-95C8-3290B7B59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E504-AB45-4949-B899-D511FF9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2520-71D3-4EBD-B882-D16428C2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0207-847B-4515-ABAB-5B8042D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CD-3864-410D-AFF3-E9D59FB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E352-EB76-4386-814F-D75B7F6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180D-C78D-4E30-B9C1-5FD2A8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9F6B-56E6-460D-9DD3-F179A12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9EAD-8C45-42CA-B5F4-3AC6703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D464-13E2-4A01-B34D-C5CE940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3D89-5272-4EF2-B732-C1B6CF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83D3-B8AA-4628-A0BE-2AEA1CB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F881-75B3-4E31-9F38-75184E5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1736-38F0-4D9C-ADF6-18FE9A7B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8EF8-3913-430D-BF3C-6F8765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133A-3FB4-4876-855A-8CCB5E9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C9C0-C698-4000-B1C6-57FEB32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91E-0E0E-4E8C-A0FF-B1FC002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7A8C-59BE-4814-B1BF-B4E7CA36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4E4F-D538-469B-95A7-16218391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E24D-B7C6-42C4-B535-58C9637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D0D6-42F7-4E47-89E2-E3FA9E1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4CA-3EC8-414D-BB51-34D0DC8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58B-A77D-4394-AD6D-A4F11F1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B497-29E4-48E2-8157-657D5620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CD7E-8120-41DD-98FA-A003A21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FDFE-78F2-4DD8-990E-77E2F1075550}" type="datetimeFigureOut">
              <a:rPr lang="en-US" smtClean="0"/>
              <a:t>2020-02-23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1B3-DA26-4A42-B306-E1F324AD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A560-7505-4F28-8571-ADC5CAEC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98C-4A95-4DB9-8135-F0A3FD4F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202unsold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A352-2572-4216-BE06-2A8320DBD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B-MAT-400</a:t>
            </a:r>
          </a:p>
        </p:txBody>
      </p:sp>
    </p:spTree>
    <p:extLst>
      <p:ext uri="{BB962C8B-B14F-4D97-AF65-F5344CB8AC3E}">
        <p14:creationId xmlns:p14="http://schemas.microsoft.com/office/powerpoint/2010/main" val="27679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2DCD-F0D7-476A-94E9-22984324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202unsold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5E58B-F42C-40E4-AE52-4CF48936C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Inputs:</a:t>
                </a:r>
              </a:p>
              <a:p>
                <a:pPr lvl="1"/>
                <a:r>
                  <a:rPr lang="en-US" dirty="0"/>
                  <a:t>a, b: constants used in the joint law (</a:t>
                </a:r>
                <a:r>
                  <a:rPr lang="en-US" dirty="0">
                    <a:solidFill>
                      <a:srgbClr val="FF0000"/>
                    </a:solidFill>
                  </a:rPr>
                  <a:t>&gt;50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Outputs</a:t>
                </a:r>
              </a:p>
              <a:p>
                <a:pPr lvl="1"/>
                <a:r>
                  <a:rPr lang="en-US" dirty="0"/>
                  <a:t>Array showing the joint probability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/>
                  <a:t>, and the marginal distributions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Array showing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values and variances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5E58B-F42C-40E4-AE52-4CF48936C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26B2-343F-41D3-9B5E-C4D5C656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Previously: random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A62A6-1194-414C-8012-B35129854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experiment: procedure with a set of outcomes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set of outcomes (sample space)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: a specific outcome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the outcome</a:t>
                </a:r>
              </a:p>
              <a:p>
                <a:r>
                  <a:rPr lang="en-US" dirty="0"/>
                  <a:t>Event: subset of sample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(outcomes are mutually exclusives)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A62A6-1194-414C-8012-B35129854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3AD9-4109-4104-8303-F31B4D5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E6E90-348A-4B0F-9627-E75B71075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variable: values that depends on the outcome of an experiment</a:t>
                </a:r>
              </a:p>
              <a:p>
                <a:pPr lvl="1"/>
                <a:r>
                  <a:rPr lang="en-US" dirty="0"/>
                  <a:t>Example: sum of 2 dice rolls</a:t>
                </a:r>
              </a:p>
              <a:p>
                <a:r>
                  <a:rPr lang="en-US" dirty="0"/>
                  <a:t>Defined as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the previous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={2,3,4,5,6,7,8,9,10,11,12}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countable,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discrete random variable</a:t>
                </a:r>
              </a:p>
              <a:p>
                <a:pPr lvl="1"/>
                <a:r>
                  <a:rPr lang="en-US" dirty="0"/>
                  <a:t>The sum of 2 dice rolls is a discrete random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E6E90-348A-4B0F-9627-E75B71075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87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6FBF-F472-44CA-B2A4-35E34E24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(law)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A15BD-67CC-4148-AF21-1184CEA5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Function that maps every value of a random variable to its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sum of 2 dice roll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b="0" dirty="0"/>
                  <a:t>		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of rolling less than 5: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A15BD-67CC-4148-AF21-1184CEA5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3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832F-3C46-4572-9C63-1FF3059B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 (joint law)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C9385-74E6-4E84-B5E3-E2450241F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distribution for multiple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sum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and product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of 2 dice rolls: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Tip: For two discrete random variables, the distribution can be nicely presented in a two-dimensional array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C9385-74E6-4E84-B5E3-E2450241F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9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073-E2E8-444D-9140-4F67AD7E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 (marginal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58E5C-B5C7-4BB6-B2AC-51774E38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Deducing the probability distribution of a random variable from a 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dirty="0"/>
              </a:p>
              <a:p>
                <a:r>
                  <a:rPr lang="en-US" dirty="0"/>
                  <a:t>Example: rolling 2 dice and getting 6 as a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,6)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7,6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58E5C-B5C7-4BB6-B2AC-51774E38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A8DB-0795-4C97-91D7-9BEA444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D3298-2A22-496A-8157-C9074021B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expected value of random variable is the weighted average of all possible values, with the probability as the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expected value of the sum of 2 dice rolls: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+…+11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D3298-2A22-496A-8157-C9074021B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20AE-AEB0-4D33-ACA6-2F35A95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91882-101D-4AFB-832F-537D388C9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how far from the expected value a random variable can deviate</a:t>
                </a:r>
              </a:p>
              <a:p>
                <a:r>
                  <a:rPr lang="en-US" dirty="0"/>
                  <a:t>It is the expected value of the squared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its expected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91882-101D-4AFB-832F-537D388C9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8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F91-840B-4C2A-9A4F-7935589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202unsold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Compute the probability distribution </a:t>
                </a:r>
                <a:r>
                  <a:rPr lang="en-US"/>
                  <a:t>of three random </a:t>
                </a:r>
                <a:r>
                  <a:rPr lang="en-US" dirty="0"/>
                  <a:t>variables, their expected values and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price of a jacket ($10, $20, $30, $40, $50)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price of trousers ($10, $20, $30, $40, $50)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price of a suit (jacket and trousers)</a:t>
                </a:r>
              </a:p>
              <a:p>
                <a:r>
                  <a:rPr lang="en-US" dirty="0"/>
                  <a:t>Given only the following joint probability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−150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−150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3F4E4BD88AD4CB34B9DF005158A3B" ma:contentTypeVersion="3" ma:contentTypeDescription="Create a new document." ma:contentTypeScope="" ma:versionID="81f42043b6277c42e808d20468212413">
  <xsd:schema xmlns:xsd="http://www.w3.org/2001/XMLSchema" xmlns:xs="http://www.w3.org/2001/XMLSchema" xmlns:p="http://schemas.microsoft.com/office/2006/metadata/properties" xmlns:ns2="a6b6f885-dcf3-4e30-ac0c-6768ec643f31" targetNamespace="http://schemas.microsoft.com/office/2006/metadata/properties" ma:root="true" ma:fieldsID="4e1b18d777cc388703349e8781620812" ns2:_="">
    <xsd:import namespace="a6b6f885-dcf3-4e30-ac0c-6768ec643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6f885-dcf3-4e30-ac0c-6768ec643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BE8DA7-AB7D-4CF1-B8F0-2E3ECA91367D}"/>
</file>

<file path=customXml/itemProps2.xml><?xml version="1.0" encoding="utf-8"?>
<ds:datastoreItem xmlns:ds="http://schemas.openxmlformats.org/officeDocument/2006/customXml" ds:itemID="{7CF1B34F-FEA8-4172-A04A-4ACAD8E56A12}"/>
</file>

<file path=customXml/itemProps3.xml><?xml version="1.0" encoding="utf-8"?>
<ds:datastoreItem xmlns:ds="http://schemas.openxmlformats.org/officeDocument/2006/customXml" ds:itemID="{51E69BD9-4C5D-4130-B017-97E54F722C44}"/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586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202unsold </vt:lpstr>
      <vt:lpstr>Previously: random experiments</vt:lpstr>
      <vt:lpstr>Discrete random variables</vt:lpstr>
      <vt:lpstr>Probability distribution (law)</vt:lpstr>
      <vt:lpstr>Joint probability distribution (joint law)</vt:lpstr>
      <vt:lpstr>Marginal distribution (marginal law)</vt:lpstr>
      <vt:lpstr>Expected value</vt:lpstr>
      <vt:lpstr>Variance</vt:lpstr>
      <vt:lpstr>202unsold</vt:lpstr>
      <vt:lpstr>202unsold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201yams</dc:title>
  <dc:creator>romain bosa</dc:creator>
  <cp:lastModifiedBy>romain bosa</cp:lastModifiedBy>
  <cp:revision>13</cp:revision>
  <dcterms:created xsi:type="dcterms:W3CDTF">2019-02-10T22:23:15Z</dcterms:created>
  <dcterms:modified xsi:type="dcterms:W3CDTF">2020-02-23T22:13:47Z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0x0101005BE3F4E4BD88AD4CB34B9DF005158A3B</vt:lpwstr>
  </property>
</Properties>
</file>