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77" r:id="rId4"/>
    <p:sldId id="286" r:id="rId5"/>
    <p:sldId id="287" r:id="rId6"/>
    <p:sldId id="289" r:id="rId7"/>
    <p:sldId id="290" r:id="rId8"/>
    <p:sldId id="27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4DE365EA-A86D-4728-9348-A0E8F8537B23}"/>
    <pc:docChg chg="undo custSel addSld delSld modSld sldOrd">
      <pc:chgData name="romain bosa" userId="057da850-c628-4e19-b013-bd4f2caab38a" providerId="ADAL" clId="{4DE365EA-A86D-4728-9348-A0E8F8537B23}" dt="2019-03-25T01:04:01.652" v="3154" actId="20577"/>
      <pc:docMkLst>
        <pc:docMk/>
      </pc:docMkLst>
      <pc:sldChg chg="modSp">
        <pc:chgData name="romain bosa" userId="057da850-c628-4e19-b013-bd4f2caab38a" providerId="ADAL" clId="{4DE365EA-A86D-4728-9348-A0E8F8537B23}" dt="2019-03-24T16:58:22.641" v="13" actId="20577"/>
        <pc:sldMkLst>
          <pc:docMk/>
          <pc:sldMk cId="2767996708" sldId="256"/>
        </pc:sldMkLst>
        <pc:spChg chg="mod">
          <ac:chgData name="romain bosa" userId="057da850-c628-4e19-b013-bd4f2caab38a" providerId="ADAL" clId="{4DE365EA-A86D-4728-9348-A0E8F8537B23}" dt="2019-03-24T16:58:22.641" v="13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del">
        <pc:chgData name="romain bosa" userId="057da850-c628-4e19-b013-bd4f2caab38a" providerId="ADAL" clId="{4DE365EA-A86D-4728-9348-A0E8F8537B23}" dt="2019-03-24T18:38:52.927" v="1934" actId="2696"/>
        <pc:sldMkLst>
          <pc:docMk/>
          <pc:sldMk cId="673722817" sldId="267"/>
        </pc:sldMkLst>
      </pc:sldChg>
      <pc:sldChg chg="modSp">
        <pc:chgData name="romain bosa" userId="057da850-c628-4e19-b013-bd4f2caab38a" providerId="ADAL" clId="{4DE365EA-A86D-4728-9348-A0E8F8537B23}" dt="2019-03-24T19:02:47.793" v="3072" actId="6549"/>
        <pc:sldMkLst>
          <pc:docMk/>
          <pc:sldMk cId="93622747" sldId="274"/>
        </pc:sldMkLst>
        <pc:spChg chg="mod">
          <ac:chgData name="romain bosa" userId="057da850-c628-4e19-b013-bd4f2caab38a" providerId="ADAL" clId="{4DE365EA-A86D-4728-9348-A0E8F8537B23}" dt="2019-03-24T18:39:43.683" v="1946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4DE365EA-A86D-4728-9348-A0E8F8537B23}" dt="2019-03-24T19:02:47.793" v="3072" actId="6549"/>
          <ac:spMkLst>
            <pc:docMk/>
            <pc:sldMk cId="93622747" sldId="274"/>
            <ac:spMk id="3" creationId="{DCDDDE6F-0CDC-4A1B-9C10-AE286AFB8E2D}"/>
          </ac:spMkLst>
        </pc:spChg>
      </pc:sldChg>
      <pc:sldChg chg="modSp">
        <pc:chgData name="romain bosa" userId="057da850-c628-4e19-b013-bd4f2caab38a" providerId="ADAL" clId="{4DE365EA-A86D-4728-9348-A0E8F8537B23}" dt="2019-03-25T01:02:30.677" v="3133" actId="20577"/>
        <pc:sldMkLst>
          <pc:docMk/>
          <pc:sldMk cId="2308725110" sldId="277"/>
        </pc:sldMkLst>
        <pc:spChg chg="mod">
          <ac:chgData name="romain bosa" userId="057da850-c628-4e19-b013-bd4f2caab38a" providerId="ADAL" clId="{4DE365EA-A86D-4728-9348-A0E8F8537B23}" dt="2019-03-24T17:24:44.749" v="29" actId="20577"/>
          <ac:spMkLst>
            <pc:docMk/>
            <pc:sldMk cId="2308725110" sldId="277"/>
            <ac:spMk id="2" creationId="{BBD59053-DFD3-45A4-A620-2F9B5E0E8B4F}"/>
          </ac:spMkLst>
        </pc:spChg>
        <pc:spChg chg="mod">
          <ac:chgData name="romain bosa" userId="057da850-c628-4e19-b013-bd4f2caab38a" providerId="ADAL" clId="{4DE365EA-A86D-4728-9348-A0E8F8537B23}" dt="2019-03-25T01:02:30.677" v="3133" actId="20577"/>
          <ac:spMkLst>
            <pc:docMk/>
            <pc:sldMk cId="2308725110" sldId="277"/>
            <ac:spMk id="3" creationId="{9FED485D-9318-49BE-A9AF-128D1331222C}"/>
          </ac:spMkLst>
        </pc:spChg>
      </pc:sldChg>
      <pc:sldChg chg="del">
        <pc:chgData name="romain bosa" userId="057da850-c628-4e19-b013-bd4f2caab38a" providerId="ADAL" clId="{4DE365EA-A86D-4728-9348-A0E8F8537B23}" dt="2019-03-24T18:38:54.225" v="1935" actId="2696"/>
        <pc:sldMkLst>
          <pc:docMk/>
          <pc:sldMk cId="3345640720" sldId="278"/>
        </pc:sldMkLst>
      </pc:sldChg>
      <pc:sldChg chg="del">
        <pc:chgData name="romain bosa" userId="057da850-c628-4e19-b013-bd4f2caab38a" providerId="ADAL" clId="{4DE365EA-A86D-4728-9348-A0E8F8537B23}" dt="2019-03-24T18:38:55.058" v="1936" actId="2696"/>
        <pc:sldMkLst>
          <pc:docMk/>
          <pc:sldMk cId="3632251220" sldId="279"/>
        </pc:sldMkLst>
      </pc:sldChg>
      <pc:sldChg chg="del">
        <pc:chgData name="romain bosa" userId="057da850-c628-4e19-b013-bd4f2caab38a" providerId="ADAL" clId="{4DE365EA-A86D-4728-9348-A0E8F8537B23}" dt="2019-03-24T18:38:55.675" v="1937" actId="2696"/>
        <pc:sldMkLst>
          <pc:docMk/>
          <pc:sldMk cId="3529898040" sldId="280"/>
        </pc:sldMkLst>
      </pc:sldChg>
      <pc:sldChg chg="del">
        <pc:chgData name="romain bosa" userId="057da850-c628-4e19-b013-bd4f2caab38a" providerId="ADAL" clId="{4DE365EA-A86D-4728-9348-A0E8F8537B23}" dt="2019-03-24T18:38:56.609" v="1938" actId="2696"/>
        <pc:sldMkLst>
          <pc:docMk/>
          <pc:sldMk cId="2472325280" sldId="281"/>
        </pc:sldMkLst>
      </pc:sldChg>
      <pc:sldChg chg="del">
        <pc:chgData name="romain bosa" userId="057da850-c628-4e19-b013-bd4f2caab38a" providerId="ADAL" clId="{4DE365EA-A86D-4728-9348-A0E8F8537B23}" dt="2019-03-24T18:38:57.296" v="1939" actId="2696"/>
        <pc:sldMkLst>
          <pc:docMk/>
          <pc:sldMk cId="1421083309" sldId="282"/>
        </pc:sldMkLst>
      </pc:sldChg>
      <pc:sldChg chg="del">
        <pc:chgData name="romain bosa" userId="057da850-c628-4e19-b013-bd4f2caab38a" providerId="ADAL" clId="{4DE365EA-A86D-4728-9348-A0E8F8537B23}" dt="2019-03-24T18:39:38.136" v="1940" actId="2696"/>
        <pc:sldMkLst>
          <pc:docMk/>
          <pc:sldMk cId="1337618647" sldId="283"/>
        </pc:sldMkLst>
      </pc:sldChg>
      <pc:sldChg chg="modSp del">
        <pc:chgData name="romain bosa" userId="057da850-c628-4e19-b013-bd4f2caab38a" providerId="ADAL" clId="{4DE365EA-A86D-4728-9348-A0E8F8537B23}" dt="2019-03-24T18:51:53.719" v="2723" actId="2696"/>
        <pc:sldMkLst>
          <pc:docMk/>
          <pc:sldMk cId="2986648275" sldId="284"/>
        </pc:sldMkLst>
        <pc:spChg chg="mod">
          <ac:chgData name="romain bosa" userId="057da850-c628-4e19-b013-bd4f2caab38a" providerId="ADAL" clId="{4DE365EA-A86D-4728-9348-A0E8F8537B23}" dt="2019-03-24T18:50:15.072" v="2531" actId="6549"/>
          <ac:spMkLst>
            <pc:docMk/>
            <pc:sldMk cId="2986648275" sldId="284"/>
            <ac:spMk id="3" creationId="{366AF8C8-EED3-4A16-906A-D0E360B83A92}"/>
          </ac:spMkLst>
        </pc:spChg>
      </pc:sldChg>
      <pc:sldChg chg="modSp">
        <pc:chgData name="romain bosa" userId="057da850-c628-4e19-b013-bd4f2caab38a" providerId="ADAL" clId="{4DE365EA-A86D-4728-9348-A0E8F8537B23}" dt="2019-03-25T01:04:01.652" v="3154" actId="20577"/>
        <pc:sldMkLst>
          <pc:docMk/>
          <pc:sldMk cId="3607840939" sldId="285"/>
        </pc:sldMkLst>
        <pc:spChg chg="mod">
          <ac:chgData name="romain bosa" userId="057da850-c628-4e19-b013-bd4f2caab38a" providerId="ADAL" clId="{4DE365EA-A86D-4728-9348-A0E8F8537B23}" dt="2019-03-25T01:04:01.652" v="3154" actId="20577"/>
          <ac:spMkLst>
            <pc:docMk/>
            <pc:sldMk cId="3607840939" sldId="285"/>
            <ac:spMk id="3" creationId="{60AC283C-5F7A-4859-B57C-6256FCF0BBA0}"/>
          </ac:spMkLst>
        </pc:spChg>
      </pc:sldChg>
      <pc:sldChg chg="modSp add ord">
        <pc:chgData name="romain bosa" userId="057da850-c628-4e19-b013-bd4f2caab38a" providerId="ADAL" clId="{4DE365EA-A86D-4728-9348-A0E8F8537B23}" dt="2019-03-25T01:01:47.440" v="3123" actId="20577"/>
        <pc:sldMkLst>
          <pc:docMk/>
          <pc:sldMk cId="2815127311" sldId="286"/>
        </pc:sldMkLst>
        <pc:spChg chg="mod">
          <ac:chgData name="romain bosa" userId="057da850-c628-4e19-b013-bd4f2caab38a" providerId="ADAL" clId="{4DE365EA-A86D-4728-9348-A0E8F8537B23}" dt="2019-03-24T17:25:24.373" v="63" actId="20577"/>
          <ac:spMkLst>
            <pc:docMk/>
            <pc:sldMk cId="2815127311" sldId="286"/>
            <ac:spMk id="2" creationId="{B7FBC2CA-7A07-4B4F-BECA-6EDE3F5B649F}"/>
          </ac:spMkLst>
        </pc:spChg>
        <pc:spChg chg="mod">
          <ac:chgData name="romain bosa" userId="057da850-c628-4e19-b013-bd4f2caab38a" providerId="ADAL" clId="{4DE365EA-A86D-4728-9348-A0E8F8537B23}" dt="2019-03-25T01:01:47.440" v="3123" actId="20577"/>
          <ac:spMkLst>
            <pc:docMk/>
            <pc:sldMk cId="2815127311" sldId="286"/>
            <ac:spMk id="3" creationId="{E474A28E-7434-4D9A-B9F7-36EC9925B2DF}"/>
          </ac:spMkLst>
        </pc:spChg>
      </pc:sldChg>
      <pc:sldChg chg="modSp add">
        <pc:chgData name="romain bosa" userId="057da850-c628-4e19-b013-bd4f2caab38a" providerId="ADAL" clId="{4DE365EA-A86D-4728-9348-A0E8F8537B23}" dt="2019-03-25T01:02:45.841" v="3135" actId="20577"/>
        <pc:sldMkLst>
          <pc:docMk/>
          <pc:sldMk cId="954622979" sldId="287"/>
        </pc:sldMkLst>
        <pc:spChg chg="mod">
          <ac:chgData name="romain bosa" userId="057da850-c628-4e19-b013-bd4f2caab38a" providerId="ADAL" clId="{4DE365EA-A86D-4728-9348-A0E8F8537B23}" dt="2019-03-24T17:27:54.987" v="155" actId="20577"/>
          <ac:spMkLst>
            <pc:docMk/>
            <pc:sldMk cId="954622979" sldId="287"/>
            <ac:spMk id="2" creationId="{14002062-3D7C-40FF-B47E-02BA7498116B}"/>
          </ac:spMkLst>
        </pc:spChg>
        <pc:spChg chg="mod">
          <ac:chgData name="romain bosa" userId="057da850-c628-4e19-b013-bd4f2caab38a" providerId="ADAL" clId="{4DE365EA-A86D-4728-9348-A0E8F8537B23}" dt="2019-03-25T01:02:45.841" v="3135" actId="20577"/>
          <ac:spMkLst>
            <pc:docMk/>
            <pc:sldMk cId="954622979" sldId="287"/>
            <ac:spMk id="3" creationId="{28961F70-6633-4E3D-91C4-3414E670F59A}"/>
          </ac:spMkLst>
        </pc:spChg>
      </pc:sldChg>
      <pc:sldChg chg="addSp delSp modSp add">
        <pc:chgData name="romain bosa" userId="057da850-c628-4e19-b013-bd4f2caab38a" providerId="ADAL" clId="{4DE365EA-A86D-4728-9348-A0E8F8537B23}" dt="2019-03-25T01:02:23.780" v="3131" actId="20577"/>
        <pc:sldMkLst>
          <pc:docMk/>
          <pc:sldMk cId="3035086403" sldId="288"/>
        </pc:sldMkLst>
        <pc:spChg chg="mod">
          <ac:chgData name="romain bosa" userId="057da850-c628-4e19-b013-bd4f2caab38a" providerId="ADAL" clId="{4DE365EA-A86D-4728-9348-A0E8F8537B23}" dt="2019-03-24T18:03:49.788" v="1055" actId="20577"/>
          <ac:spMkLst>
            <pc:docMk/>
            <pc:sldMk cId="3035086403" sldId="288"/>
            <ac:spMk id="2" creationId="{9FF383E1-CA1E-4F38-B89E-9FCF00BF8B66}"/>
          </ac:spMkLst>
        </pc:spChg>
        <pc:spChg chg="mod">
          <ac:chgData name="romain bosa" userId="057da850-c628-4e19-b013-bd4f2caab38a" providerId="ADAL" clId="{4DE365EA-A86D-4728-9348-A0E8F8537B23}" dt="2019-03-25T01:02:23.780" v="3131" actId="20577"/>
          <ac:spMkLst>
            <pc:docMk/>
            <pc:sldMk cId="3035086403" sldId="288"/>
            <ac:spMk id="3" creationId="{19FF2E6D-0ED6-4A99-9C05-A12921287ED6}"/>
          </ac:spMkLst>
        </pc:spChg>
        <pc:spChg chg="add del mod">
          <ac:chgData name="romain bosa" userId="057da850-c628-4e19-b013-bd4f2caab38a" providerId="ADAL" clId="{4DE365EA-A86D-4728-9348-A0E8F8537B23}" dt="2019-03-24T18:10:12.473" v="1206" actId="478"/>
          <ac:spMkLst>
            <pc:docMk/>
            <pc:sldMk cId="3035086403" sldId="288"/>
            <ac:spMk id="5" creationId="{89B2A935-EF77-4078-B306-41CC6F0E301B}"/>
          </ac:spMkLst>
        </pc:spChg>
        <pc:picChg chg="add mod">
          <ac:chgData name="romain bosa" userId="057da850-c628-4e19-b013-bd4f2caab38a" providerId="ADAL" clId="{4DE365EA-A86D-4728-9348-A0E8F8537B23}" dt="2019-03-24T18:10:16.828" v="1208" actId="1076"/>
          <ac:picMkLst>
            <pc:docMk/>
            <pc:sldMk cId="3035086403" sldId="288"/>
            <ac:picMk id="4" creationId="{DCA63D7E-29AB-4606-8BDF-01DE60ACC73C}"/>
          </ac:picMkLst>
        </pc:picChg>
      </pc:sldChg>
      <pc:sldChg chg="addSp delSp modSp add del">
        <pc:chgData name="romain bosa" userId="057da850-c628-4e19-b013-bd4f2caab38a" providerId="ADAL" clId="{4DE365EA-A86D-4728-9348-A0E8F8537B23}" dt="2019-03-24T18:16:17.190" v="1290" actId="2696"/>
        <pc:sldMkLst>
          <pc:docMk/>
          <pc:sldMk cId="886099555" sldId="289"/>
        </pc:sldMkLst>
        <pc:picChg chg="add del mod">
          <ac:chgData name="romain bosa" userId="057da850-c628-4e19-b013-bd4f2caab38a" providerId="ADAL" clId="{4DE365EA-A86D-4728-9348-A0E8F8537B23}" dt="2019-03-24T18:06:24.615" v="1152"/>
          <ac:picMkLst>
            <pc:docMk/>
            <pc:sldMk cId="886099555" sldId="289"/>
            <ac:picMk id="1026" creationId="{93896020-2B62-402E-B264-E8196013054F}"/>
          </ac:picMkLst>
        </pc:picChg>
      </pc:sldChg>
      <pc:sldChg chg="modSp add">
        <pc:chgData name="romain bosa" userId="057da850-c628-4e19-b013-bd4f2caab38a" providerId="ADAL" clId="{4DE365EA-A86D-4728-9348-A0E8F8537B23}" dt="2019-03-24T18:30:18.925" v="1753" actId="20577"/>
        <pc:sldMkLst>
          <pc:docMk/>
          <pc:sldMk cId="3969987406" sldId="289"/>
        </pc:sldMkLst>
        <pc:spChg chg="mod">
          <ac:chgData name="romain bosa" userId="057da850-c628-4e19-b013-bd4f2caab38a" providerId="ADAL" clId="{4DE365EA-A86D-4728-9348-A0E8F8537B23}" dt="2019-03-24T18:16:40.473" v="1319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4DE365EA-A86D-4728-9348-A0E8F8537B23}" dt="2019-03-24T18:30:18.925" v="1753" actId="20577"/>
          <ac:spMkLst>
            <pc:docMk/>
            <pc:sldMk cId="3969987406" sldId="289"/>
            <ac:spMk id="3" creationId="{DCCA501A-5CA1-415B-B868-9CEA6D9C9DAD}"/>
          </ac:spMkLst>
        </pc:spChg>
      </pc:sldChg>
      <pc:sldChg chg="modSp add">
        <pc:chgData name="romain bosa" userId="057da850-c628-4e19-b013-bd4f2caab38a" providerId="ADAL" clId="{4DE365EA-A86D-4728-9348-A0E8F8537B23}" dt="2019-03-25T01:03:17.927" v="3138" actId="20577"/>
        <pc:sldMkLst>
          <pc:docMk/>
          <pc:sldMk cId="2923051674" sldId="290"/>
        </pc:sldMkLst>
        <pc:spChg chg="mod">
          <ac:chgData name="romain bosa" userId="057da850-c628-4e19-b013-bd4f2caab38a" providerId="ADAL" clId="{4DE365EA-A86D-4728-9348-A0E8F8537B23}" dt="2019-03-24T18:33:33.414" v="1805" actId="20577"/>
          <ac:spMkLst>
            <pc:docMk/>
            <pc:sldMk cId="2923051674" sldId="290"/>
            <ac:spMk id="2" creationId="{F193AF99-69B8-4571-968F-161D0363B976}"/>
          </ac:spMkLst>
        </pc:spChg>
        <pc:spChg chg="mod">
          <ac:chgData name="romain bosa" userId="057da850-c628-4e19-b013-bd4f2caab38a" providerId="ADAL" clId="{4DE365EA-A86D-4728-9348-A0E8F8537B23}" dt="2019-03-25T01:03:17.927" v="3138" actId="20577"/>
          <ac:spMkLst>
            <pc:docMk/>
            <pc:sldMk cId="2923051674" sldId="290"/>
            <ac:spMk id="3" creationId="{8490B5D0-4B43-4925-859C-E80BC794B49E}"/>
          </ac:spMkLst>
        </pc:spChg>
      </pc:sldChg>
    </pc:docChg>
  </pc:docChgLst>
  <pc:docChgLst>
    <pc:chgData name="romain bosa" userId="057da850-c628-4e19-b013-bd4f2caab38a" providerId="ADAL" clId="{E34C686D-B01C-406C-A418-B1F08B491DB9}"/>
    <pc:docChg chg="modSld">
      <pc:chgData name="romain bosa" userId="057da850-c628-4e19-b013-bd4f2caab38a" providerId="ADAL" clId="{E34C686D-B01C-406C-A418-B1F08B491DB9}" dt="2019-09-10T19:24:05.363" v="2" actId="20577"/>
      <pc:docMkLst>
        <pc:docMk/>
      </pc:docMkLst>
      <pc:sldChg chg="modSp">
        <pc:chgData name="romain bosa" userId="057da850-c628-4e19-b013-bd4f2caab38a" providerId="ADAL" clId="{E34C686D-B01C-406C-A418-B1F08B491DB9}" dt="2019-09-10T19:24:05.363" v="2" actId="20577"/>
        <pc:sldMkLst>
          <pc:docMk/>
          <pc:sldMk cId="3035086403" sldId="288"/>
        </pc:sldMkLst>
        <pc:spChg chg="mod">
          <ac:chgData name="romain bosa" userId="057da850-c628-4e19-b013-bd4f2caab38a" providerId="ADAL" clId="{E34C686D-B01C-406C-A418-B1F08B491DB9}" dt="2019-09-10T19:24:05.363" v="2" actId="20577"/>
          <ac:spMkLst>
            <pc:docMk/>
            <pc:sldMk cId="3035086403" sldId="288"/>
            <ac:spMk id="3" creationId="{19FF2E6D-0ED6-4A99-9C05-A12921287ED6}"/>
          </ac:spMkLst>
        </pc:spChg>
      </pc:sldChg>
    </pc:docChg>
  </pc:docChgLst>
  <pc:docChgLst>
    <pc:chgData name="romain bosa" userId="057da850-c628-4e19-b013-bd4f2caab38a" providerId="ADAL" clId="{6D29931C-AEBD-4656-A4E0-86BE44555278}"/>
    <pc:docChg chg="undo redo custSel addSld modSld">
      <pc:chgData name="romain bosa" userId="057da850-c628-4e19-b013-bd4f2caab38a" providerId="ADAL" clId="{6D29931C-AEBD-4656-A4E0-86BE44555278}" dt="2019-02-11T13:34:55.857" v="383" actId="20577"/>
      <pc:docMkLst>
        <pc:docMk/>
      </pc:docMkLst>
    </pc:docChg>
  </pc:docChgLst>
  <pc:docChgLst>
    <pc:chgData name="romain bosa" userId="057da850-c628-4e19-b013-bd4f2caab38a" providerId="ADAL" clId="{150C9567-CBCE-43E5-87B7-69E8999D81EF}"/>
    <pc:docChg chg="undo custSel addSld delSld modSld">
      <pc:chgData name="romain bosa" userId="057da850-c628-4e19-b013-bd4f2caab38a" providerId="ADAL" clId="{150C9567-CBCE-43E5-87B7-69E8999D81EF}" dt="2019-02-24T23:12:28.773" v="4198" actId="20577"/>
      <pc:docMkLst>
        <pc:docMk/>
      </pc:docMkLst>
      <pc:sldChg chg="modSp">
        <pc:chgData name="romain bosa" userId="057da850-c628-4e19-b013-bd4f2caab38a" providerId="ADAL" clId="{150C9567-CBCE-43E5-87B7-69E8999D81EF}" dt="2019-02-24T20:58:22.55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150C9567-CBCE-43E5-87B7-69E8999D81EF}" dt="2019-02-24T20:58:22.556" v="8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 add">
        <pc:chgData name="romain bosa" userId="057da850-c628-4e19-b013-bd4f2caab38a" providerId="ADAL" clId="{150C9567-CBCE-43E5-87B7-69E8999D81EF}" dt="2019-02-24T23:12:28.773" v="4198" actId="20577"/>
        <pc:sldMkLst>
          <pc:docMk/>
          <pc:sldMk cId="93622747" sldId="274"/>
        </pc:sldMkLst>
        <pc:spChg chg="mod">
          <ac:chgData name="romain bosa" userId="057da850-c628-4e19-b013-bd4f2caab38a" providerId="ADAL" clId="{150C9567-CBCE-43E5-87B7-69E8999D81EF}" dt="2019-02-24T22:48:32.558" v="2963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150C9567-CBCE-43E5-87B7-69E8999D81EF}" dt="2019-02-24T23:12:28.773" v="4198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7E9226D7-4EE8-4E32-8CB9-8C0664230DE9}"/>
    <pc:docChg chg="undo custSel addSld delSld modSld sldOrd">
      <pc:chgData name="romain bosa" userId="057da850-c628-4e19-b013-bd4f2caab38a" providerId="ADAL" clId="{7E9226D7-4EE8-4E32-8CB9-8C0664230DE9}" dt="2019-03-11T00:45:52.797" v="4913" actId="27636"/>
      <pc:docMkLst>
        <pc:docMk/>
      </pc:docMkLst>
      <pc:sldChg chg="modSp">
        <pc:chgData name="romain bosa" userId="057da850-c628-4e19-b013-bd4f2caab38a" providerId="ADAL" clId="{7E9226D7-4EE8-4E32-8CB9-8C0664230DE9}" dt="2019-03-10T22:18:58.117" v="7" actId="20577"/>
        <pc:sldMkLst>
          <pc:docMk/>
          <pc:sldMk cId="2767996708" sldId="256"/>
        </pc:sldMkLst>
        <pc:spChg chg="mod">
          <ac:chgData name="romain bosa" userId="057da850-c628-4e19-b013-bd4f2caab38a" providerId="ADAL" clId="{7E9226D7-4EE8-4E32-8CB9-8C0664230DE9}" dt="2019-03-10T22:18:58.117" v="7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7E9226D7-4EE8-4E32-8CB9-8C0664230DE9}" dt="2019-03-11T00:13:57.968" v="3924" actId="20577"/>
        <pc:sldMkLst>
          <pc:docMk/>
          <pc:sldMk cId="93622747" sldId="274"/>
        </pc:sldMkLst>
        <pc:spChg chg="mod">
          <ac:chgData name="romain bosa" userId="057da850-c628-4e19-b013-bd4f2caab38a" providerId="ADAL" clId="{7E9226D7-4EE8-4E32-8CB9-8C0664230DE9}" dt="2019-03-11T00:04:32.369" v="3309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7E9226D7-4EE8-4E32-8CB9-8C0664230DE9}" dt="2019-03-11T00:13:57.968" v="3924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 add ord">
        <pc:chgData name="romain bosa" userId="057da850-c628-4e19-b013-bd4f2caab38a" providerId="ADAL" clId="{7E9226D7-4EE8-4E32-8CB9-8C0664230DE9}" dt="2019-03-10T22:41:25.887" v="293"/>
        <pc:sldMkLst>
          <pc:docMk/>
          <pc:sldMk cId="2308725110" sldId="277"/>
        </pc:sldMkLst>
        <pc:spChg chg="mod">
          <ac:chgData name="romain bosa" userId="057da850-c628-4e19-b013-bd4f2caab38a" providerId="ADAL" clId="{7E9226D7-4EE8-4E32-8CB9-8C0664230DE9}" dt="2019-03-10T22:37:35.622" v="137" actId="20577"/>
          <ac:spMkLst>
            <pc:docMk/>
            <pc:sldMk cId="2308725110" sldId="277"/>
            <ac:spMk id="2" creationId="{BBD59053-DFD3-45A4-A620-2F9B5E0E8B4F}"/>
          </ac:spMkLst>
        </pc:spChg>
        <pc:spChg chg="mod">
          <ac:chgData name="romain bosa" userId="057da850-c628-4e19-b013-bd4f2caab38a" providerId="ADAL" clId="{7E9226D7-4EE8-4E32-8CB9-8C0664230DE9}" dt="2019-03-10T22:40:40.712" v="292" actId="20577"/>
          <ac:spMkLst>
            <pc:docMk/>
            <pc:sldMk cId="2308725110" sldId="277"/>
            <ac:spMk id="3" creationId="{9FED485D-9318-49BE-A9AF-128D1331222C}"/>
          </ac:spMkLst>
        </pc:spChg>
      </pc:sldChg>
      <pc:sldChg chg="modSp add">
        <pc:chgData name="romain bosa" userId="057da850-c628-4e19-b013-bd4f2caab38a" providerId="ADAL" clId="{7E9226D7-4EE8-4E32-8CB9-8C0664230DE9}" dt="2019-03-11T00:44:08.731" v="4909" actId="20577"/>
        <pc:sldMkLst>
          <pc:docMk/>
          <pc:sldMk cId="3607840939" sldId="285"/>
        </pc:sldMkLst>
        <pc:spChg chg="mod">
          <ac:chgData name="romain bosa" userId="057da850-c628-4e19-b013-bd4f2caab38a" providerId="ADAL" clId="{7E9226D7-4EE8-4E32-8CB9-8C0664230DE9}" dt="2019-03-11T00:30:48.385" v="4474" actId="20577"/>
          <ac:spMkLst>
            <pc:docMk/>
            <pc:sldMk cId="3607840939" sldId="285"/>
            <ac:spMk id="2" creationId="{ED6DFCAE-74BF-4FE6-B80E-F818BEF37BB4}"/>
          </ac:spMkLst>
        </pc:spChg>
        <pc:spChg chg="mod">
          <ac:chgData name="romain bosa" userId="057da850-c628-4e19-b013-bd4f2caab38a" providerId="ADAL" clId="{7E9226D7-4EE8-4E32-8CB9-8C0664230DE9}" dt="2019-03-11T00:44:08.731" v="4909" actId="20577"/>
          <ac:spMkLst>
            <pc:docMk/>
            <pc:sldMk cId="3607840939" sldId="285"/>
            <ac:spMk id="3" creationId="{60AC283C-5F7A-4859-B57C-6256FCF0BBA0}"/>
          </ac:spMkLst>
        </pc:spChg>
      </pc:sldChg>
    </pc:docChg>
  </pc:docChgLst>
  <pc:docChgLst>
    <pc:chgData name="romain bosa" userId="057da850-c628-4e19-b013-bd4f2caab38a" providerId="ADAL" clId="{0534E7D1-DA09-48E8-BDBF-637A693229FA}"/>
    <pc:docChg chg="undo custSel modSld">
      <pc:chgData name="romain bosa" userId="057da850-c628-4e19-b013-bd4f2caab38a" providerId="ADAL" clId="{0534E7D1-DA09-48E8-BDBF-637A693229FA}" dt="2020-03-23T01:28:59.149" v="2" actId="33524"/>
      <pc:docMkLst>
        <pc:docMk/>
      </pc:docMkLst>
      <pc:sldChg chg="modSp mod">
        <pc:chgData name="romain bosa" userId="057da850-c628-4e19-b013-bd4f2caab38a" providerId="ADAL" clId="{0534E7D1-DA09-48E8-BDBF-637A693229FA}" dt="2020-03-23T01:28:59.149" v="2" actId="33524"/>
        <pc:sldMkLst>
          <pc:docMk/>
          <pc:sldMk cId="93622747" sldId="274"/>
        </pc:sldMkLst>
        <pc:spChg chg="mod">
          <ac:chgData name="romain bosa" userId="057da850-c628-4e19-b013-bd4f2caab38a" providerId="ADAL" clId="{0534E7D1-DA09-48E8-BDBF-637A693229FA}" dt="2020-03-23T01:28:59.149" v="2" actId="33524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D7D60218-932F-4DF0-9FE3-F9AACB0A5C3E}"/>
    <pc:docChg chg="custSel modSld">
      <pc:chgData name="romain bosa" userId="057da850-c628-4e19-b013-bd4f2caab38a" providerId="ADAL" clId="{D7D60218-932F-4DF0-9FE3-F9AACB0A5C3E}" dt="2019-03-25T10:57:42.779" v="16" actId="20577"/>
      <pc:docMkLst>
        <pc:docMk/>
      </pc:docMkLst>
      <pc:sldChg chg="modSp">
        <pc:chgData name="romain bosa" userId="057da850-c628-4e19-b013-bd4f2caab38a" providerId="ADAL" clId="{D7D60218-932F-4DF0-9FE3-F9AACB0A5C3E}" dt="2019-03-25T10:57:42.779" v="16" actId="20577"/>
        <pc:sldMkLst>
          <pc:docMk/>
          <pc:sldMk cId="93622747" sldId="274"/>
        </pc:sldMkLst>
        <pc:spChg chg="mod">
          <ac:chgData name="romain bosa" userId="057da850-c628-4e19-b013-bd4f2caab38a" providerId="ADAL" clId="{D7D60218-932F-4DF0-9FE3-F9AACB0A5C3E}" dt="2019-03-25T10:57:42.779" v="16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">
        <pc:chgData name="romain bosa" userId="057da850-c628-4e19-b013-bd4f2caab38a" providerId="ADAL" clId="{D7D60218-932F-4DF0-9FE3-F9AACB0A5C3E}" dt="2019-03-25T09:11:42.187" v="14" actId="20577"/>
        <pc:sldMkLst>
          <pc:docMk/>
          <pc:sldMk cId="3607840939" sldId="285"/>
        </pc:sldMkLst>
        <pc:spChg chg="mod">
          <ac:chgData name="romain bosa" userId="057da850-c628-4e19-b013-bd4f2caab38a" providerId="ADAL" clId="{D7D60218-932F-4DF0-9FE3-F9AACB0A5C3E}" dt="2019-03-25T09:11:42.187" v="14" actId="20577"/>
          <ac:spMkLst>
            <pc:docMk/>
            <pc:sldMk cId="3607840939" sldId="285"/>
            <ac:spMk id="3" creationId="{60AC283C-5F7A-4859-B57C-6256FCF0BBA0}"/>
          </ac:spMkLst>
        </pc:spChg>
      </pc:sldChg>
      <pc:sldChg chg="modSp">
        <pc:chgData name="romain bosa" userId="057da850-c628-4e19-b013-bd4f2caab38a" providerId="ADAL" clId="{D7D60218-932F-4DF0-9FE3-F9AACB0A5C3E}" dt="2019-03-25T09:11:38.873" v="1" actId="27636"/>
        <pc:sldMkLst>
          <pc:docMk/>
          <pc:sldMk cId="954622979" sldId="287"/>
        </pc:sldMkLst>
        <pc:spChg chg="mod">
          <ac:chgData name="romain bosa" userId="057da850-c628-4e19-b013-bd4f2caab38a" providerId="ADAL" clId="{D7D60218-932F-4DF0-9FE3-F9AACB0A5C3E}" dt="2019-03-25T09:11:38.873" v="1" actId="27636"/>
          <ac:spMkLst>
            <pc:docMk/>
            <pc:sldMk cId="954622979" sldId="287"/>
            <ac:spMk id="3" creationId="{28961F70-6633-4E3D-91C4-3414E670F5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70A-FA05-482D-9682-740E78F5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DA07-01C9-4219-A86D-30B7103B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D27C-7C47-4020-8793-51F54E1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0F74-665E-4C06-84F4-553870B6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0585-6C29-4D75-87AF-706CAD08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960-9150-42C6-8FF2-5C25F82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D242-C4CE-4C14-971D-3BECF657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5929-8214-413A-A91B-24E54E5C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BD1F-F668-4C6F-85DD-5916286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9519-DD7A-404E-AEF3-E4AA1CC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19DC-523B-4D03-B1A8-66EBC3913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6B34-5F18-44D5-B383-7519FAD0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28A0-585E-4FE7-881B-257DB5D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CA0C-5A3D-4934-A2F2-9B80F16B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B63B-4627-442B-AAD1-FCAF28E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7D-4D2E-4BA9-910E-18B81A5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E2B-2D98-4F36-811B-9B3F67C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8E8C-E95C-404D-AAD4-CB172D3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99EA-6C1A-4F67-9DD3-61593F2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0848-58A0-44C0-BC17-2C34C0E8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1E45-790F-4069-B090-BAEF5E34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49CD-159C-4024-8157-C0177936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CE66-4834-43FE-A6AF-E8E9EDD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7372-59DF-487B-B1D2-147100CA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7836-E110-4307-940F-0DA9010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693-F4E4-4FB2-89DE-A5B53A6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0F22-19C4-481B-8D6C-ED6B4375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9FAB-37D5-48D0-B6DE-E04B5CF4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E85C-01ED-4FEA-AAE0-A230EFC7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F3F5-1792-48BE-A165-52FDB30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D44B-0057-4E10-B5FA-D01486D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30EE-5EAC-47D7-BF83-2E730991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CEBC-9BA1-479D-84F9-F45A1D07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C9DD-391B-4600-98D7-5DB5BC26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6580-AEF9-4AEB-BD34-56449CA7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6EFC-F33F-4AC5-95C8-3290B7B59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E504-AB45-4949-B899-D511FF9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E2520-71D3-4EBD-B882-D16428C2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E0207-847B-4515-ABAB-5B8042D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CD-3864-410D-AFF3-E9D59FB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E352-EB76-4386-814F-D75B7F6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180D-C78D-4E30-B9C1-5FD2A8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9F6B-56E6-460D-9DD3-F179A12A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E9EAD-8C45-42CA-B5F4-3AC6703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D464-13E2-4A01-B34D-C5CE940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03D89-5272-4EF2-B732-C1B6CFC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83D3-B8AA-4628-A0BE-2AEA1CB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F881-75B3-4E31-9F38-75184E58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1736-38F0-4D9C-ADF6-18FE9A7B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8EF8-3913-430D-BF3C-6F8765D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133A-3FB4-4876-855A-8CCB5E9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C9C0-C698-4000-B1C6-57FEB328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91E-0E0E-4E8C-A0FF-B1FC002E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7A8C-59BE-4814-B1BF-B4E7CA36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4E4F-D538-469B-95A7-16218391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E24D-B7C6-42C4-B535-58C9637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D0D6-42F7-4E47-89E2-E3FA9E1A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E4CA-3EC8-414D-BB51-34D0DC8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C58B-A77D-4394-AD6D-A4F11F1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B497-29E4-48E2-8157-657D5620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CD7E-8120-41DD-98FA-A003A21C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FDFE-78F2-4DD8-990E-77E2F1075550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11B3-DA26-4A42-B306-E1F324AD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A560-7505-4F28-8571-ADC5CAEC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98C-4A95-4DB9-8135-F0A3FD4F0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204ducks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A352-2572-4216-BE06-2A8320DBD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B-MAT-400</a:t>
            </a:r>
          </a:p>
        </p:txBody>
      </p:sp>
    </p:spTree>
    <p:extLst>
      <p:ext uri="{BB962C8B-B14F-4D97-AF65-F5344CB8AC3E}">
        <p14:creationId xmlns:p14="http://schemas.microsoft.com/office/powerpoint/2010/main" val="27679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83E1-CA1E-4F38-B89E-9FCF00BF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F2E6D-0ED6-4A99-9C05-A12921287E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264564" cy="4351338"/>
              </a:xfrm>
            </p:spPr>
            <p:txBody>
              <a:bodyPr/>
              <a:lstStyle/>
              <a:p>
                <a:r>
                  <a:rPr lang="en-US" dirty="0"/>
                  <a:t>The integral of a continuous function is the signed area defined by its graph,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and the boundaries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the inverse of the 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F2E6D-0ED6-4A99-9C05-A12921287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264564" cy="4351338"/>
              </a:xfrm>
              <a:blipFill>
                <a:blip r:embed="rId2"/>
                <a:stretch>
                  <a:fillRect l="-1753" t="-2241" r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efinite integral example">
            <a:extLst>
              <a:ext uri="{FF2B5EF4-FFF2-40B4-BE49-F238E27FC236}">
                <a16:creationId xmlns:a16="http://schemas.microsoft.com/office/drawing/2014/main" id="{DCA63D7E-29AB-4606-8BDF-01DE60AC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35" y="1825625"/>
            <a:ext cx="4040909" cy="40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9053-DFD3-45A4-A620-2F9B5E0E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Previously: random variables and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D485D-9318-49BE-A9AF-128D13312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variable: values that depends of the outcome of an experiment, defined as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sum of 2 dice rolls,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2,3,4,5,6,7,8,9,10,11,12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distribution: function that maps every value of a random variable to its probability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D485D-9318-49BE-A9AF-128D13312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72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2CA-7A07-4B4F-BECA-6EDE3F5B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4A28E-7434-4D9A-B9F7-36EC9925B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take any real value between two boundaries</a:t>
                </a:r>
              </a:p>
              <a:p>
                <a:r>
                  <a:rPr lang="en-US" dirty="0"/>
                  <a:t>Example: duration of a phone call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uncountable, so we cannot enumerate the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Instead, we consider the probability on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phone calls with a duration between 1 and 2 minutes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4A28E-7434-4D9A-B9F7-36EC9925B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2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2062-3D7C-40FF-B47E-02BA7498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61F70-6633-4E3D-91C4-3414E670F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continuous random variable: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cumulative distribution function is the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a value less than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continuous, derivable and increasing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61F70-6633-4E3D-91C4-3414E670F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255-22D9-4842-9320-D0CA12CD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A501A-5CA1-415B-B868-9CEA6D9C9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positive and integrable function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verifying: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is related to the cumulative distribution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A501A-5CA1-415B-B868-9CEA6D9C9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8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AF99-69B8-4571-968F-161D0363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0B5D0-4B43-4925-859C-E80BC794B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Standard deviation: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0B5D0-4B43-4925-859C-E80BC794B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BF91-840B-4C2A-9A4F-7935589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204ducks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DDE6F-0CDC-4A1B-9C10-AE286AFB8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Ducks flying away after a disturbance</a:t>
                </a:r>
              </a:p>
              <a:p>
                <a:r>
                  <a:rPr lang="en-US" dirty="0"/>
                  <a:t>Chance that a duck comes back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minutes defined by the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[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Input: </a:t>
                </a:r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Outputs:</a:t>
                </a:r>
              </a:p>
              <a:p>
                <a:pPr lvl="1"/>
                <a:r>
                  <a:rPr lang="en-US" dirty="0"/>
                  <a:t>Average time for a duck to come back</a:t>
                </a:r>
              </a:p>
              <a:p>
                <a:pPr lvl="1"/>
                <a:r>
                  <a:rPr lang="en-US" dirty="0"/>
                  <a:t>Standard deviation of the ducks' time to come back</a:t>
                </a:r>
              </a:p>
              <a:p>
                <a:pPr lvl="1"/>
                <a:r>
                  <a:rPr lang="en-US" dirty="0"/>
                  <a:t>Time after which 50% and 99% of ducks are back</a:t>
                </a:r>
              </a:p>
              <a:p>
                <a:pPr lvl="1"/>
                <a:r>
                  <a:rPr lang="en-US" dirty="0"/>
                  <a:t>Percentage of ducks that come back after 1 and 2 minutes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DDE6F-0CDC-4A1B-9C10-AE286AFB8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FCAE-74BF-4FE6-B80E-F818BEF3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C283C-5F7A-4859-B57C-6256FCF0B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Beware of precision!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only defined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d>
                      <m:dPr>
                        <m:begChr m:val="]"/>
                        <m:endChr m:val="[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∞,0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Efficient method to compute integrals</a:t>
                </a:r>
              </a:p>
              <a:p>
                <a:pPr lvl="1"/>
                <a:r>
                  <a:rPr lang="en-US" dirty="0"/>
                  <a:t>Cf. 110borwein</a:t>
                </a:r>
              </a:p>
              <a:p>
                <a:r>
                  <a:rPr lang="en-US" dirty="0"/>
                  <a:t>Efficient method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Cf. 105torus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C283C-5F7A-4859-B57C-6256FCF0B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4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3F4E4BD88AD4CB34B9DF005158A3B" ma:contentTypeVersion="3" ma:contentTypeDescription="Create a new document." ma:contentTypeScope="" ma:versionID="81f42043b6277c42e808d20468212413">
  <xsd:schema xmlns:xsd="http://www.w3.org/2001/XMLSchema" xmlns:xs="http://www.w3.org/2001/XMLSchema" xmlns:p="http://schemas.microsoft.com/office/2006/metadata/properties" xmlns:ns2="a6b6f885-dcf3-4e30-ac0c-6768ec643f31" targetNamespace="http://schemas.microsoft.com/office/2006/metadata/properties" ma:root="true" ma:fieldsID="4e1b18d777cc388703349e8781620812" ns2:_="">
    <xsd:import namespace="a6b6f885-dcf3-4e30-ac0c-6768ec643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6f885-dcf3-4e30-ac0c-6768ec643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AE135C-C506-49DA-9684-7BDD1CBD8F4B}"/>
</file>

<file path=customXml/itemProps2.xml><?xml version="1.0" encoding="utf-8"?>
<ds:datastoreItem xmlns:ds="http://schemas.openxmlformats.org/officeDocument/2006/customXml" ds:itemID="{C019DD97-62B6-487D-8124-105DAB2FC670}"/>
</file>

<file path=customXml/itemProps3.xml><?xml version="1.0" encoding="utf-8"?>
<ds:datastoreItem xmlns:ds="http://schemas.openxmlformats.org/officeDocument/2006/customXml" ds:itemID="{FB87322C-E581-4D0B-9D0F-39025A3AA9F2}"/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438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204ducks </vt:lpstr>
      <vt:lpstr>Reminder: integrals</vt:lpstr>
      <vt:lpstr>Previously: random variables and distributions</vt:lpstr>
      <vt:lpstr>Continuous random variables</vt:lpstr>
      <vt:lpstr>Cumulative distribution function</vt:lpstr>
      <vt:lpstr>Probability density function</vt:lpstr>
      <vt:lpstr>Expected value and standard deviation</vt:lpstr>
      <vt:lpstr>204ducks</vt:lpstr>
      <vt:lpstr>Points of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201yams</dc:title>
  <dc:creator>romain bosa</dc:creator>
  <cp:lastModifiedBy>romain bosa</cp:lastModifiedBy>
  <cp:revision>13</cp:revision>
  <dcterms:created xsi:type="dcterms:W3CDTF">2019-02-10T22:23:15Z</dcterms:created>
  <dcterms:modified xsi:type="dcterms:W3CDTF">2020-03-23T01:29:01Z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0x0101005BE3F4E4BD88AD4CB34B9DF005158A3B</vt:lpwstr>
  </property>
</Properties>
</file>