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8" r:id="rId4"/>
    <p:sldId id="297" r:id="rId5"/>
    <p:sldId id="299" r:id="rId6"/>
    <p:sldId id="274" r:id="rId7"/>
    <p:sldId id="3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351095-DC05-4BF0-9966-5441845DD034}" v="444" dt="2019-04-22T22:07:44.481"/>
    <p1510:client id="{FE97D2BF-328E-48C6-9ED7-8FBE8E528211}" v="125" dt="2019-04-23T09:06:43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bosa" userId="057da850-c628-4e19-b013-bd4f2caab38a" providerId="ADAL" clId="{6D29931C-AEBD-4656-A4E0-86BE44555278}"/>
    <pc:docChg chg="undo redo custSel addSld modSld">
      <pc:chgData name="romain bosa" userId="057da850-c628-4e19-b013-bd4f2caab38a" providerId="ADAL" clId="{6D29931C-AEBD-4656-A4E0-86BE44555278}" dt="2019-02-11T13:34:55.857" v="383" actId="20577"/>
      <pc:docMkLst>
        <pc:docMk/>
      </pc:docMkLst>
    </pc:docChg>
  </pc:docChgLst>
  <pc:docChgLst>
    <pc:chgData name="romain bosa" userId="057da850-c628-4e19-b013-bd4f2caab38a" providerId="ADAL" clId="{4DE365EA-A86D-4728-9348-A0E8F8537B23}"/>
    <pc:docChg chg="undo custSel addSld delSld modSld sldOrd">
      <pc:chgData name="romain bosa" userId="057da850-c628-4e19-b013-bd4f2caab38a" providerId="ADAL" clId="{4DE365EA-A86D-4728-9348-A0E8F8537B23}" dt="2019-03-25T01:04:01.652" v="3154" actId="20577"/>
      <pc:docMkLst>
        <pc:docMk/>
      </pc:docMkLst>
      <pc:sldChg chg="modSp">
        <pc:chgData name="romain bosa" userId="057da850-c628-4e19-b013-bd4f2caab38a" providerId="ADAL" clId="{4DE365EA-A86D-4728-9348-A0E8F8537B23}" dt="2019-03-24T16:58:22.641" v="13" actId="20577"/>
        <pc:sldMkLst>
          <pc:docMk/>
          <pc:sldMk cId="2767996708" sldId="256"/>
        </pc:sldMkLst>
        <pc:spChg chg="mod">
          <ac:chgData name="romain bosa" userId="057da850-c628-4e19-b013-bd4f2caab38a" providerId="ADAL" clId="{4DE365EA-A86D-4728-9348-A0E8F8537B23}" dt="2019-03-24T16:58:22.641" v="13" actId="20577"/>
          <ac:spMkLst>
            <pc:docMk/>
            <pc:sldMk cId="2767996708" sldId="256"/>
            <ac:spMk id="2" creationId="{B123F98C-4A95-4DB9-8135-F0A3FD4F04A8}"/>
          </ac:spMkLst>
        </pc:spChg>
      </pc:sldChg>
      <pc:sldChg chg="modSp">
        <pc:chgData name="romain bosa" userId="057da850-c628-4e19-b013-bd4f2caab38a" providerId="ADAL" clId="{4DE365EA-A86D-4728-9348-A0E8F8537B23}" dt="2019-03-24T19:02:47.793" v="3072" actId="6549"/>
        <pc:sldMkLst>
          <pc:docMk/>
          <pc:sldMk cId="93622747" sldId="274"/>
        </pc:sldMkLst>
        <pc:spChg chg="mod">
          <ac:chgData name="romain bosa" userId="057da850-c628-4e19-b013-bd4f2caab38a" providerId="ADAL" clId="{4DE365EA-A86D-4728-9348-A0E8F8537B23}" dt="2019-03-24T18:39:43.683" v="1946" actId="20577"/>
          <ac:spMkLst>
            <pc:docMk/>
            <pc:sldMk cId="93622747" sldId="274"/>
            <ac:spMk id="2" creationId="{8C27BF91-840B-4C2A-9A4F-7935589C0C06}"/>
          </ac:spMkLst>
        </pc:spChg>
        <pc:spChg chg="mod">
          <ac:chgData name="romain bosa" userId="057da850-c628-4e19-b013-bd4f2caab38a" providerId="ADAL" clId="{4DE365EA-A86D-4728-9348-A0E8F8537B23}" dt="2019-03-24T19:02:47.793" v="3072" actId="6549"/>
          <ac:spMkLst>
            <pc:docMk/>
            <pc:sldMk cId="93622747" sldId="274"/>
            <ac:spMk id="3" creationId="{DCDDDE6F-0CDC-4A1B-9C10-AE286AFB8E2D}"/>
          </ac:spMkLst>
        </pc:spChg>
      </pc:sldChg>
      <pc:sldChg chg="modSp add">
        <pc:chgData name="romain bosa" userId="057da850-c628-4e19-b013-bd4f2caab38a" providerId="ADAL" clId="{4DE365EA-A86D-4728-9348-A0E8F8537B23}" dt="2019-03-24T18:30:18.925" v="1753" actId="20577"/>
        <pc:sldMkLst>
          <pc:docMk/>
          <pc:sldMk cId="3969987406" sldId="289"/>
        </pc:sldMkLst>
        <pc:spChg chg="mod">
          <ac:chgData name="romain bosa" userId="057da850-c628-4e19-b013-bd4f2caab38a" providerId="ADAL" clId="{4DE365EA-A86D-4728-9348-A0E8F8537B23}" dt="2019-03-24T18:16:40.473" v="1319" actId="20577"/>
          <ac:spMkLst>
            <pc:docMk/>
            <pc:sldMk cId="3969987406" sldId="289"/>
            <ac:spMk id="2" creationId="{6639D255-22D9-4842-9320-D0CA12CD955F}"/>
          </ac:spMkLst>
        </pc:spChg>
        <pc:spChg chg="mod">
          <ac:chgData name="romain bosa" userId="057da850-c628-4e19-b013-bd4f2caab38a" providerId="ADAL" clId="{4DE365EA-A86D-4728-9348-A0E8F8537B23}" dt="2019-03-24T18:30:18.925" v="1753" actId="20577"/>
          <ac:spMkLst>
            <pc:docMk/>
            <pc:sldMk cId="3969987406" sldId="289"/>
            <ac:spMk id="3" creationId="{DCCA501A-5CA1-415B-B868-9CEA6D9C9DAD}"/>
          </ac:spMkLst>
        </pc:spChg>
      </pc:sldChg>
    </pc:docChg>
  </pc:docChgLst>
  <pc:docChgLst>
    <pc:chgData name="romain bosa" userId="057da850-c628-4e19-b013-bd4f2caab38a" providerId="ADAL" clId="{D7D60218-932F-4DF0-9FE3-F9AACB0A5C3E}"/>
    <pc:docChg chg="custSel modSld">
      <pc:chgData name="romain bosa" userId="057da850-c628-4e19-b013-bd4f2caab38a" providerId="ADAL" clId="{D7D60218-932F-4DF0-9FE3-F9AACB0A5C3E}" dt="2019-03-25T10:57:42.779" v="16" actId="20577"/>
      <pc:docMkLst>
        <pc:docMk/>
      </pc:docMkLst>
      <pc:sldChg chg="modSp">
        <pc:chgData name="romain bosa" userId="057da850-c628-4e19-b013-bd4f2caab38a" providerId="ADAL" clId="{D7D60218-932F-4DF0-9FE3-F9AACB0A5C3E}" dt="2019-03-25T10:57:42.779" v="16" actId="20577"/>
        <pc:sldMkLst>
          <pc:docMk/>
          <pc:sldMk cId="93622747" sldId="274"/>
        </pc:sldMkLst>
        <pc:spChg chg="mod">
          <ac:chgData name="romain bosa" userId="057da850-c628-4e19-b013-bd4f2caab38a" providerId="ADAL" clId="{D7D60218-932F-4DF0-9FE3-F9AACB0A5C3E}" dt="2019-03-25T10:57:42.779" v="16" actId="20577"/>
          <ac:spMkLst>
            <pc:docMk/>
            <pc:sldMk cId="93622747" sldId="274"/>
            <ac:spMk id="3" creationId="{DCDDDE6F-0CDC-4A1B-9C10-AE286AFB8E2D}"/>
          </ac:spMkLst>
        </pc:spChg>
      </pc:sldChg>
    </pc:docChg>
  </pc:docChgLst>
  <pc:docChgLst>
    <pc:chgData name="romain bosa" userId="057da850-c628-4e19-b013-bd4f2caab38a" providerId="ADAL" clId="{A9BDE95F-65F2-441F-9F50-DDAB2E8DBE98}"/>
    <pc:docChg chg="undo custSel mod addSld delSld modSld sldOrd">
      <pc:chgData name="romain bosa" userId="057da850-c628-4e19-b013-bd4f2caab38a" providerId="ADAL" clId="{A9BDE95F-65F2-441F-9F50-DDAB2E8DBE98}" dt="2019-04-07T22:50:33.536" v="2601" actId="20577"/>
      <pc:docMkLst>
        <pc:docMk/>
      </pc:docMkLst>
      <pc:sldChg chg="modSp">
        <pc:chgData name="romain bosa" userId="057da850-c628-4e19-b013-bd4f2caab38a" providerId="ADAL" clId="{A9BDE95F-65F2-441F-9F50-DDAB2E8DBE98}" dt="2019-04-07T22:50:33.536" v="2601" actId="20577"/>
        <pc:sldMkLst>
          <pc:docMk/>
          <pc:sldMk cId="2767996708" sldId="256"/>
        </pc:sldMkLst>
        <pc:spChg chg="mod">
          <ac:chgData name="romain bosa" userId="057da850-c628-4e19-b013-bd4f2caab38a" providerId="ADAL" clId="{A9BDE95F-65F2-441F-9F50-DDAB2E8DBE98}" dt="2019-04-07T22:50:33.536" v="2601" actId="20577"/>
          <ac:spMkLst>
            <pc:docMk/>
            <pc:sldMk cId="2767996708" sldId="256"/>
            <ac:spMk id="2" creationId="{B123F98C-4A95-4DB9-8135-F0A3FD4F04A8}"/>
          </ac:spMkLst>
        </pc:spChg>
      </pc:sldChg>
      <pc:sldChg chg="modSp">
        <pc:chgData name="romain bosa" userId="057da850-c628-4e19-b013-bd4f2caab38a" providerId="ADAL" clId="{A9BDE95F-65F2-441F-9F50-DDAB2E8DBE98}" dt="2019-04-07T22:42:05.868" v="2516" actId="20577"/>
        <pc:sldMkLst>
          <pc:docMk/>
          <pc:sldMk cId="93622747" sldId="274"/>
        </pc:sldMkLst>
        <pc:spChg chg="mod">
          <ac:chgData name="romain bosa" userId="057da850-c628-4e19-b013-bd4f2caab38a" providerId="ADAL" clId="{A9BDE95F-65F2-441F-9F50-DDAB2E8DBE98}" dt="2019-04-07T22:42:05.868" v="2516" actId="20577"/>
          <ac:spMkLst>
            <pc:docMk/>
            <pc:sldMk cId="93622747" sldId="274"/>
            <ac:spMk id="2" creationId="{8C27BF91-840B-4C2A-9A4F-7935589C0C06}"/>
          </ac:spMkLst>
        </pc:spChg>
        <pc:spChg chg="mod">
          <ac:chgData name="romain bosa" userId="057da850-c628-4e19-b013-bd4f2caab38a" providerId="ADAL" clId="{A9BDE95F-65F2-441F-9F50-DDAB2E8DBE98}" dt="2019-04-07T22:42:02.972" v="2514" actId="20577"/>
          <ac:spMkLst>
            <pc:docMk/>
            <pc:sldMk cId="93622747" sldId="274"/>
            <ac:spMk id="3" creationId="{DCDDDE6F-0CDC-4A1B-9C10-AE286AFB8E2D}"/>
          </ac:spMkLst>
        </pc:spChg>
      </pc:sldChg>
      <pc:sldChg chg="modSp ord">
        <pc:chgData name="romain bosa" userId="057da850-c628-4e19-b013-bd4f2caab38a" providerId="ADAL" clId="{A9BDE95F-65F2-441F-9F50-DDAB2E8DBE98}" dt="2019-04-07T20:46:29.252" v="82" actId="20577"/>
        <pc:sldMkLst>
          <pc:docMk/>
          <pc:sldMk cId="3969987406" sldId="289"/>
        </pc:sldMkLst>
        <pc:spChg chg="mod">
          <ac:chgData name="romain bosa" userId="057da850-c628-4e19-b013-bd4f2caab38a" providerId="ADAL" clId="{A9BDE95F-65F2-441F-9F50-DDAB2E8DBE98}" dt="2019-04-07T20:46:00.972" v="64" actId="20577"/>
          <ac:spMkLst>
            <pc:docMk/>
            <pc:sldMk cId="3969987406" sldId="289"/>
            <ac:spMk id="2" creationId="{6639D255-22D9-4842-9320-D0CA12CD955F}"/>
          </ac:spMkLst>
        </pc:spChg>
        <pc:spChg chg="mod">
          <ac:chgData name="romain bosa" userId="057da850-c628-4e19-b013-bd4f2caab38a" providerId="ADAL" clId="{A9BDE95F-65F2-441F-9F50-DDAB2E8DBE98}" dt="2019-04-07T20:46:29.252" v="82" actId="20577"/>
          <ac:spMkLst>
            <pc:docMk/>
            <pc:sldMk cId="3969987406" sldId="289"/>
            <ac:spMk id="3" creationId="{DCCA501A-5CA1-415B-B868-9CEA6D9C9DAD}"/>
          </ac:spMkLst>
        </pc:spChg>
      </pc:sldChg>
    </pc:docChg>
  </pc:docChgLst>
  <pc:docChgLst>
    <pc:chgData name="romain bosa" userId="057da850-c628-4e19-b013-bd4f2caab38a" providerId="ADAL" clId="{7E9226D7-4EE8-4E32-8CB9-8C0664230DE9}"/>
    <pc:docChg chg="undo custSel addSld delSld modSld sldOrd">
      <pc:chgData name="romain bosa" userId="057da850-c628-4e19-b013-bd4f2caab38a" providerId="ADAL" clId="{7E9226D7-4EE8-4E32-8CB9-8C0664230DE9}" dt="2019-03-11T00:45:52.797" v="4913" actId="27636"/>
      <pc:docMkLst>
        <pc:docMk/>
      </pc:docMkLst>
      <pc:sldChg chg="modSp">
        <pc:chgData name="romain bosa" userId="057da850-c628-4e19-b013-bd4f2caab38a" providerId="ADAL" clId="{7E9226D7-4EE8-4E32-8CB9-8C0664230DE9}" dt="2019-03-10T22:18:58.117" v="7" actId="20577"/>
        <pc:sldMkLst>
          <pc:docMk/>
          <pc:sldMk cId="2767996708" sldId="256"/>
        </pc:sldMkLst>
        <pc:spChg chg="mod">
          <ac:chgData name="romain bosa" userId="057da850-c628-4e19-b013-bd4f2caab38a" providerId="ADAL" clId="{7E9226D7-4EE8-4E32-8CB9-8C0664230DE9}" dt="2019-03-10T22:18:58.117" v="7" actId="20577"/>
          <ac:spMkLst>
            <pc:docMk/>
            <pc:sldMk cId="2767996708" sldId="256"/>
            <ac:spMk id="2" creationId="{B123F98C-4A95-4DB9-8135-F0A3FD4F04A8}"/>
          </ac:spMkLst>
        </pc:spChg>
      </pc:sldChg>
      <pc:sldChg chg="modSp">
        <pc:chgData name="romain bosa" userId="057da850-c628-4e19-b013-bd4f2caab38a" providerId="ADAL" clId="{7E9226D7-4EE8-4E32-8CB9-8C0664230DE9}" dt="2019-03-11T00:13:57.968" v="3924" actId="20577"/>
        <pc:sldMkLst>
          <pc:docMk/>
          <pc:sldMk cId="93622747" sldId="274"/>
        </pc:sldMkLst>
        <pc:spChg chg="mod">
          <ac:chgData name="romain bosa" userId="057da850-c628-4e19-b013-bd4f2caab38a" providerId="ADAL" clId="{7E9226D7-4EE8-4E32-8CB9-8C0664230DE9}" dt="2019-03-11T00:04:32.369" v="3309" actId="20577"/>
          <ac:spMkLst>
            <pc:docMk/>
            <pc:sldMk cId="93622747" sldId="274"/>
            <ac:spMk id="2" creationId="{8C27BF91-840B-4C2A-9A4F-7935589C0C06}"/>
          </ac:spMkLst>
        </pc:spChg>
        <pc:spChg chg="mod">
          <ac:chgData name="romain bosa" userId="057da850-c628-4e19-b013-bd4f2caab38a" providerId="ADAL" clId="{7E9226D7-4EE8-4E32-8CB9-8C0664230DE9}" dt="2019-03-11T00:13:57.968" v="3924" actId="20577"/>
          <ac:spMkLst>
            <pc:docMk/>
            <pc:sldMk cId="93622747" sldId="274"/>
            <ac:spMk id="3" creationId="{DCDDDE6F-0CDC-4A1B-9C10-AE286AFB8E2D}"/>
          </ac:spMkLst>
        </pc:spChg>
      </pc:sldChg>
    </pc:docChg>
  </pc:docChgLst>
  <pc:docChgLst>
    <pc:chgData name="romain bosa" userId="057da850-c628-4e19-b013-bd4f2caab38a" providerId="ADAL" clId="{FE97D2BF-328E-48C6-9ED7-8FBE8E528211}"/>
    <pc:docChg chg="undo redo custSel modSld">
      <pc:chgData name="romain bosa" userId="057da850-c628-4e19-b013-bd4f2caab38a" providerId="ADAL" clId="{FE97D2BF-328E-48C6-9ED7-8FBE8E528211}" dt="2019-04-23T09:06:43.308" v="140" actId="20577"/>
      <pc:docMkLst>
        <pc:docMk/>
      </pc:docMkLst>
      <pc:sldChg chg="modSp">
        <pc:chgData name="romain bosa" userId="057da850-c628-4e19-b013-bd4f2caab38a" providerId="ADAL" clId="{FE97D2BF-328E-48C6-9ED7-8FBE8E528211}" dt="2019-04-23T08:38:24.818" v="47" actId="15415"/>
        <pc:sldMkLst>
          <pc:docMk/>
          <pc:sldMk cId="2906376690" sldId="297"/>
        </pc:sldMkLst>
        <pc:spChg chg="mod">
          <ac:chgData name="romain bosa" userId="057da850-c628-4e19-b013-bd4f2caab38a" providerId="ADAL" clId="{FE97D2BF-328E-48C6-9ED7-8FBE8E528211}" dt="2019-04-23T08:38:24.818" v="47" actId="15415"/>
          <ac:spMkLst>
            <pc:docMk/>
            <pc:sldMk cId="2906376690" sldId="297"/>
            <ac:spMk id="3" creationId="{86D3EB33-9A1C-48CA-A85D-AEFB066AD4F0}"/>
          </ac:spMkLst>
        </pc:spChg>
      </pc:sldChg>
      <pc:sldChg chg="modSp">
        <pc:chgData name="romain bosa" userId="057da850-c628-4e19-b013-bd4f2caab38a" providerId="ADAL" clId="{FE97D2BF-328E-48C6-9ED7-8FBE8E528211}" dt="2019-04-23T09:06:43.308" v="140" actId="20577"/>
        <pc:sldMkLst>
          <pc:docMk/>
          <pc:sldMk cId="3458785653" sldId="299"/>
        </pc:sldMkLst>
        <pc:spChg chg="mod">
          <ac:chgData name="romain bosa" userId="057da850-c628-4e19-b013-bd4f2caab38a" providerId="ADAL" clId="{FE97D2BF-328E-48C6-9ED7-8FBE8E528211}" dt="2019-04-23T09:06:43.308" v="140" actId="20577"/>
          <ac:spMkLst>
            <pc:docMk/>
            <pc:sldMk cId="3458785653" sldId="299"/>
            <ac:spMk id="3" creationId="{FFF3357E-EEF4-49F7-A1B6-762BAA142EBF}"/>
          </ac:spMkLst>
        </pc:spChg>
      </pc:sldChg>
    </pc:docChg>
  </pc:docChgLst>
  <pc:docChgLst>
    <pc:chgData name="romain bosa" userId="057da850-c628-4e19-b013-bd4f2caab38a" providerId="ADAL" clId="{150C9567-CBCE-43E5-87B7-69E8999D81EF}"/>
    <pc:docChg chg="undo custSel addSld delSld modSld">
      <pc:chgData name="romain bosa" userId="057da850-c628-4e19-b013-bd4f2caab38a" providerId="ADAL" clId="{150C9567-CBCE-43E5-87B7-69E8999D81EF}" dt="2019-02-24T23:12:28.773" v="4198" actId="20577"/>
      <pc:docMkLst>
        <pc:docMk/>
      </pc:docMkLst>
      <pc:sldChg chg="modSp">
        <pc:chgData name="romain bosa" userId="057da850-c628-4e19-b013-bd4f2caab38a" providerId="ADAL" clId="{150C9567-CBCE-43E5-87B7-69E8999D81EF}" dt="2019-02-24T20:58:22.556" v="8" actId="20577"/>
        <pc:sldMkLst>
          <pc:docMk/>
          <pc:sldMk cId="2767996708" sldId="256"/>
        </pc:sldMkLst>
        <pc:spChg chg="mod">
          <ac:chgData name="romain bosa" userId="057da850-c628-4e19-b013-bd4f2caab38a" providerId="ADAL" clId="{150C9567-CBCE-43E5-87B7-69E8999D81EF}" dt="2019-02-24T20:58:22.556" v="8" actId="20577"/>
          <ac:spMkLst>
            <pc:docMk/>
            <pc:sldMk cId="2767996708" sldId="256"/>
            <ac:spMk id="2" creationId="{B123F98C-4A95-4DB9-8135-F0A3FD4F04A8}"/>
          </ac:spMkLst>
        </pc:spChg>
      </pc:sldChg>
      <pc:sldChg chg="modSp add">
        <pc:chgData name="romain bosa" userId="057da850-c628-4e19-b013-bd4f2caab38a" providerId="ADAL" clId="{150C9567-CBCE-43E5-87B7-69E8999D81EF}" dt="2019-02-24T23:12:28.773" v="4198" actId="20577"/>
        <pc:sldMkLst>
          <pc:docMk/>
          <pc:sldMk cId="93622747" sldId="274"/>
        </pc:sldMkLst>
        <pc:spChg chg="mod">
          <ac:chgData name="romain bosa" userId="057da850-c628-4e19-b013-bd4f2caab38a" providerId="ADAL" clId="{150C9567-CBCE-43E5-87B7-69E8999D81EF}" dt="2019-02-24T22:48:32.558" v="2963" actId="20577"/>
          <ac:spMkLst>
            <pc:docMk/>
            <pc:sldMk cId="93622747" sldId="274"/>
            <ac:spMk id="2" creationId="{8C27BF91-840B-4C2A-9A4F-7935589C0C06}"/>
          </ac:spMkLst>
        </pc:spChg>
        <pc:spChg chg="mod">
          <ac:chgData name="romain bosa" userId="057da850-c628-4e19-b013-bd4f2caab38a" providerId="ADAL" clId="{150C9567-CBCE-43E5-87B7-69E8999D81EF}" dt="2019-02-24T23:12:28.773" v="4198" actId="20577"/>
          <ac:spMkLst>
            <pc:docMk/>
            <pc:sldMk cId="93622747" sldId="274"/>
            <ac:spMk id="3" creationId="{DCDDDE6F-0CDC-4A1B-9C10-AE286AFB8E2D}"/>
          </ac:spMkLst>
        </pc:spChg>
      </pc:sldChg>
    </pc:docChg>
  </pc:docChgLst>
  <pc:docChgLst>
    <pc:chgData name="romain bosa" userId="057da850-c628-4e19-b013-bd4f2caab38a" providerId="ADAL" clId="{C4818157-FD9F-4A9E-998B-69085781032C}"/>
    <pc:docChg chg="modSld">
      <pc:chgData name="romain bosa" userId="057da850-c628-4e19-b013-bd4f2caab38a" providerId="ADAL" clId="{C4818157-FD9F-4A9E-998B-69085781032C}" dt="2019-04-08T11:45:35.993" v="0" actId="15415"/>
      <pc:docMkLst>
        <pc:docMk/>
      </pc:docMkLst>
    </pc:docChg>
  </pc:docChgLst>
  <pc:docChgLst>
    <pc:chgData name="romain bosa" userId="057da850-c628-4e19-b013-bd4f2caab38a" providerId="ADAL" clId="{94351095-DC05-4BF0-9966-5441845DD034}"/>
    <pc:docChg chg="undo custSel addSld delSld modSld">
      <pc:chgData name="romain bosa" userId="057da850-c628-4e19-b013-bd4f2caab38a" providerId="ADAL" clId="{94351095-DC05-4BF0-9966-5441845DD034}" dt="2019-04-22T22:11:00.872" v="2730" actId="2696"/>
      <pc:docMkLst>
        <pc:docMk/>
      </pc:docMkLst>
      <pc:sldChg chg="modSp">
        <pc:chgData name="romain bosa" userId="057da850-c628-4e19-b013-bd4f2caab38a" providerId="ADAL" clId="{94351095-DC05-4BF0-9966-5441845DD034}" dt="2019-04-22T21:02:14.175" v="11" actId="20577"/>
        <pc:sldMkLst>
          <pc:docMk/>
          <pc:sldMk cId="2767996708" sldId="256"/>
        </pc:sldMkLst>
        <pc:spChg chg="mod">
          <ac:chgData name="romain bosa" userId="057da850-c628-4e19-b013-bd4f2caab38a" providerId="ADAL" clId="{94351095-DC05-4BF0-9966-5441845DD034}" dt="2019-04-22T21:02:14.175" v="11" actId="20577"/>
          <ac:spMkLst>
            <pc:docMk/>
            <pc:sldMk cId="2767996708" sldId="256"/>
            <ac:spMk id="2" creationId="{B123F98C-4A95-4DB9-8135-F0A3FD4F04A8}"/>
          </ac:spMkLst>
        </pc:spChg>
      </pc:sldChg>
      <pc:sldChg chg="modSp">
        <pc:chgData name="romain bosa" userId="057da850-c628-4e19-b013-bd4f2caab38a" providerId="ADAL" clId="{94351095-DC05-4BF0-9966-5441845DD034}" dt="2019-04-22T22:09:05.036" v="2526" actId="20577"/>
        <pc:sldMkLst>
          <pc:docMk/>
          <pc:sldMk cId="93622747" sldId="274"/>
        </pc:sldMkLst>
        <pc:spChg chg="mod">
          <ac:chgData name="romain bosa" userId="057da850-c628-4e19-b013-bd4f2caab38a" providerId="ADAL" clId="{94351095-DC05-4BF0-9966-5441845DD034}" dt="2019-04-22T22:01:17.864" v="1763" actId="20577"/>
          <ac:spMkLst>
            <pc:docMk/>
            <pc:sldMk cId="93622747" sldId="274"/>
            <ac:spMk id="2" creationId="{8C27BF91-840B-4C2A-9A4F-7935589C0C06}"/>
          </ac:spMkLst>
        </pc:spChg>
        <pc:spChg chg="mod">
          <ac:chgData name="romain bosa" userId="057da850-c628-4e19-b013-bd4f2caab38a" providerId="ADAL" clId="{94351095-DC05-4BF0-9966-5441845DD034}" dt="2019-04-22T22:09:05.036" v="2526" actId="20577"/>
          <ac:spMkLst>
            <pc:docMk/>
            <pc:sldMk cId="93622747" sldId="274"/>
            <ac:spMk id="3" creationId="{DCDDDE6F-0CDC-4A1B-9C10-AE286AFB8E2D}"/>
          </ac:spMkLst>
        </pc:spChg>
      </pc:sldChg>
      <pc:sldChg chg="modSp del">
        <pc:chgData name="romain bosa" userId="057da850-c628-4e19-b013-bd4f2caab38a" providerId="ADAL" clId="{94351095-DC05-4BF0-9966-5441845DD034}" dt="2019-04-22T22:11:00.872" v="2730" actId="2696"/>
        <pc:sldMkLst>
          <pc:docMk/>
          <pc:sldMk cId="3607840939" sldId="285"/>
        </pc:sldMkLst>
        <pc:spChg chg="mod">
          <ac:chgData name="romain bosa" userId="057da850-c628-4e19-b013-bd4f2caab38a" providerId="ADAL" clId="{94351095-DC05-4BF0-9966-5441845DD034}" dt="2019-04-22T22:10:54.225" v="2729" actId="6549"/>
          <ac:spMkLst>
            <pc:docMk/>
            <pc:sldMk cId="3607840939" sldId="285"/>
            <ac:spMk id="3" creationId="{60AC283C-5F7A-4859-B57C-6256FCF0BBA0}"/>
          </ac:spMkLst>
        </pc:spChg>
      </pc:sldChg>
      <pc:sldChg chg="del">
        <pc:chgData name="romain bosa" userId="057da850-c628-4e19-b013-bd4f2caab38a" providerId="ADAL" clId="{94351095-DC05-4BF0-9966-5441845DD034}" dt="2019-04-22T21:57:38.382" v="1650" actId="2696"/>
        <pc:sldMkLst>
          <pc:docMk/>
          <pc:sldMk cId="954622979" sldId="287"/>
        </pc:sldMkLst>
      </pc:sldChg>
      <pc:sldChg chg="modSp">
        <pc:chgData name="romain bosa" userId="057da850-c628-4e19-b013-bd4f2caab38a" providerId="ADAL" clId="{94351095-DC05-4BF0-9966-5441845DD034}" dt="2019-04-22T21:30:54.220" v="931" actId="20577"/>
        <pc:sldMkLst>
          <pc:docMk/>
          <pc:sldMk cId="3969987406" sldId="289"/>
        </pc:sldMkLst>
        <pc:spChg chg="mod">
          <ac:chgData name="romain bosa" userId="057da850-c628-4e19-b013-bd4f2caab38a" providerId="ADAL" clId="{94351095-DC05-4BF0-9966-5441845DD034}" dt="2019-04-22T21:02:22.711" v="33" actId="20577"/>
          <ac:spMkLst>
            <pc:docMk/>
            <pc:sldMk cId="3969987406" sldId="289"/>
            <ac:spMk id="2" creationId="{6639D255-22D9-4842-9320-D0CA12CD955F}"/>
          </ac:spMkLst>
        </pc:spChg>
        <pc:spChg chg="mod">
          <ac:chgData name="romain bosa" userId="057da850-c628-4e19-b013-bd4f2caab38a" providerId="ADAL" clId="{94351095-DC05-4BF0-9966-5441845DD034}" dt="2019-04-22T21:30:54.220" v="931" actId="20577"/>
          <ac:spMkLst>
            <pc:docMk/>
            <pc:sldMk cId="3969987406" sldId="289"/>
            <ac:spMk id="3" creationId="{DCCA501A-5CA1-415B-B868-9CEA6D9C9DAD}"/>
          </ac:spMkLst>
        </pc:spChg>
      </pc:sldChg>
      <pc:sldChg chg="del">
        <pc:chgData name="romain bosa" userId="057da850-c628-4e19-b013-bd4f2caab38a" providerId="ADAL" clId="{94351095-DC05-4BF0-9966-5441845DD034}" dt="2019-04-22T21:57:39.168" v="1651" actId="2696"/>
        <pc:sldMkLst>
          <pc:docMk/>
          <pc:sldMk cId="590012149" sldId="291"/>
        </pc:sldMkLst>
      </pc:sldChg>
      <pc:sldChg chg="del">
        <pc:chgData name="romain bosa" userId="057da850-c628-4e19-b013-bd4f2caab38a" providerId="ADAL" clId="{94351095-DC05-4BF0-9966-5441845DD034}" dt="2019-04-22T21:57:41.615" v="1653" actId="2696"/>
        <pc:sldMkLst>
          <pc:docMk/>
          <pc:sldMk cId="3785989134" sldId="293"/>
        </pc:sldMkLst>
      </pc:sldChg>
      <pc:sldChg chg="del">
        <pc:chgData name="romain bosa" userId="057da850-c628-4e19-b013-bd4f2caab38a" providerId="ADAL" clId="{94351095-DC05-4BF0-9966-5441845DD034}" dt="2019-04-22T21:57:44.949" v="1654" actId="2696"/>
        <pc:sldMkLst>
          <pc:docMk/>
          <pc:sldMk cId="1431366122" sldId="294"/>
        </pc:sldMkLst>
      </pc:sldChg>
      <pc:sldChg chg="del">
        <pc:chgData name="romain bosa" userId="057da850-c628-4e19-b013-bd4f2caab38a" providerId="ADAL" clId="{94351095-DC05-4BF0-9966-5441845DD034}" dt="2019-04-22T21:57:40.919" v="1652" actId="2696"/>
        <pc:sldMkLst>
          <pc:docMk/>
          <pc:sldMk cId="729517380" sldId="295"/>
        </pc:sldMkLst>
      </pc:sldChg>
      <pc:sldChg chg="del">
        <pc:chgData name="romain bosa" userId="057da850-c628-4e19-b013-bd4f2caab38a" providerId="ADAL" clId="{94351095-DC05-4BF0-9966-5441845DD034}" dt="2019-04-22T22:01:11.347" v="1753" actId="2696"/>
        <pc:sldMkLst>
          <pc:docMk/>
          <pc:sldMk cId="483057659" sldId="296"/>
        </pc:sldMkLst>
      </pc:sldChg>
      <pc:sldChg chg="modSp add">
        <pc:chgData name="romain bosa" userId="057da850-c628-4e19-b013-bd4f2caab38a" providerId="ADAL" clId="{94351095-DC05-4BF0-9966-5441845DD034}" dt="2019-04-22T21:47:08.716" v="1529" actId="20577"/>
        <pc:sldMkLst>
          <pc:docMk/>
          <pc:sldMk cId="2906376690" sldId="297"/>
        </pc:sldMkLst>
        <pc:spChg chg="mod">
          <ac:chgData name="romain bosa" userId="057da850-c628-4e19-b013-bd4f2caab38a" providerId="ADAL" clId="{94351095-DC05-4BF0-9966-5441845DD034}" dt="2019-04-22T21:36:31.929" v="1276" actId="20577"/>
          <ac:spMkLst>
            <pc:docMk/>
            <pc:sldMk cId="2906376690" sldId="297"/>
            <ac:spMk id="2" creationId="{E982A119-6006-4B8E-8A23-89EB8AA23E58}"/>
          </ac:spMkLst>
        </pc:spChg>
        <pc:spChg chg="mod">
          <ac:chgData name="romain bosa" userId="057da850-c628-4e19-b013-bd4f2caab38a" providerId="ADAL" clId="{94351095-DC05-4BF0-9966-5441845DD034}" dt="2019-04-22T21:47:08.716" v="1529" actId="20577"/>
          <ac:spMkLst>
            <pc:docMk/>
            <pc:sldMk cId="2906376690" sldId="297"/>
            <ac:spMk id="3" creationId="{86D3EB33-9A1C-48CA-A85D-AEFB066AD4F0}"/>
          </ac:spMkLst>
        </pc:spChg>
      </pc:sldChg>
      <pc:sldChg chg="modSp add del">
        <pc:chgData name="romain bosa" userId="057da850-c628-4e19-b013-bd4f2caab38a" providerId="ADAL" clId="{94351095-DC05-4BF0-9966-5441845DD034}" dt="2019-04-22T21:27:23.387" v="691" actId="2696"/>
        <pc:sldMkLst>
          <pc:docMk/>
          <pc:sldMk cId="3399078812" sldId="297"/>
        </pc:sldMkLst>
        <pc:spChg chg="mod">
          <ac:chgData name="romain bosa" userId="057da850-c628-4e19-b013-bd4f2caab38a" providerId="ADAL" clId="{94351095-DC05-4BF0-9966-5441845DD034}" dt="2019-04-22T21:23:27.351" v="603" actId="20577"/>
          <ac:spMkLst>
            <pc:docMk/>
            <pc:sldMk cId="3399078812" sldId="297"/>
            <ac:spMk id="2" creationId="{B178E881-079B-4C9F-931B-EBF9759B3852}"/>
          </ac:spMkLst>
        </pc:spChg>
        <pc:spChg chg="mod">
          <ac:chgData name="romain bosa" userId="057da850-c628-4e19-b013-bd4f2caab38a" providerId="ADAL" clId="{94351095-DC05-4BF0-9966-5441845DD034}" dt="2019-04-22T21:25:37.429" v="664" actId="20577"/>
          <ac:spMkLst>
            <pc:docMk/>
            <pc:sldMk cId="3399078812" sldId="297"/>
            <ac:spMk id="3" creationId="{15997323-3A1E-4F99-8201-A42D7A0E8D23}"/>
          </ac:spMkLst>
        </pc:spChg>
      </pc:sldChg>
      <pc:sldChg chg="addSp modSp add">
        <pc:chgData name="romain bosa" userId="057da850-c628-4e19-b013-bd4f2caab38a" providerId="ADAL" clId="{94351095-DC05-4BF0-9966-5441845DD034}" dt="2019-04-22T21:34:27.620" v="1225" actId="1076"/>
        <pc:sldMkLst>
          <pc:docMk/>
          <pc:sldMk cId="4111093946" sldId="298"/>
        </pc:sldMkLst>
        <pc:spChg chg="mod">
          <ac:chgData name="romain bosa" userId="057da850-c628-4e19-b013-bd4f2caab38a" providerId="ADAL" clId="{94351095-DC05-4BF0-9966-5441845DD034}" dt="2019-04-22T21:28:59.692" v="785" actId="20577"/>
          <ac:spMkLst>
            <pc:docMk/>
            <pc:sldMk cId="4111093946" sldId="298"/>
            <ac:spMk id="2" creationId="{D74D8E8D-93AE-4920-BE10-26DF5C4F258E}"/>
          </ac:spMkLst>
        </pc:spChg>
        <pc:spChg chg="mod">
          <ac:chgData name="romain bosa" userId="057da850-c628-4e19-b013-bd4f2caab38a" providerId="ADAL" clId="{94351095-DC05-4BF0-9966-5441845DD034}" dt="2019-04-22T21:33:55.378" v="1218" actId="20577"/>
          <ac:spMkLst>
            <pc:docMk/>
            <pc:sldMk cId="4111093946" sldId="298"/>
            <ac:spMk id="3" creationId="{CC62459A-EF70-42AC-9816-BFD1DD3ECA0B}"/>
          </ac:spMkLst>
        </pc:spChg>
        <pc:picChg chg="add mod">
          <ac:chgData name="romain bosa" userId="057da850-c628-4e19-b013-bd4f2caab38a" providerId="ADAL" clId="{94351095-DC05-4BF0-9966-5441845DD034}" dt="2019-04-22T21:34:27.620" v="1225" actId="1076"/>
          <ac:picMkLst>
            <pc:docMk/>
            <pc:sldMk cId="4111093946" sldId="298"/>
            <ac:picMk id="4" creationId="{5A576BBD-ACF5-4764-ADFD-3FEC970B3AAE}"/>
          </ac:picMkLst>
        </pc:picChg>
      </pc:sldChg>
      <pc:sldChg chg="addSp delSp modSp add del">
        <pc:chgData name="romain bosa" userId="057da850-c628-4e19-b013-bd4f2caab38a" providerId="ADAL" clId="{94351095-DC05-4BF0-9966-5441845DD034}" dt="2019-04-22T21:47:36.817" v="1530" actId="2696"/>
        <pc:sldMkLst>
          <pc:docMk/>
          <pc:sldMk cId="2788598824" sldId="299"/>
        </pc:sldMkLst>
        <pc:spChg chg="del">
          <ac:chgData name="romain bosa" userId="057da850-c628-4e19-b013-bd4f2caab38a" providerId="ADAL" clId="{94351095-DC05-4BF0-9966-5441845DD034}" dt="2019-04-22T21:34:19.170" v="1222" actId="478"/>
          <ac:spMkLst>
            <pc:docMk/>
            <pc:sldMk cId="2788598824" sldId="299"/>
            <ac:spMk id="2" creationId="{CA30E74F-B833-40E8-978A-FE4A8BB9C152}"/>
          </ac:spMkLst>
        </pc:spChg>
        <pc:spChg chg="del">
          <ac:chgData name="romain bosa" userId="057da850-c628-4e19-b013-bd4f2caab38a" providerId="ADAL" clId="{94351095-DC05-4BF0-9966-5441845DD034}" dt="2019-04-22T21:34:17.288" v="1221" actId="478"/>
          <ac:spMkLst>
            <pc:docMk/>
            <pc:sldMk cId="2788598824" sldId="299"/>
            <ac:spMk id="3" creationId="{0C641AEB-DECF-4E35-9E7A-11F1582DC374}"/>
          </ac:spMkLst>
        </pc:spChg>
        <pc:picChg chg="add del mod">
          <ac:chgData name="romain bosa" userId="057da850-c628-4e19-b013-bd4f2caab38a" providerId="ADAL" clId="{94351095-DC05-4BF0-9966-5441845DD034}" dt="2019-04-22T21:35:23.202" v="1226" actId="478"/>
          <ac:picMkLst>
            <pc:docMk/>
            <pc:sldMk cId="2788598824" sldId="299"/>
            <ac:picMk id="1026" creationId="{B6A6BE7A-ABAB-4D91-8907-A06CF8562294}"/>
          </ac:picMkLst>
        </pc:picChg>
      </pc:sldChg>
      <pc:sldChg chg="modSp add">
        <pc:chgData name="romain bosa" userId="057da850-c628-4e19-b013-bd4f2caab38a" providerId="ADAL" clId="{94351095-DC05-4BF0-9966-5441845DD034}" dt="2019-04-22T22:00:39.929" v="1752" actId="20577"/>
        <pc:sldMkLst>
          <pc:docMk/>
          <pc:sldMk cId="3458785653" sldId="299"/>
        </pc:sldMkLst>
        <pc:spChg chg="mod">
          <ac:chgData name="romain bosa" userId="057da850-c628-4e19-b013-bd4f2caab38a" providerId="ADAL" clId="{94351095-DC05-4BF0-9966-5441845DD034}" dt="2019-04-22T21:47:55.901" v="1550" actId="20577"/>
          <ac:spMkLst>
            <pc:docMk/>
            <pc:sldMk cId="3458785653" sldId="299"/>
            <ac:spMk id="2" creationId="{6FB188B9-07DA-42EF-AD0F-115F4CD9A2CE}"/>
          </ac:spMkLst>
        </pc:spChg>
        <pc:spChg chg="mod">
          <ac:chgData name="romain bosa" userId="057da850-c628-4e19-b013-bd4f2caab38a" providerId="ADAL" clId="{94351095-DC05-4BF0-9966-5441845DD034}" dt="2019-04-22T22:00:39.929" v="1752" actId="20577"/>
          <ac:spMkLst>
            <pc:docMk/>
            <pc:sldMk cId="3458785653" sldId="299"/>
            <ac:spMk id="3" creationId="{FFF3357E-EEF4-49F7-A1B6-762BAA142EBF}"/>
          </ac:spMkLst>
        </pc:spChg>
      </pc:sldChg>
      <pc:sldChg chg="modSp add">
        <pc:chgData name="romain bosa" userId="057da850-c628-4e19-b013-bd4f2caab38a" providerId="ADAL" clId="{94351095-DC05-4BF0-9966-5441845DD034}" dt="2019-04-22T22:09:43.541" v="2637" actId="20577"/>
        <pc:sldMkLst>
          <pc:docMk/>
          <pc:sldMk cId="414809633" sldId="300"/>
        </pc:sldMkLst>
        <pc:spChg chg="mod">
          <ac:chgData name="romain bosa" userId="057da850-c628-4e19-b013-bd4f2caab38a" providerId="ADAL" clId="{94351095-DC05-4BF0-9966-5441845DD034}" dt="2019-04-22T22:06:22.925" v="2164" actId="20577"/>
          <ac:spMkLst>
            <pc:docMk/>
            <pc:sldMk cId="414809633" sldId="300"/>
            <ac:spMk id="2" creationId="{3ABA576E-87A5-4E6E-AE89-5AC6E79060B6}"/>
          </ac:spMkLst>
        </pc:spChg>
        <pc:spChg chg="mod">
          <ac:chgData name="romain bosa" userId="057da850-c628-4e19-b013-bd4f2caab38a" providerId="ADAL" clId="{94351095-DC05-4BF0-9966-5441845DD034}" dt="2019-04-22T22:09:43.541" v="2637" actId="20577"/>
          <ac:spMkLst>
            <pc:docMk/>
            <pc:sldMk cId="414809633" sldId="300"/>
            <ac:spMk id="3" creationId="{FFA09FB1-BC71-400F-AA1C-6C02C677AC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070A-FA05-482D-9682-740E78F58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5DA07-01C9-4219-A86D-30B7103BC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FD27C-7C47-4020-8793-51F54E19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2019-04-23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0F74-665E-4C06-84F4-553870B6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80585-6C29-4D75-87AF-706CAD08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0960-9150-42C6-8FF2-5C25F829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0D242-C4CE-4C14-971D-3BECF6575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5929-8214-413A-A91B-24E54E5C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2019-04-23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8BD1F-F668-4C6F-85DD-5916286E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59519-DD7A-404E-AEF3-E4AA1CCB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319DC-523B-4D03-B1A8-66EBC3913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86B34-5F18-44D5-B383-7519FAD00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D28A0-585E-4FE7-881B-257DB5D0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2019-04-23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5CA0C-5A3D-4934-A2F2-9B80F16B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AB63B-4627-442B-AAD1-FCAF28EE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0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1E7D-4D2E-4BA9-910E-18B81A52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FE2B-2D98-4F36-811B-9B3F67C9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8E8C-E95C-404D-AAD4-CB172D39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2019-04-23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899EA-6C1A-4F67-9DD3-61593F2E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30848-58A0-44C0-BC17-2C34C0E8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1E45-790F-4069-B090-BAEF5E34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649CD-159C-4024-8157-C0177936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3CE66-4834-43FE-A6AF-E8E9EDD3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2019-04-23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7372-59DF-487B-B1D2-147100CA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47836-E110-4307-940F-0DA9010A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1693-F4E4-4FB2-89DE-A5B53A6A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60F22-19C4-481B-8D6C-ED6B43752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39FAB-37D5-48D0-B6DE-E04B5CF47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6E85C-01ED-4FEA-AAE0-A230EFC7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2019-04-23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1F3F5-1792-48BE-A165-52FDB307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AD44B-0057-4E10-B5FA-D01486D6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5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30EE-5EAC-47D7-BF83-2E730991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ACEBC-9BA1-479D-84F9-F45A1D073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7C9DD-391B-4600-98D7-5DB5BC26D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36580-AEF9-4AEB-BD34-56449CA7A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E6EFC-F33F-4AC5-95C8-3290B7B59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EE504-AB45-4949-B899-D511FF94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2019-04-23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E2520-71D3-4EBD-B882-D16428C2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E0207-847B-4515-ABAB-5B8042D4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50CD-3864-410D-AFF3-E9D59FBD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3E352-EB76-4386-814F-D75B7F61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2019-04-23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B180D-C78D-4E30-B9C1-5FD2A876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19F6B-56E6-460D-9DD3-F179A12A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E9EAD-8C45-42CA-B5F4-3AC67030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2019-04-23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9D464-13E2-4A01-B34D-C5CE9406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03D89-5272-4EF2-B732-C1B6CFC9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2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83D3-B8AA-4628-A0BE-2AEA1CB1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F881-75B3-4E31-9F38-75184E585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91736-38F0-4D9C-ADF6-18FE9A7B5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08EF8-3913-430D-BF3C-6F8765DE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2019-04-23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E133A-3FB4-4876-855A-8CCB5E9D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8C9C0-C698-4000-B1C6-57FEB328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1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391E-0E0E-4E8C-A0FF-B1FC002E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27A8C-59BE-4814-B1BF-B4E7CA361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94E4F-D538-469B-95A7-16218391D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7E24D-B7C6-42C4-B535-58C9637E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2019-04-23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3D0D6-42F7-4E47-89E2-E3FA9E1A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CE4CA-3EC8-414D-BB51-34D0DC87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3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DC58B-A77D-4394-AD6D-A4F11F1B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CB497-29E4-48E2-8157-657D56202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CD7E-8120-41DD-98FA-A003A21CE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AFDFE-78F2-4DD8-990E-77E2F1075550}" type="datetimeFigureOut">
              <a:rPr lang="en-US" smtClean="0"/>
              <a:t>2019-04-23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11B3-DA26-4A42-B306-E1F324AD6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FA560-7505-4F28-8571-ADC5CAECB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9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F98C-4A95-4DB9-8135-F0A3FD4F0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206neutrinos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8A352-2572-4216-BE06-2A8320DBD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B-MAT-400</a:t>
            </a:r>
          </a:p>
        </p:txBody>
      </p:sp>
    </p:spTree>
    <p:extLst>
      <p:ext uri="{BB962C8B-B14F-4D97-AF65-F5344CB8AC3E}">
        <p14:creationId xmlns:p14="http://schemas.microsoft.com/office/powerpoint/2010/main" val="276799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D255-22D9-4842-9320-D0CA12CD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A501A-5CA1-415B-B868-9CEA6D9C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Science that quantitatively describes and analyses features of a collection of data points</a:t>
            </a:r>
          </a:p>
          <a:p>
            <a:r>
              <a:rPr lang="en-US" dirty="0"/>
              <a:t>The goal is to summarize a sample, rather than inferring information on a larger population it may represent</a:t>
            </a:r>
          </a:p>
          <a:p>
            <a:r>
              <a:rPr lang="en-US" dirty="0"/>
              <a:t>Applications everywhere</a:t>
            </a:r>
          </a:p>
          <a:p>
            <a:pPr lvl="1"/>
            <a:r>
              <a:rPr lang="en-US" dirty="0"/>
              <a:t>Industry (reliability, projections…)</a:t>
            </a:r>
          </a:p>
          <a:p>
            <a:pPr lvl="1"/>
            <a:r>
              <a:rPr lang="en-US" dirty="0"/>
              <a:t>Social sciences (census, polls…)</a:t>
            </a:r>
          </a:p>
          <a:p>
            <a:pPr lvl="1"/>
            <a:r>
              <a:rPr lang="en-US" dirty="0"/>
              <a:t>Economy (market analysis…)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8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8E8D-93AE-4920-BE10-26DF5C4F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62459A-EF70-42AC-9816-BFD1DD3EC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data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can describe the observations using measures such as:</a:t>
                </a:r>
              </a:p>
              <a:p>
                <a:pPr lvl="1"/>
                <a:r>
                  <a:rPr lang="en-US" dirty="0"/>
                  <a:t>Central tendency (ex: mean)</a:t>
                </a:r>
              </a:p>
              <a:p>
                <a:pPr lvl="1"/>
                <a:r>
                  <a:rPr lang="en-US" dirty="0"/>
                  <a:t>Dispersion (ex: variance)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62459A-EF70-42AC-9816-BFD1DD3EC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upload.wikimedia.org/wikipedia/commons/thumb/f/fa/Michelsonmorley-boxplot.svg/1024px-Michelsonmorley-boxplot.svg.png">
            <a:extLst>
              <a:ext uri="{FF2B5EF4-FFF2-40B4-BE49-F238E27FC236}">
                <a16:creationId xmlns:a16="http://schemas.microsoft.com/office/drawing/2014/main" id="{5A576BBD-ACF5-4764-ADFD-3FEC970B3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53" y="2458027"/>
            <a:ext cx="3853873" cy="385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9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A119-6006-4B8E-8A23-89EB8AA2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tendency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D3EB33-9A1C-48CA-A85D-AEFB066AD4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Arithmetic mean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Root mean square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Harmonic mean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D3EB33-9A1C-48CA-A85D-AEFB066AD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37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88B9-07DA-42EF-AD0F-115F4CD9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Dispersion measures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3357E-EEF4-49F7-A1B6-762BAA142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 how close are the values to the central tendency</a:t>
                </a:r>
              </a:p>
              <a:p>
                <a:r>
                  <a:rPr lang="en-US" dirty="0"/>
                  <a:t>Variance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Standard deviation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3357E-EEF4-49F7-A1B6-762BAA142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78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BF91-840B-4C2A-9A4F-7935589C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206neutrinos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DE6F-0CDC-4A1B-9C10-AE286AFB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Compute central tendency and dispersion measures for a data set evolving with time</a:t>
            </a:r>
          </a:p>
          <a:p>
            <a:r>
              <a:rPr lang="en-US" b="0" dirty="0"/>
              <a:t>Inputs: </a:t>
            </a:r>
            <a:r>
              <a:rPr lang="en-US" dirty="0"/>
              <a:t>n a h </a:t>
            </a:r>
            <a:r>
              <a:rPr lang="en-US" dirty="0" err="1"/>
              <a:t>sd</a:t>
            </a:r>
            <a:endParaRPr lang="en-US" b="0" dirty="0"/>
          </a:p>
          <a:p>
            <a:pPr lvl="1"/>
            <a:r>
              <a:rPr lang="en-US" dirty="0"/>
              <a:t>n: number of values already in the set</a:t>
            </a:r>
          </a:p>
          <a:p>
            <a:pPr lvl="1"/>
            <a:r>
              <a:rPr lang="en-US" dirty="0"/>
              <a:t>a: current arithmetic mean</a:t>
            </a:r>
          </a:p>
          <a:p>
            <a:pPr lvl="1"/>
            <a:r>
              <a:rPr lang="en-US" dirty="0"/>
              <a:t>h: current harmonic mean</a:t>
            </a:r>
          </a:p>
          <a:p>
            <a:pPr lvl="1"/>
            <a:r>
              <a:rPr lang="en-US" dirty="0" err="1"/>
              <a:t>sd</a:t>
            </a:r>
            <a:r>
              <a:rPr lang="en-US" dirty="0"/>
              <a:t>: current standard deviation</a:t>
            </a:r>
          </a:p>
          <a:p>
            <a:r>
              <a:rPr lang="en-US" dirty="0"/>
              <a:t>When started, the program asks the user to enter a new value</a:t>
            </a:r>
          </a:p>
        </p:txBody>
      </p:sp>
    </p:spTree>
    <p:extLst>
      <p:ext uri="{BB962C8B-B14F-4D97-AF65-F5344CB8AC3E}">
        <p14:creationId xmlns:p14="http://schemas.microsoft.com/office/powerpoint/2010/main" val="9362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576E-87A5-4E6E-AE89-5AC6E790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206neutrinos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9FB1-BC71-400F-AA1C-6C02C677A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new value is entered:</a:t>
            </a:r>
          </a:p>
          <a:p>
            <a:pPr lvl="1"/>
            <a:r>
              <a:rPr lang="en-US" dirty="0"/>
              <a:t>Display the number of recorded values</a:t>
            </a:r>
          </a:p>
          <a:p>
            <a:pPr lvl="1"/>
            <a:r>
              <a:rPr lang="en-US" dirty="0"/>
              <a:t>Display the arithmetic mean</a:t>
            </a:r>
          </a:p>
          <a:p>
            <a:pPr lvl="1"/>
            <a:r>
              <a:rPr lang="en-US" dirty="0"/>
              <a:t>Display the root mean square</a:t>
            </a:r>
          </a:p>
          <a:p>
            <a:pPr lvl="1"/>
            <a:r>
              <a:rPr lang="en-US" dirty="0"/>
              <a:t>Display the harmonic mean</a:t>
            </a:r>
          </a:p>
          <a:p>
            <a:pPr lvl="1"/>
            <a:r>
              <a:rPr lang="en-US" dirty="0"/>
              <a:t>Display the standard deviation</a:t>
            </a:r>
          </a:p>
          <a:p>
            <a:pPr lvl="1"/>
            <a:r>
              <a:rPr lang="en-US" dirty="0"/>
              <a:t>Asks the user for another value</a:t>
            </a:r>
          </a:p>
          <a:p>
            <a:r>
              <a:rPr lang="en-US" dirty="0"/>
              <a:t>If the keyword ‘END’ is entered, the program stops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3F4E4BD88AD4CB34B9DF005158A3B" ma:contentTypeVersion="5" ma:contentTypeDescription="Create a new document." ma:contentTypeScope="" ma:versionID="bafd8877d82b221772e588460716fae1">
  <xsd:schema xmlns:xsd="http://www.w3.org/2001/XMLSchema" xmlns:xs="http://www.w3.org/2001/XMLSchema" xmlns:p="http://schemas.microsoft.com/office/2006/metadata/properties" xmlns:ns2="a6b6f885-dcf3-4e30-ac0c-6768ec643f31" xmlns:ns3="da3d2619-2365-4e60-8c51-1b562e3a91fb" targetNamespace="http://schemas.microsoft.com/office/2006/metadata/properties" ma:root="true" ma:fieldsID="aa6898b63fbbd708583ccea5e3ae2d42" ns2:_="" ns3:_="">
    <xsd:import namespace="a6b6f885-dcf3-4e30-ac0c-6768ec643f31"/>
    <xsd:import namespace="da3d2619-2365-4e60-8c51-1b562e3a91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6f885-dcf3-4e30-ac0c-6768ec643f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d2619-2365-4e60-8c51-1b562e3a91f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702446-8BA8-450B-8AF0-55B8B685AF15}"/>
</file>

<file path=customXml/itemProps2.xml><?xml version="1.0" encoding="utf-8"?>
<ds:datastoreItem xmlns:ds="http://schemas.openxmlformats.org/officeDocument/2006/customXml" ds:itemID="{776BD8FB-DBA6-40E3-A28E-E584242A191D}"/>
</file>

<file path=customXml/itemProps3.xml><?xml version="1.0" encoding="utf-8"?>
<ds:datastoreItem xmlns:ds="http://schemas.openxmlformats.org/officeDocument/2006/customXml" ds:itemID="{392F1A3D-291B-4FBC-899D-B3566E8E18C6}"/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253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206neutrinos</vt:lpstr>
      <vt:lpstr>Descriptive statistics</vt:lpstr>
      <vt:lpstr>Descriptive statistics</vt:lpstr>
      <vt:lpstr>Central tendency measures</vt:lpstr>
      <vt:lpstr>Dispersion measures</vt:lpstr>
      <vt:lpstr>206neutrinos</vt:lpstr>
      <vt:lpstr>206neutrinos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201yams</dc:title>
  <dc:creator>romain bosa</dc:creator>
  <cp:lastModifiedBy>romain bosa</cp:lastModifiedBy>
  <cp:revision>13</cp:revision>
  <dcterms:created xsi:type="dcterms:W3CDTF">2019-02-10T22:23:15Z</dcterms:created>
  <dcterms:modified xsi:type="dcterms:W3CDTF">2019-04-23T09:06:47Z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0x0101005BE3F4E4BD88AD4CB34B9DF005158A3B</vt:lpwstr>
  </property>
</Properties>
</file>