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bosa" initials="rb" lastIdx="1" clrIdx="0">
    <p:extLst>
      <p:ext uri="{19B8F6BF-5375-455C-9EA6-DF929625EA0E}">
        <p15:presenceInfo xmlns:p15="http://schemas.microsoft.com/office/powerpoint/2012/main" userId="romain b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9A45D-2216-4341-8DCB-14076019DA11}" v="3" dt="2020-05-10T23:33:20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150C9567-CBCE-43E5-87B7-69E8999D81EF}"/>
    <pc:docChg chg="undo custSel addSld delSld modSld">
      <pc:chgData name="romain bosa" userId="057da850-c628-4e19-b013-bd4f2caab38a" providerId="ADAL" clId="{150C9567-CBCE-43E5-87B7-69E8999D81EF}" dt="2019-02-24T23:12:28.773" v="4198" actId="20577"/>
      <pc:docMkLst>
        <pc:docMk/>
      </pc:docMkLst>
      <pc:sldChg chg="modSp">
        <pc:chgData name="romain bosa" userId="057da850-c628-4e19-b013-bd4f2caab38a" providerId="ADAL" clId="{150C9567-CBCE-43E5-87B7-69E8999D81EF}" dt="2019-02-24T20:58:22.55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150C9567-CBCE-43E5-87B7-69E8999D81EF}" dt="2019-02-24T20:58:22.556" v="8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C4818157-FD9F-4A9E-998B-69085781032C}"/>
    <pc:docChg chg="modSld">
      <pc:chgData name="romain bosa" userId="057da850-c628-4e19-b013-bd4f2caab38a" providerId="ADAL" clId="{C4818157-FD9F-4A9E-998B-69085781032C}" dt="2019-04-08T11:45:35.993" v="0" actId="15415"/>
      <pc:docMkLst>
        <pc:docMk/>
      </pc:docMkLst>
    </pc:docChg>
  </pc:docChgLst>
  <pc:docChgLst>
    <pc:chgData name="romain bosa" userId="057da850-c628-4e19-b013-bd4f2caab38a" providerId="ADAL" clId="{6D29931C-AEBD-4656-A4E0-86BE44555278}"/>
  </pc:docChgLst>
  <pc:docChgLst>
    <pc:chgData name="romain bosa" userId="057da850-c628-4e19-b013-bd4f2caab38a" providerId="ADAL" clId="{4DE365EA-A86D-4728-9348-A0E8F8537B23}"/>
    <pc:docChg chg="undo custSel addSld delSld modSld sldOrd">
      <pc:chgData name="romain bosa" userId="057da850-c628-4e19-b013-bd4f2caab38a" providerId="ADAL" clId="{4DE365EA-A86D-4728-9348-A0E8F8537B23}" dt="2019-03-25T01:04:01.652" v="3154" actId="20577"/>
      <pc:docMkLst>
        <pc:docMk/>
      </pc:docMkLst>
      <pc:sldChg chg="modSp">
        <pc:chgData name="romain bosa" userId="057da850-c628-4e19-b013-bd4f2caab38a" providerId="ADAL" clId="{4DE365EA-A86D-4728-9348-A0E8F8537B23}" dt="2019-03-24T16:58:22.641" v="13" actId="20577"/>
        <pc:sldMkLst>
          <pc:docMk/>
          <pc:sldMk cId="2767996708" sldId="256"/>
        </pc:sldMkLst>
        <pc:spChg chg="mod">
          <ac:chgData name="romain bosa" userId="057da850-c628-4e19-b013-bd4f2caab38a" providerId="ADAL" clId="{4DE365EA-A86D-4728-9348-A0E8F8537B23}" dt="2019-03-24T16:58:22.641" v="13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A9BDE95F-65F2-441F-9F50-DDAB2E8DBE98}"/>
    <pc:docChg chg="undo custSel mod addSld delSld modSld sldOrd">
      <pc:chgData name="romain bosa" userId="057da850-c628-4e19-b013-bd4f2caab38a" providerId="ADAL" clId="{A9BDE95F-65F2-441F-9F50-DDAB2E8DBE98}" dt="2019-04-07T22:50:33.536" v="2601" actId="20577"/>
      <pc:docMkLst>
        <pc:docMk/>
      </pc:docMkLst>
      <pc:sldChg chg="modSp">
        <pc:chgData name="romain bosa" userId="057da850-c628-4e19-b013-bd4f2caab38a" providerId="ADAL" clId="{A9BDE95F-65F2-441F-9F50-DDAB2E8DBE98}" dt="2019-04-07T22:50:33.536" v="2601" actId="20577"/>
        <pc:sldMkLst>
          <pc:docMk/>
          <pc:sldMk cId="2767996708" sldId="256"/>
        </pc:sldMkLst>
        <pc:spChg chg="mod">
          <ac:chgData name="romain bosa" userId="057da850-c628-4e19-b013-bd4f2caab38a" providerId="ADAL" clId="{A9BDE95F-65F2-441F-9F50-DDAB2E8DBE98}" dt="2019-04-07T22:50:33.536" v="2601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53B96A38-52F6-46DB-ADE1-C81DD5B2E170}"/>
    <pc:docChg chg="undo redo custSel addSld delSld modSld">
      <pc:chgData name="romain bosa" userId="057da850-c628-4e19-b013-bd4f2caab38a" providerId="ADAL" clId="{53B96A38-52F6-46DB-ADE1-C81DD5B2E170}" dt="2019-04-28T21:53:43.610" v="4773" actId="2696"/>
      <pc:docMkLst>
        <pc:docMk/>
      </pc:docMkLst>
      <pc:sldChg chg="modSp">
        <pc:chgData name="romain bosa" userId="057da850-c628-4e19-b013-bd4f2caab38a" providerId="ADAL" clId="{53B96A38-52F6-46DB-ADE1-C81DD5B2E170}" dt="2019-04-28T15:52:35.413" v="12" actId="20577"/>
        <pc:sldMkLst>
          <pc:docMk/>
          <pc:sldMk cId="2767996708" sldId="256"/>
        </pc:sldMkLst>
        <pc:spChg chg="mod">
          <ac:chgData name="romain bosa" userId="057da850-c628-4e19-b013-bd4f2caab38a" providerId="ADAL" clId="{53B96A38-52F6-46DB-ADE1-C81DD5B2E170}" dt="2019-04-28T15:52:35.413" v="12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D7D60218-932F-4DF0-9FE3-F9AACB0A5C3E}"/>
    <pc:docChg chg="custSel modSld">
      <pc:chgData name="romain bosa" userId="057da850-c628-4e19-b013-bd4f2caab38a" providerId="ADAL" clId="{D7D60218-932F-4DF0-9FE3-F9AACB0A5C3E}" dt="2019-03-25T10:57:42.779" v="16" actId="20577"/>
      <pc:docMkLst>
        <pc:docMk/>
      </pc:docMkLst>
    </pc:docChg>
  </pc:docChgLst>
  <pc:docChgLst>
    <pc:chgData name="romain bosa" userId="057da850-c628-4e19-b013-bd4f2caab38a" providerId="ADAL" clId="{94351095-DC05-4BF0-9966-5441845DD034}"/>
    <pc:docChg chg="undo custSel addSld delSld modSld">
      <pc:chgData name="romain bosa" userId="057da850-c628-4e19-b013-bd4f2caab38a" providerId="ADAL" clId="{94351095-DC05-4BF0-9966-5441845DD034}" dt="2019-04-22T22:11:00.872" v="2730" actId="2696"/>
      <pc:docMkLst>
        <pc:docMk/>
      </pc:docMkLst>
      <pc:sldChg chg="modSp">
        <pc:chgData name="romain bosa" userId="057da850-c628-4e19-b013-bd4f2caab38a" providerId="ADAL" clId="{94351095-DC05-4BF0-9966-5441845DD034}" dt="2019-04-22T21:02:14.175" v="11" actId="20577"/>
        <pc:sldMkLst>
          <pc:docMk/>
          <pc:sldMk cId="2767996708" sldId="256"/>
        </pc:sldMkLst>
        <pc:spChg chg="mod">
          <ac:chgData name="romain bosa" userId="057da850-c628-4e19-b013-bd4f2caab38a" providerId="ADAL" clId="{94351095-DC05-4BF0-9966-5441845DD034}" dt="2019-04-22T21:02:14.175" v="11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0D99A45D-2216-4341-8DCB-14076019DA11}"/>
    <pc:docChg chg="modSld">
      <pc:chgData name="romain bosa" userId="057da850-c628-4e19-b013-bd4f2caab38a" providerId="ADAL" clId="{0D99A45D-2216-4341-8DCB-14076019DA11}" dt="2020-05-10T23:33:20.176" v="2" actId="20577"/>
      <pc:docMkLst>
        <pc:docMk/>
      </pc:docMkLst>
      <pc:sldChg chg="modSp">
        <pc:chgData name="romain bosa" userId="057da850-c628-4e19-b013-bd4f2caab38a" providerId="ADAL" clId="{0D99A45D-2216-4341-8DCB-14076019DA11}" dt="2020-05-10T23:33:20.176" v="2" actId="20577"/>
        <pc:sldMkLst>
          <pc:docMk/>
          <pc:sldMk cId="2411876509" sldId="328"/>
        </pc:sldMkLst>
        <pc:spChg chg="mod">
          <ac:chgData name="romain bosa" userId="057da850-c628-4e19-b013-bd4f2caab38a" providerId="ADAL" clId="{0D99A45D-2216-4341-8DCB-14076019DA11}" dt="2020-05-10T23:33:20.176" v="2" actId="20577"/>
          <ac:spMkLst>
            <pc:docMk/>
            <pc:sldMk cId="2411876509" sldId="328"/>
            <ac:spMk id="3" creationId="{2794E093-0677-4025-9EE6-1AB1353F79C7}"/>
          </ac:spMkLst>
        </pc:spChg>
      </pc:sldChg>
    </pc:docChg>
  </pc:docChgLst>
  <pc:docChgLst>
    <pc:chgData name="romain bosa" userId="057da850-c628-4e19-b013-bd4f2caab38a" providerId="ADAL" clId="{A5EE6E7E-C74F-421F-9046-325196C03799}"/>
    <pc:docChg chg="undo redo custSel addSld delSld modSld sldOrd">
      <pc:chgData name="romain bosa" userId="057da850-c628-4e19-b013-bd4f2caab38a" providerId="ADAL" clId="{A5EE6E7E-C74F-421F-9046-325196C03799}" dt="2019-05-06T00:20:04.891" v="5315" actId="20577"/>
      <pc:docMkLst>
        <pc:docMk/>
      </pc:docMkLst>
      <pc:sldChg chg="modSp">
        <pc:chgData name="romain bosa" userId="057da850-c628-4e19-b013-bd4f2caab38a" providerId="ADAL" clId="{A5EE6E7E-C74F-421F-9046-325196C03799}" dt="2019-05-05T18:04:32.50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A5EE6E7E-C74F-421F-9046-325196C03799}" dt="2019-05-05T18:04:32.506" v="8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1B606B1C-6728-40A2-96B7-EEECE575592B}"/>
    <pc:docChg chg="modSld">
      <pc:chgData name="romain bosa" userId="057da850-c628-4e19-b013-bd4f2caab38a" providerId="ADAL" clId="{1B606B1C-6728-40A2-96B7-EEECE575592B}" dt="2019-05-13T12:44:31.937" v="1" actId="20577"/>
      <pc:docMkLst>
        <pc:docMk/>
      </pc:docMkLst>
      <pc:sldChg chg="modSp">
        <pc:chgData name="romain bosa" userId="057da850-c628-4e19-b013-bd4f2caab38a" providerId="ADAL" clId="{1B606B1C-6728-40A2-96B7-EEECE575592B}" dt="2019-05-13T12:44:31.937" v="1" actId="20577"/>
        <pc:sldMkLst>
          <pc:docMk/>
          <pc:sldMk cId="3798550900" sldId="331"/>
        </pc:sldMkLst>
        <pc:spChg chg="mod">
          <ac:chgData name="romain bosa" userId="057da850-c628-4e19-b013-bd4f2caab38a" providerId="ADAL" clId="{1B606B1C-6728-40A2-96B7-EEECE575592B}" dt="2019-05-13T12:44:31.937" v="1" actId="20577"/>
          <ac:spMkLst>
            <pc:docMk/>
            <pc:sldMk cId="3798550900" sldId="331"/>
            <ac:spMk id="3" creationId="{0D4EEE38-246A-421A-88B0-14A9C6E14783}"/>
          </ac:spMkLst>
        </pc:spChg>
      </pc:sldChg>
    </pc:docChg>
  </pc:docChgLst>
  <pc:docChgLst>
    <pc:chgData name="romain bosa" userId="057da850-c628-4e19-b013-bd4f2caab38a" providerId="ADAL" clId="{7E9226D7-4EE8-4E32-8CB9-8C0664230DE9}"/>
    <pc:docChg chg="undo custSel addSld delSld modSld sldOrd">
      <pc:chgData name="romain bosa" userId="057da850-c628-4e19-b013-bd4f2caab38a" providerId="ADAL" clId="{7E9226D7-4EE8-4E32-8CB9-8C0664230DE9}" dt="2019-03-11T00:45:52.797" v="4913" actId="27636"/>
      <pc:docMkLst>
        <pc:docMk/>
      </pc:docMkLst>
      <pc:sldChg chg="modSp">
        <pc:chgData name="romain bosa" userId="057da850-c628-4e19-b013-bd4f2caab38a" providerId="ADAL" clId="{7E9226D7-4EE8-4E32-8CB9-8C0664230DE9}" dt="2019-03-10T22:18:58.117" v="7" actId="20577"/>
        <pc:sldMkLst>
          <pc:docMk/>
          <pc:sldMk cId="2767996708" sldId="256"/>
        </pc:sldMkLst>
        <pc:spChg chg="mod">
          <ac:chgData name="romain bosa" userId="057da850-c628-4e19-b013-bd4f2caab38a" providerId="ADAL" clId="{7E9226D7-4EE8-4E32-8CB9-8C0664230DE9}" dt="2019-03-10T22:18:58.117" v="7" actId="20577"/>
          <ac:spMkLst>
            <pc:docMk/>
            <pc:sldMk cId="2767996708" sldId="256"/>
            <ac:spMk id="2" creationId="{B123F98C-4A95-4DB9-8135-F0A3FD4F04A8}"/>
          </ac:spMkLst>
        </pc:spChg>
      </pc:sldChg>
    </pc:docChg>
  </pc:docChgLst>
  <pc:docChgLst>
    <pc:chgData name="romain bosa" userId="057da850-c628-4e19-b013-bd4f2caab38a" providerId="ADAL" clId="{0F2BC74C-AE7A-4AA5-962A-B03741EDA4BE}"/>
    <pc:docChg chg="undo custSel addSld delSld modSld sldOrd">
      <pc:chgData name="romain bosa" userId="057da850-c628-4e19-b013-bd4f2caab38a" providerId="ADAL" clId="{0F2BC74C-AE7A-4AA5-962A-B03741EDA4BE}" dt="2019-05-12T22:26:29.282" v="4879" actId="20577"/>
      <pc:docMkLst>
        <pc:docMk/>
      </pc:docMkLst>
      <pc:sldChg chg="modSp">
        <pc:chgData name="romain bosa" userId="057da850-c628-4e19-b013-bd4f2caab38a" providerId="ADAL" clId="{0F2BC74C-AE7A-4AA5-962A-B03741EDA4BE}" dt="2019-05-12T20:36:52.214" v="11" actId="20577"/>
        <pc:sldMkLst>
          <pc:docMk/>
          <pc:sldMk cId="2767996708" sldId="256"/>
        </pc:sldMkLst>
        <pc:spChg chg="mod">
          <ac:chgData name="romain bosa" userId="057da850-c628-4e19-b013-bd4f2caab38a" providerId="ADAL" clId="{0F2BC74C-AE7A-4AA5-962A-B03741EDA4BE}" dt="2019-05-12T20:36:52.214" v="11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del">
        <pc:chgData name="romain bosa" userId="057da850-c628-4e19-b013-bd4f2caab38a" providerId="ADAL" clId="{0F2BC74C-AE7A-4AA5-962A-B03741EDA4BE}" dt="2019-05-12T22:22:56.292" v="4875" actId="2696"/>
        <pc:sldMkLst>
          <pc:docMk/>
          <pc:sldMk cId="93622747" sldId="274"/>
        </pc:sldMkLst>
      </pc:sldChg>
      <pc:sldChg chg="del">
        <pc:chgData name="romain bosa" userId="057da850-c628-4e19-b013-bd4f2caab38a" providerId="ADAL" clId="{0F2BC74C-AE7A-4AA5-962A-B03741EDA4BE}" dt="2019-05-12T22:22:48.830" v="4865" actId="2696"/>
        <pc:sldMkLst>
          <pc:docMk/>
          <pc:sldMk cId="3969987406" sldId="289"/>
        </pc:sldMkLst>
      </pc:sldChg>
      <pc:sldChg chg="del">
        <pc:chgData name="romain bosa" userId="057da850-c628-4e19-b013-bd4f2caab38a" providerId="ADAL" clId="{0F2BC74C-AE7A-4AA5-962A-B03741EDA4BE}" dt="2019-05-12T22:22:49.751" v="4866" actId="2696"/>
        <pc:sldMkLst>
          <pc:docMk/>
          <pc:sldMk cId="4105968413" sldId="311"/>
        </pc:sldMkLst>
      </pc:sldChg>
      <pc:sldChg chg="del">
        <pc:chgData name="romain bosa" userId="057da850-c628-4e19-b013-bd4f2caab38a" providerId="ADAL" clId="{0F2BC74C-AE7A-4AA5-962A-B03741EDA4BE}" dt="2019-05-12T22:22:51.344" v="4868" actId="2696"/>
        <pc:sldMkLst>
          <pc:docMk/>
          <pc:sldMk cId="2718556966" sldId="312"/>
        </pc:sldMkLst>
      </pc:sldChg>
      <pc:sldChg chg="del">
        <pc:chgData name="romain bosa" userId="057da850-c628-4e19-b013-bd4f2caab38a" providerId="ADAL" clId="{0F2BC74C-AE7A-4AA5-962A-B03741EDA4BE}" dt="2019-05-12T22:22:50.513" v="4867" actId="2696"/>
        <pc:sldMkLst>
          <pc:docMk/>
          <pc:sldMk cId="3503655094" sldId="313"/>
        </pc:sldMkLst>
      </pc:sldChg>
      <pc:sldChg chg="del">
        <pc:chgData name="romain bosa" userId="057da850-c628-4e19-b013-bd4f2caab38a" providerId="ADAL" clId="{0F2BC74C-AE7A-4AA5-962A-B03741EDA4BE}" dt="2019-05-12T22:22:52.541" v="4870" actId="2696"/>
        <pc:sldMkLst>
          <pc:docMk/>
          <pc:sldMk cId="4289739783" sldId="314"/>
        </pc:sldMkLst>
      </pc:sldChg>
      <pc:sldChg chg="del">
        <pc:chgData name="romain bosa" userId="057da850-c628-4e19-b013-bd4f2caab38a" providerId="ADAL" clId="{0F2BC74C-AE7A-4AA5-962A-B03741EDA4BE}" dt="2019-05-12T22:22:53.811" v="4872" actId="2696"/>
        <pc:sldMkLst>
          <pc:docMk/>
          <pc:sldMk cId="1481235040" sldId="315"/>
        </pc:sldMkLst>
      </pc:sldChg>
      <pc:sldChg chg="del">
        <pc:chgData name="romain bosa" userId="057da850-c628-4e19-b013-bd4f2caab38a" providerId="ADAL" clId="{0F2BC74C-AE7A-4AA5-962A-B03741EDA4BE}" dt="2019-05-12T22:22:51.971" v="4869" actId="2696"/>
        <pc:sldMkLst>
          <pc:docMk/>
          <pc:sldMk cId="4223682169" sldId="316"/>
        </pc:sldMkLst>
      </pc:sldChg>
      <pc:sldChg chg="del">
        <pc:chgData name="romain bosa" userId="057da850-c628-4e19-b013-bd4f2caab38a" providerId="ADAL" clId="{0F2BC74C-AE7A-4AA5-962A-B03741EDA4BE}" dt="2019-05-12T22:22:53.113" v="4871" actId="2696"/>
        <pc:sldMkLst>
          <pc:docMk/>
          <pc:sldMk cId="556721617" sldId="317"/>
        </pc:sldMkLst>
      </pc:sldChg>
      <pc:sldChg chg="del">
        <pc:chgData name="romain bosa" userId="057da850-c628-4e19-b013-bd4f2caab38a" providerId="ADAL" clId="{0F2BC74C-AE7A-4AA5-962A-B03741EDA4BE}" dt="2019-05-12T22:22:54.292" v="4873" actId="2696"/>
        <pc:sldMkLst>
          <pc:docMk/>
          <pc:sldMk cId="562872262" sldId="318"/>
        </pc:sldMkLst>
      </pc:sldChg>
      <pc:sldChg chg="del">
        <pc:chgData name="romain bosa" userId="057da850-c628-4e19-b013-bd4f2caab38a" providerId="ADAL" clId="{0F2BC74C-AE7A-4AA5-962A-B03741EDA4BE}" dt="2019-05-12T22:22:55.181" v="4874" actId="2696"/>
        <pc:sldMkLst>
          <pc:docMk/>
          <pc:sldMk cId="35761983" sldId="320"/>
        </pc:sldMkLst>
      </pc:sldChg>
      <pc:sldChg chg="del">
        <pc:chgData name="romain bosa" userId="057da850-c628-4e19-b013-bd4f2caab38a" providerId="ADAL" clId="{0F2BC74C-AE7A-4AA5-962A-B03741EDA4BE}" dt="2019-05-12T22:24:27.217" v="4876" actId="2696"/>
        <pc:sldMkLst>
          <pc:docMk/>
          <pc:sldMk cId="3151201136" sldId="321"/>
        </pc:sldMkLst>
      </pc:sldChg>
      <pc:sldChg chg="modSp add">
        <pc:chgData name="romain bosa" userId="057da850-c628-4e19-b013-bd4f2caab38a" providerId="ADAL" clId="{0F2BC74C-AE7A-4AA5-962A-B03741EDA4BE}" dt="2019-05-12T20:49:32.859" v="361" actId="20577"/>
        <pc:sldMkLst>
          <pc:docMk/>
          <pc:sldMk cId="2814700962" sldId="322"/>
        </pc:sldMkLst>
        <pc:spChg chg="mod">
          <ac:chgData name="romain bosa" userId="057da850-c628-4e19-b013-bd4f2caab38a" providerId="ADAL" clId="{0F2BC74C-AE7A-4AA5-962A-B03741EDA4BE}" dt="2019-05-12T20:40:46.453" v="20" actId="20577"/>
          <ac:spMkLst>
            <pc:docMk/>
            <pc:sldMk cId="2814700962" sldId="322"/>
            <ac:spMk id="2" creationId="{1CDA347C-35F0-406C-A02C-204502183691}"/>
          </ac:spMkLst>
        </pc:spChg>
        <pc:spChg chg="mod">
          <ac:chgData name="romain bosa" userId="057da850-c628-4e19-b013-bd4f2caab38a" providerId="ADAL" clId="{0F2BC74C-AE7A-4AA5-962A-B03741EDA4BE}" dt="2019-05-12T20:49:32.859" v="361" actId="20577"/>
          <ac:spMkLst>
            <pc:docMk/>
            <pc:sldMk cId="2814700962" sldId="322"/>
            <ac:spMk id="3" creationId="{7A9EDEDA-5528-48DE-BE60-3231B9A14FB6}"/>
          </ac:spMkLst>
        </pc:spChg>
      </pc:sldChg>
      <pc:sldChg chg="modSp add">
        <pc:chgData name="romain bosa" userId="057da850-c628-4e19-b013-bd4f2caab38a" providerId="ADAL" clId="{0F2BC74C-AE7A-4AA5-962A-B03741EDA4BE}" dt="2019-05-12T20:51:26.762" v="626" actId="20577"/>
        <pc:sldMkLst>
          <pc:docMk/>
          <pc:sldMk cId="3549026108" sldId="323"/>
        </pc:sldMkLst>
        <pc:spChg chg="mod">
          <ac:chgData name="romain bosa" userId="057da850-c628-4e19-b013-bd4f2caab38a" providerId="ADAL" clId="{0F2BC74C-AE7A-4AA5-962A-B03741EDA4BE}" dt="2019-05-12T20:49:53.329" v="400" actId="20577"/>
          <ac:spMkLst>
            <pc:docMk/>
            <pc:sldMk cId="3549026108" sldId="323"/>
            <ac:spMk id="2" creationId="{AD17E836-EB59-4E08-BB7E-5E882DEFCC86}"/>
          </ac:spMkLst>
        </pc:spChg>
        <pc:spChg chg="mod">
          <ac:chgData name="romain bosa" userId="057da850-c628-4e19-b013-bd4f2caab38a" providerId="ADAL" clId="{0F2BC74C-AE7A-4AA5-962A-B03741EDA4BE}" dt="2019-05-12T20:51:26.762" v="626" actId="20577"/>
          <ac:spMkLst>
            <pc:docMk/>
            <pc:sldMk cId="3549026108" sldId="323"/>
            <ac:spMk id="3" creationId="{D18EB7D4-6E1F-4915-B661-CB9F4D128D63}"/>
          </ac:spMkLst>
        </pc:spChg>
      </pc:sldChg>
      <pc:sldChg chg="modSp add ord">
        <pc:chgData name="romain bosa" userId="057da850-c628-4e19-b013-bd4f2caab38a" providerId="ADAL" clId="{0F2BC74C-AE7A-4AA5-962A-B03741EDA4BE}" dt="2019-05-12T21:13:28.664" v="1633" actId="20577"/>
        <pc:sldMkLst>
          <pc:docMk/>
          <pc:sldMk cId="858184873" sldId="324"/>
        </pc:sldMkLst>
        <pc:spChg chg="mod">
          <ac:chgData name="romain bosa" userId="057da850-c628-4e19-b013-bd4f2caab38a" providerId="ADAL" clId="{0F2BC74C-AE7A-4AA5-962A-B03741EDA4BE}" dt="2019-05-12T21:13:28.664" v="1633" actId="20577"/>
          <ac:spMkLst>
            <pc:docMk/>
            <pc:sldMk cId="858184873" sldId="324"/>
            <ac:spMk id="2" creationId="{711018AB-BF96-47CF-8EED-0A3F8AB7DC7C}"/>
          </ac:spMkLst>
        </pc:spChg>
        <pc:spChg chg="mod">
          <ac:chgData name="romain bosa" userId="057da850-c628-4e19-b013-bd4f2caab38a" providerId="ADAL" clId="{0F2BC74C-AE7A-4AA5-962A-B03741EDA4BE}" dt="2019-05-12T20:57:40.838" v="1013" actId="20577"/>
          <ac:spMkLst>
            <pc:docMk/>
            <pc:sldMk cId="858184873" sldId="324"/>
            <ac:spMk id="3" creationId="{F5723989-364C-4AA8-B940-BD9E23628AD0}"/>
          </ac:spMkLst>
        </pc:spChg>
      </pc:sldChg>
      <pc:sldChg chg="modSp add ord">
        <pc:chgData name="romain bosa" userId="057da850-c628-4e19-b013-bd4f2caab38a" providerId="ADAL" clId="{0F2BC74C-AE7A-4AA5-962A-B03741EDA4BE}" dt="2019-05-12T21:07:02.923" v="1552"/>
        <pc:sldMkLst>
          <pc:docMk/>
          <pc:sldMk cId="2107180809" sldId="325"/>
        </pc:sldMkLst>
        <pc:spChg chg="mod">
          <ac:chgData name="romain bosa" userId="057da850-c628-4e19-b013-bd4f2caab38a" providerId="ADAL" clId="{0F2BC74C-AE7A-4AA5-962A-B03741EDA4BE}" dt="2019-05-12T20:58:56.445" v="1045" actId="20577"/>
          <ac:spMkLst>
            <pc:docMk/>
            <pc:sldMk cId="2107180809" sldId="325"/>
            <ac:spMk id="2" creationId="{76A2CF96-AC71-47BF-86DA-7ABAAE56773A}"/>
          </ac:spMkLst>
        </pc:spChg>
        <pc:spChg chg="mod">
          <ac:chgData name="romain bosa" userId="057da850-c628-4e19-b013-bd4f2caab38a" providerId="ADAL" clId="{0F2BC74C-AE7A-4AA5-962A-B03741EDA4BE}" dt="2019-05-12T21:01:33.451" v="1171" actId="20577"/>
          <ac:spMkLst>
            <pc:docMk/>
            <pc:sldMk cId="2107180809" sldId="325"/>
            <ac:spMk id="3" creationId="{14725E63-1CA9-4730-AE98-7EF174CBA5A8}"/>
          </ac:spMkLst>
        </pc:spChg>
      </pc:sldChg>
      <pc:sldChg chg="modSp add">
        <pc:chgData name="romain bosa" userId="057da850-c628-4e19-b013-bd4f2caab38a" providerId="ADAL" clId="{0F2BC74C-AE7A-4AA5-962A-B03741EDA4BE}" dt="2019-05-12T21:14:36.593" v="1714" actId="20577"/>
        <pc:sldMkLst>
          <pc:docMk/>
          <pc:sldMk cId="1580306020" sldId="326"/>
        </pc:sldMkLst>
        <pc:spChg chg="mod">
          <ac:chgData name="romain bosa" userId="057da850-c628-4e19-b013-bd4f2caab38a" providerId="ADAL" clId="{0F2BC74C-AE7A-4AA5-962A-B03741EDA4BE}" dt="2019-05-12T21:04:20.187" v="1389" actId="20577"/>
          <ac:spMkLst>
            <pc:docMk/>
            <pc:sldMk cId="1580306020" sldId="326"/>
            <ac:spMk id="2" creationId="{2055AE05-449F-4B0C-84FA-7637C07DFF6E}"/>
          </ac:spMkLst>
        </pc:spChg>
        <pc:spChg chg="mod">
          <ac:chgData name="romain bosa" userId="057da850-c628-4e19-b013-bd4f2caab38a" providerId="ADAL" clId="{0F2BC74C-AE7A-4AA5-962A-B03741EDA4BE}" dt="2019-05-12T21:14:36.593" v="1714" actId="20577"/>
          <ac:spMkLst>
            <pc:docMk/>
            <pc:sldMk cId="1580306020" sldId="326"/>
            <ac:spMk id="3" creationId="{EAD0419C-45DB-474D-9E1C-EC0BF27BF6FC}"/>
          </ac:spMkLst>
        </pc:spChg>
      </pc:sldChg>
      <pc:sldChg chg="modSp add">
        <pc:chgData name="romain bosa" userId="057da850-c628-4e19-b013-bd4f2caab38a" providerId="ADAL" clId="{0F2BC74C-AE7A-4AA5-962A-B03741EDA4BE}" dt="2019-05-12T21:35:57.705" v="2525" actId="6549"/>
        <pc:sldMkLst>
          <pc:docMk/>
          <pc:sldMk cId="2167481159" sldId="327"/>
        </pc:sldMkLst>
        <pc:spChg chg="mod">
          <ac:chgData name="romain bosa" userId="057da850-c628-4e19-b013-bd4f2caab38a" providerId="ADAL" clId="{0F2BC74C-AE7A-4AA5-962A-B03741EDA4BE}" dt="2019-05-12T21:14:58.013" v="1750" actId="20577"/>
          <ac:spMkLst>
            <pc:docMk/>
            <pc:sldMk cId="2167481159" sldId="327"/>
            <ac:spMk id="2" creationId="{08C8C644-944A-4639-919F-C47F54A34834}"/>
          </ac:spMkLst>
        </pc:spChg>
        <pc:spChg chg="mod">
          <ac:chgData name="romain bosa" userId="057da850-c628-4e19-b013-bd4f2caab38a" providerId="ADAL" clId="{0F2BC74C-AE7A-4AA5-962A-B03741EDA4BE}" dt="2019-05-12T21:35:57.705" v="2525" actId="6549"/>
          <ac:spMkLst>
            <pc:docMk/>
            <pc:sldMk cId="2167481159" sldId="327"/>
            <ac:spMk id="3" creationId="{1F5FA459-C497-4470-BA9A-D944327CD876}"/>
          </ac:spMkLst>
        </pc:spChg>
      </pc:sldChg>
      <pc:sldChg chg="modSp add">
        <pc:chgData name="romain bosa" userId="057da850-c628-4e19-b013-bd4f2caab38a" providerId="ADAL" clId="{0F2BC74C-AE7A-4AA5-962A-B03741EDA4BE}" dt="2019-05-12T22:05:09.181" v="3798" actId="20577"/>
        <pc:sldMkLst>
          <pc:docMk/>
          <pc:sldMk cId="2411876509" sldId="328"/>
        </pc:sldMkLst>
        <pc:spChg chg="mod">
          <ac:chgData name="romain bosa" userId="057da850-c628-4e19-b013-bd4f2caab38a" providerId="ADAL" clId="{0F2BC74C-AE7A-4AA5-962A-B03741EDA4BE}" dt="2019-05-12T21:21:10.725" v="2019" actId="20577"/>
          <ac:spMkLst>
            <pc:docMk/>
            <pc:sldMk cId="2411876509" sldId="328"/>
            <ac:spMk id="2" creationId="{0E3EEE88-0ADD-4A36-9A90-5711CBF6DA49}"/>
          </ac:spMkLst>
        </pc:spChg>
        <pc:spChg chg="mod">
          <ac:chgData name="romain bosa" userId="057da850-c628-4e19-b013-bd4f2caab38a" providerId="ADAL" clId="{0F2BC74C-AE7A-4AA5-962A-B03741EDA4BE}" dt="2019-05-12T22:05:09.181" v="3798" actId="20577"/>
          <ac:spMkLst>
            <pc:docMk/>
            <pc:sldMk cId="2411876509" sldId="328"/>
            <ac:spMk id="3" creationId="{2794E093-0677-4025-9EE6-1AB1353F79C7}"/>
          </ac:spMkLst>
        </pc:spChg>
      </pc:sldChg>
      <pc:sldChg chg="modSp add">
        <pc:chgData name="romain bosa" userId="057da850-c628-4e19-b013-bd4f2caab38a" providerId="ADAL" clId="{0F2BC74C-AE7A-4AA5-962A-B03741EDA4BE}" dt="2019-05-12T22:25:37.522" v="4878" actId="20577"/>
        <pc:sldMkLst>
          <pc:docMk/>
          <pc:sldMk cId="3054524361" sldId="329"/>
        </pc:sldMkLst>
        <pc:spChg chg="mod">
          <ac:chgData name="romain bosa" userId="057da850-c628-4e19-b013-bd4f2caab38a" providerId="ADAL" clId="{0F2BC74C-AE7A-4AA5-962A-B03741EDA4BE}" dt="2019-05-12T21:38:50.822" v="2743" actId="20577"/>
          <ac:spMkLst>
            <pc:docMk/>
            <pc:sldMk cId="3054524361" sldId="329"/>
            <ac:spMk id="2" creationId="{151295DC-4863-4F06-BC34-EB7D5E351530}"/>
          </ac:spMkLst>
        </pc:spChg>
        <pc:spChg chg="mod">
          <ac:chgData name="romain bosa" userId="057da850-c628-4e19-b013-bd4f2caab38a" providerId="ADAL" clId="{0F2BC74C-AE7A-4AA5-962A-B03741EDA4BE}" dt="2019-05-12T22:25:37.522" v="4878" actId="20577"/>
          <ac:spMkLst>
            <pc:docMk/>
            <pc:sldMk cId="3054524361" sldId="329"/>
            <ac:spMk id="3" creationId="{5806C8F3-5F40-4B4B-80B5-9C2B31649F05}"/>
          </ac:spMkLst>
        </pc:spChg>
      </pc:sldChg>
      <pc:sldChg chg="modSp add">
        <pc:chgData name="romain bosa" userId="057da850-c628-4e19-b013-bd4f2caab38a" providerId="ADAL" clId="{0F2BC74C-AE7A-4AA5-962A-B03741EDA4BE}" dt="2019-05-12T22:26:29.282" v="4879" actId="20577"/>
        <pc:sldMkLst>
          <pc:docMk/>
          <pc:sldMk cId="1777932185" sldId="330"/>
        </pc:sldMkLst>
        <pc:spChg chg="mod">
          <ac:chgData name="romain bosa" userId="057da850-c628-4e19-b013-bd4f2caab38a" providerId="ADAL" clId="{0F2BC74C-AE7A-4AA5-962A-B03741EDA4BE}" dt="2019-05-12T21:50:50.650" v="3230" actId="20577"/>
          <ac:spMkLst>
            <pc:docMk/>
            <pc:sldMk cId="1777932185" sldId="330"/>
            <ac:spMk id="2" creationId="{5CF0B904-65DB-4E78-8A80-C3A50020B2B8}"/>
          </ac:spMkLst>
        </pc:spChg>
        <pc:spChg chg="mod">
          <ac:chgData name="romain bosa" userId="057da850-c628-4e19-b013-bd4f2caab38a" providerId="ADAL" clId="{0F2BC74C-AE7A-4AA5-962A-B03741EDA4BE}" dt="2019-05-12T22:26:29.282" v="4879" actId="20577"/>
          <ac:spMkLst>
            <pc:docMk/>
            <pc:sldMk cId="1777932185" sldId="330"/>
            <ac:spMk id="3" creationId="{F502761B-AA8A-4AF4-B656-56955EFF25E7}"/>
          </ac:spMkLst>
        </pc:spChg>
      </pc:sldChg>
      <pc:sldChg chg="modSp add">
        <pc:chgData name="romain bosa" userId="057da850-c628-4e19-b013-bd4f2caab38a" providerId="ADAL" clId="{0F2BC74C-AE7A-4AA5-962A-B03741EDA4BE}" dt="2019-05-12T22:18:33.700" v="4586" actId="16959"/>
        <pc:sldMkLst>
          <pc:docMk/>
          <pc:sldMk cId="3798550900" sldId="331"/>
        </pc:sldMkLst>
        <pc:spChg chg="mod">
          <ac:chgData name="romain bosa" userId="057da850-c628-4e19-b013-bd4f2caab38a" providerId="ADAL" clId="{0F2BC74C-AE7A-4AA5-962A-B03741EDA4BE}" dt="2019-05-12T22:01:19.414" v="3795" actId="20577"/>
          <ac:spMkLst>
            <pc:docMk/>
            <pc:sldMk cId="3798550900" sldId="331"/>
            <ac:spMk id="2" creationId="{F87E2767-E013-4F64-ADE5-E7C498698A5D}"/>
          </ac:spMkLst>
        </pc:spChg>
        <pc:spChg chg="mod">
          <ac:chgData name="romain bosa" userId="057da850-c628-4e19-b013-bd4f2caab38a" providerId="ADAL" clId="{0F2BC74C-AE7A-4AA5-962A-B03741EDA4BE}" dt="2019-05-12T22:18:33.700" v="4586" actId="16959"/>
          <ac:spMkLst>
            <pc:docMk/>
            <pc:sldMk cId="3798550900" sldId="331"/>
            <ac:spMk id="3" creationId="{0D4EEE38-246A-421A-88B0-14A9C6E14783}"/>
          </ac:spMkLst>
        </pc:spChg>
      </pc:sldChg>
      <pc:sldChg chg="modSp add">
        <pc:chgData name="romain bosa" userId="057da850-c628-4e19-b013-bd4f2caab38a" providerId="ADAL" clId="{0F2BC74C-AE7A-4AA5-962A-B03741EDA4BE}" dt="2019-05-12T22:22:44.423" v="4864" actId="20577"/>
        <pc:sldMkLst>
          <pc:docMk/>
          <pc:sldMk cId="2351568170" sldId="332"/>
        </pc:sldMkLst>
        <pc:spChg chg="mod">
          <ac:chgData name="romain bosa" userId="057da850-c628-4e19-b013-bd4f2caab38a" providerId="ADAL" clId="{0F2BC74C-AE7A-4AA5-962A-B03741EDA4BE}" dt="2019-05-12T22:19:22.479" v="4594" actId="20577"/>
          <ac:spMkLst>
            <pc:docMk/>
            <pc:sldMk cId="2351568170" sldId="332"/>
            <ac:spMk id="2" creationId="{297A9C0C-DD92-41E8-B98B-9EFE40D5A66A}"/>
          </ac:spMkLst>
        </pc:spChg>
        <pc:spChg chg="mod">
          <ac:chgData name="romain bosa" userId="057da850-c628-4e19-b013-bd4f2caab38a" providerId="ADAL" clId="{0F2BC74C-AE7A-4AA5-962A-B03741EDA4BE}" dt="2019-05-12T22:22:44.423" v="4864" actId="20577"/>
          <ac:spMkLst>
            <pc:docMk/>
            <pc:sldMk cId="2351568170" sldId="332"/>
            <ac:spMk id="3" creationId="{6047B5B0-0047-45F8-9813-1C3B820C7D56}"/>
          </ac:spMkLst>
        </pc:spChg>
      </pc:sldChg>
    </pc:docChg>
  </pc:docChgLst>
  <pc:docChgLst>
    <pc:chgData name="romain bosa" userId="057da850-c628-4e19-b013-bd4f2caab38a" providerId="ADAL" clId="{FE97D2BF-328E-48C6-9ED7-8FBE8E528211}"/>
    <pc:docChg chg="undo redo custSel modSld">
      <pc:chgData name="romain bosa" userId="057da850-c628-4e19-b013-bd4f2caab38a" providerId="ADAL" clId="{FE97D2BF-328E-48C6-9ED7-8FBE8E528211}" dt="2019-04-23T09:06:43.308" v="140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70A-FA05-482D-9682-740E78F5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DA07-01C9-4219-A86D-30B7103B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D27C-7C47-4020-8793-51F54E1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0F74-665E-4C06-84F4-553870B6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0585-6C29-4D75-87AF-706CAD08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960-9150-42C6-8FF2-5C25F82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D242-C4CE-4C14-971D-3BECF657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5929-8214-413A-A91B-24E54E5C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BD1F-F668-4C6F-85DD-5916286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9519-DD7A-404E-AEF3-E4AA1CC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19DC-523B-4D03-B1A8-66EBC3913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6B34-5F18-44D5-B383-7519FAD0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28A0-585E-4FE7-881B-257DB5D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CA0C-5A3D-4934-A2F2-9B80F16B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B63B-4627-442B-AAD1-FCAF28E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7D-4D2E-4BA9-910E-18B81A5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E2B-2D98-4F36-811B-9B3F67C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8E8C-E95C-404D-AAD4-CB172D3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99EA-6C1A-4F67-9DD3-61593F2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0848-58A0-44C0-BC17-2C34C0E8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1E45-790F-4069-B090-BAEF5E34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49CD-159C-4024-8157-C0177936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CE66-4834-43FE-A6AF-E8E9EDD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7372-59DF-487B-B1D2-147100CA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7836-E110-4307-940F-0DA9010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693-F4E4-4FB2-89DE-A5B53A6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0F22-19C4-481B-8D6C-ED6B4375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9FAB-37D5-48D0-B6DE-E04B5CF4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E85C-01ED-4FEA-AAE0-A230EFC7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F3F5-1792-48BE-A165-52FDB30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D44B-0057-4E10-B5FA-D01486D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30EE-5EAC-47D7-BF83-2E730991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CEBC-9BA1-479D-84F9-F45A1D07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C9DD-391B-4600-98D7-5DB5BC26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6580-AEF9-4AEB-BD34-56449CA7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6EFC-F33F-4AC5-95C8-3290B7B59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E504-AB45-4949-B899-D511FF9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E2520-71D3-4EBD-B882-D16428C2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E0207-847B-4515-ABAB-5B8042D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CD-3864-410D-AFF3-E9D59FB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E352-EB76-4386-814F-D75B7F6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180D-C78D-4E30-B9C1-5FD2A8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9F6B-56E6-460D-9DD3-F179A12A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E9EAD-8C45-42CA-B5F4-3AC6703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D464-13E2-4A01-B34D-C5CE940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03D89-5272-4EF2-B732-C1B6CFC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83D3-B8AA-4628-A0BE-2AEA1CB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F881-75B3-4E31-9F38-75184E58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1736-38F0-4D9C-ADF6-18FE9A7B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8EF8-3913-430D-BF3C-6F8765D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133A-3FB4-4876-855A-8CCB5E9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C9C0-C698-4000-B1C6-57FEB328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91E-0E0E-4E8C-A0FF-B1FC002E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7A8C-59BE-4814-B1BF-B4E7CA36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4E4F-D538-469B-95A7-16218391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E24D-B7C6-42C4-B535-58C9637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D0D6-42F7-4E47-89E2-E3FA9E1A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E4CA-3EC8-414D-BB51-34D0DC8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C58B-A77D-4394-AD6D-A4F11F1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B497-29E4-48E2-8157-657D5620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CD7E-8120-41DD-98FA-A003A21C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FDFE-78F2-4DD8-990E-77E2F1075550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11B3-DA26-4A42-B306-E1F324AD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A560-7505-4F28-8571-ADC5CAEC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98C-4A95-4DB9-8135-F0A3FD4F0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209poll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A352-2572-4216-BE06-2A8320DBD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B-MAT-400</a:t>
            </a:r>
          </a:p>
        </p:txBody>
      </p:sp>
    </p:spTree>
    <p:extLst>
      <p:ext uri="{BB962C8B-B14F-4D97-AF65-F5344CB8AC3E}">
        <p14:creationId xmlns:p14="http://schemas.microsoft.com/office/powerpoint/2010/main" val="27679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B904-65DB-4E78-8A80-C3A50020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population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2761B-AA8A-4AF4-B656-56955EFF2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sample without replacement on a finite population, we are not actually following a binomial distribution (the probability changes each time an individual is selected)</a:t>
                </a:r>
              </a:p>
              <a:p>
                <a:r>
                  <a:rPr lang="en-US" dirty="0"/>
                  <a:t>The actual distribution is hypergeometric, and its study can give us the following correction for the 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previous example, this gives 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2761B-AA8A-4AF4-B656-56955EFF2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3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2767-E013-4F64-ADE5-E7C4986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EEE38-246A-421A-88B0-14A9C6E14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we don’t know the actual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(the population proportion), we approximate 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(the sample proportion)</a:t>
                </a:r>
              </a:p>
              <a:p>
                <a:r>
                  <a:rPr lang="en-US" dirty="0"/>
                  <a:t>To measure the accuracy of the approximation, we use a confidence interval, which has a certain probability to contain the actual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derived from the standard normal distribution and depends on the confidence level:</a:t>
                </a:r>
              </a:p>
              <a:p>
                <a:pPr lvl="1"/>
                <a:r>
                  <a:rPr lang="en-US"/>
                  <a:t>1.96 </a:t>
                </a:r>
                <a:r>
                  <a:rPr lang="en-US" dirty="0"/>
                  <a:t>for 95%</a:t>
                </a:r>
              </a:p>
              <a:p>
                <a:pPr lvl="1"/>
                <a:r>
                  <a:rPr lang="en-US" dirty="0"/>
                  <a:t>2.58 for 99%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EEE38-246A-421A-88B0-14A9C6E14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55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C0C-DD92-41E8-B98B-9EFE40D5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209poll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B5B0-0047-45F8-9813-1C3B820C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Compute confidence intervals for polls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size of population</a:t>
            </a:r>
          </a:p>
          <a:p>
            <a:pPr lvl="1"/>
            <a:r>
              <a:rPr lang="en-US" dirty="0"/>
              <a:t>size of the poll sample</a:t>
            </a:r>
          </a:p>
          <a:p>
            <a:pPr lvl="1"/>
            <a:r>
              <a:rPr lang="en-US" dirty="0"/>
              <a:t>Percentage of voting intention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Variance of the sample proportion</a:t>
            </a:r>
          </a:p>
          <a:p>
            <a:pPr lvl="1"/>
            <a:r>
              <a:rPr lang="en-US" dirty="0"/>
              <a:t>95% confidence interval</a:t>
            </a:r>
          </a:p>
          <a:p>
            <a:pPr lvl="1"/>
            <a:r>
              <a:rPr lang="en-US" dirty="0"/>
              <a:t>99% confidence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6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47C-35F0-406C-A02C-20450218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DEDA-5528-48DE-BE60-3231B9A1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a subset (a sample) of individuals among a population to estimate characteristics of the whole population</a:t>
            </a:r>
          </a:p>
          <a:p>
            <a:r>
              <a:rPr lang="en-US" dirty="0"/>
              <a:t>Different methods of sampling:</a:t>
            </a:r>
          </a:p>
          <a:p>
            <a:pPr lvl="1"/>
            <a:r>
              <a:rPr lang="en-US" dirty="0"/>
              <a:t>Simple random sampling</a:t>
            </a:r>
          </a:p>
          <a:p>
            <a:pPr lvl="2"/>
            <a:r>
              <a:rPr lang="en-US" dirty="0"/>
              <a:t>Each individual has an equal probability of selection</a:t>
            </a:r>
          </a:p>
          <a:p>
            <a:pPr lvl="2"/>
            <a:r>
              <a:rPr lang="en-US" dirty="0"/>
              <a:t>With or without replacement</a:t>
            </a:r>
          </a:p>
          <a:p>
            <a:pPr lvl="1"/>
            <a:r>
              <a:rPr lang="en-US" dirty="0"/>
              <a:t>Stratified sampling</a:t>
            </a:r>
          </a:p>
          <a:p>
            <a:pPr lvl="1"/>
            <a:r>
              <a:rPr lang="en-US" dirty="0"/>
              <a:t>Quotas sampling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47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836-EB59-4E08-BB7E-5E882DEF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vs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B7D4-6E1F-4915-B661-CB9F4D1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describes the entire population</a:t>
            </a:r>
          </a:p>
          <a:p>
            <a:r>
              <a:rPr lang="en-US" dirty="0"/>
              <a:t>A statistic describes the sample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Proportion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 statistic is used to approximate the parameter</a:t>
            </a:r>
          </a:p>
        </p:txBody>
      </p:sp>
    </p:spTree>
    <p:extLst>
      <p:ext uri="{BB962C8B-B14F-4D97-AF65-F5344CB8AC3E}">
        <p14:creationId xmlns:p14="http://schemas.microsoft.com/office/powerpoint/2010/main" val="35490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18AB-BF96-47CF-8EED-0A3F8AB7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3989-364C-4AA8-B940-BD9E2362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 changes with the sample</a:t>
            </a:r>
          </a:p>
          <a:p>
            <a:r>
              <a:rPr lang="en-US" dirty="0"/>
              <a:t>The statistic can be considered as a random variable</a:t>
            </a:r>
          </a:p>
          <a:p>
            <a:r>
              <a:rPr lang="en-US" dirty="0"/>
              <a:t>The sampling distribution of a statistic is the distribution of the statistic for all possible samples of the same size</a:t>
            </a:r>
          </a:p>
          <a:p>
            <a:r>
              <a:rPr lang="en-US" dirty="0"/>
              <a:t>Example: The proportion of defective pieces in a sample of 100</a:t>
            </a:r>
          </a:p>
        </p:txBody>
      </p:sp>
    </p:spTree>
    <p:extLst>
      <p:ext uri="{BB962C8B-B14F-4D97-AF65-F5344CB8AC3E}">
        <p14:creationId xmlns:p14="http://schemas.microsoft.com/office/powerpoint/2010/main" val="85818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CF96-AC71-47BF-86DA-7ABAAE56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in a finite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25E63-1CA9-4730-AE98-7EF174CBA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consider a population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samples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the population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25E63-1CA9-4730-AE98-7EF174CBA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1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AE05-449F-4B0C-84FA-7637C07D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0419C-45DB-474D-9E1C-EC0BF27BF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study the proportion of a population that possesses a specific characteristic. We denote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this parameter.</a:t>
                </a:r>
              </a:p>
              <a:p>
                <a:r>
                  <a:rPr lang="en-US" dirty="0"/>
                  <a:t>We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the proportion of the sample that possesses the characteristics</a:t>
                </a:r>
              </a:p>
              <a:p>
                <a:r>
                  <a:rPr lang="en-US" dirty="0"/>
                  <a:t>We can use the mean and variance of the sampling distribution to measure how accurately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0419C-45DB-474D-9E1C-EC0BF27B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C644-944A-4639-919F-C47F54A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the 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FA459-C497-4470-BA9A-D944327CD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easily demonstrate that the expected value (mean) of the sampling distribution of the sample proportion is equal to the population proportion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FA459-C497-4470-BA9A-D944327CD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48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EE88-0ADD-4A36-9A90-5711CBF6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the 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4E093-0677-4025-9EE6-1AB1353F7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variance of the sampling distribution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of the population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called the standard error of the statistic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4E093-0677-4025-9EE6-1AB1353F7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87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95DC-4863-4F06-BC34-EB7D5E35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C8F3-5F40-4B4B-80B5-9C2B31649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our characteristic is described by a Bernoulli distribution (each individual has a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of having it), 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count the number of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sample that have the characteristic (binomial distribution), the variance of this count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variance of the sample distribution of the proportion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C8F3-5F40-4B4B-80B5-9C2B31649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2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3F4E4BD88AD4CB34B9DF005158A3B" ma:contentTypeVersion="6" ma:contentTypeDescription="Create a new document." ma:contentTypeScope="" ma:versionID="0dea2e577e6092641d8a29c8b06fee54">
  <xsd:schema xmlns:xsd="http://www.w3.org/2001/XMLSchema" xmlns:xs="http://www.w3.org/2001/XMLSchema" xmlns:p="http://schemas.microsoft.com/office/2006/metadata/properties" xmlns:ns2="a6b6f885-dcf3-4e30-ac0c-6768ec643f31" xmlns:ns3="da3d2619-2365-4e60-8c51-1b562e3a91fb" targetNamespace="http://schemas.microsoft.com/office/2006/metadata/properties" ma:root="true" ma:fieldsID="89dad94244fc55a827a1df1a867f5311" ns2:_="" ns3:_="">
    <xsd:import namespace="a6b6f885-dcf3-4e30-ac0c-6768ec643f31"/>
    <xsd:import namespace="da3d2619-2365-4e60-8c51-1b562e3a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6f885-dcf3-4e30-ac0c-6768ec643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d2619-2365-4e60-8c51-1b562e3a91f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6D92B-60D1-4419-AD90-1F6E35383A78}"/>
</file>

<file path=customXml/itemProps2.xml><?xml version="1.0" encoding="utf-8"?>
<ds:datastoreItem xmlns:ds="http://schemas.openxmlformats.org/officeDocument/2006/customXml" ds:itemID="{FC8C4FF7-F049-4B4C-91C3-0880F2727D33}"/>
</file>

<file path=customXml/itemProps3.xml><?xml version="1.0" encoding="utf-8"?>
<ds:datastoreItem xmlns:ds="http://schemas.openxmlformats.org/officeDocument/2006/customXml" ds:itemID="{124A898E-09C2-42D9-B443-05FFEDBD7EF9}"/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549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209poll</vt:lpstr>
      <vt:lpstr>Sampling</vt:lpstr>
      <vt:lpstr>Parameter vs statistic</vt:lpstr>
      <vt:lpstr>Sampling distribution</vt:lpstr>
      <vt:lpstr>Sampling in a finite population</vt:lpstr>
      <vt:lpstr>Sample proportion</vt:lpstr>
      <vt:lpstr>Mean of the sampling distribution</vt:lpstr>
      <vt:lpstr>Variance of the sampling distribution</vt:lpstr>
      <vt:lpstr>Example</vt:lpstr>
      <vt:lpstr>Finite population correction</vt:lpstr>
      <vt:lpstr>Confidence interval</vt:lpstr>
      <vt:lpstr>209poll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201yams</dc:title>
  <dc:creator>romain bosa</dc:creator>
  <cp:lastModifiedBy>romain bosa</cp:lastModifiedBy>
  <cp:revision>13</cp:revision>
  <cp:lastPrinted>2019-05-13T12:31:35Z</cp:lastPrinted>
  <dcterms:created xsi:type="dcterms:W3CDTF">2019-02-10T22:23:15Z</dcterms:created>
  <dcterms:modified xsi:type="dcterms:W3CDTF">2020-05-10T23:33:30Z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0x0101005BE3F4E4BD88AD4CB34B9DF005158A3B</vt:lpwstr>
  </property>
</Properties>
</file>