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Прототип разрабатываемой игры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Игрок управляет планетой на двумерном поле с помощью мыши. В начале игры планета маленькая, но при «поглощении» звезд увеличивается размер игрового объекта. Помимо всего остального планета может также поглощать своих противников которые меньше неё.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Функциональные требования игры:</a:t>
            </a:r>
          </a:p>
          <a:p>
            <a:pPr lvl="0"/>
            <a:r>
              <a:rPr lang="ru-RU" dirty="0" smtClean="0"/>
              <a:t>Сама игра.</a:t>
            </a:r>
          </a:p>
          <a:p>
            <a:pPr lvl="0"/>
            <a:r>
              <a:rPr lang="ru-RU" dirty="0" smtClean="0"/>
              <a:t>Игра должна задавать траекторию движения объекта за курсором.</a:t>
            </a:r>
          </a:p>
          <a:p>
            <a:pPr lvl="0"/>
            <a:r>
              <a:rPr lang="ru-RU" dirty="0" smtClean="0"/>
              <a:t>Должна дать возможность увеличивать объем игрового объекта путем. «поглощения» гранул (звезд).</a:t>
            </a:r>
          </a:p>
          <a:p>
            <a:pPr lvl="0"/>
            <a:r>
              <a:rPr lang="ru-RU" dirty="0" smtClean="0"/>
              <a:t>Дать возможность изменить игровые настройки.</a:t>
            </a:r>
          </a:p>
          <a:p>
            <a:pPr lvl="0"/>
            <a:r>
              <a:rPr lang="ru-RU" dirty="0" smtClean="0"/>
              <a:t>Настройки.</a:t>
            </a:r>
          </a:p>
          <a:p>
            <a:pPr lvl="0"/>
            <a:r>
              <a:rPr lang="ru-RU" dirty="0" smtClean="0"/>
              <a:t>В игре должна быть возможность настраивания громкости звуковых. эффектов игры и музыки.</a:t>
            </a:r>
          </a:p>
          <a:p>
            <a:pPr lvl="0"/>
            <a:r>
              <a:rPr lang="ru-RU" dirty="0" smtClean="0"/>
              <a:t>Возможность создания </a:t>
            </a:r>
            <a:r>
              <a:rPr lang="ru-RU" dirty="0" err="1" smtClean="0"/>
              <a:t>Ni</a:t>
            </a:r>
            <a:r>
              <a:rPr lang="en-US" dirty="0" smtClean="0"/>
              <a:t>c</a:t>
            </a:r>
            <a:r>
              <a:rPr lang="ru-RU" dirty="0" err="1" smtClean="0"/>
              <a:t>kname</a:t>
            </a:r>
            <a:r>
              <a:rPr lang="ru-RU" dirty="0" smtClean="0"/>
              <a:t> и  </a:t>
            </a:r>
            <a:r>
              <a:rPr lang="ru-RU" dirty="0" err="1" smtClean="0"/>
              <a:t>skins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Возможность смены языка игры.</a:t>
            </a:r>
          </a:p>
          <a:p>
            <a:pPr lvl="0"/>
            <a:r>
              <a:rPr lang="ru-RU" dirty="0" smtClean="0"/>
              <a:t>Возможность настройки игрового поля.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Блок схема игр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524000"/>
            <a:ext cx="7848872" cy="4572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Блок-схема разрабатываемого устройства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LED4ZAYwCG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484784"/>
            <a:ext cx="7680176" cy="4572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 переходов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од к игре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6" y="1268760"/>
            <a:ext cx="4392488" cy="45798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прототипа на языке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в рабочем состоянии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31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</TotalTime>
  <Words>134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Бумажная</vt:lpstr>
      <vt:lpstr>Прототип разрабатываемой игры</vt:lpstr>
      <vt:lpstr>Игровой процесс</vt:lpstr>
      <vt:lpstr>Функциональные требования</vt:lpstr>
      <vt:lpstr>Блок-схема разрабатываемого устройства</vt:lpstr>
      <vt:lpstr>Диаграмма состояния переходов</vt:lpstr>
      <vt:lpstr>Код прототипа на языке JavaScript</vt:lpstr>
      <vt:lpstr>Проект в рабочем состоянии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разраьатываемой игры</dc:title>
  <dc:creator>Norfolk</dc:creator>
  <cp:lastModifiedBy>Norfolk</cp:lastModifiedBy>
  <cp:revision>3</cp:revision>
  <dcterms:created xsi:type="dcterms:W3CDTF">2020-11-28T07:59:32Z</dcterms:created>
  <dcterms:modified xsi:type="dcterms:W3CDTF">2020-11-28T08:20:42Z</dcterms:modified>
</cp:coreProperties>
</file>