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Montserrat Extra-Bold" charset="1" panose="00000900000000000000"/>
      <p:regular r:id="rId18"/>
    </p:embeddedFont>
    <p:embeddedFont>
      <p:font typeface="Montserrat Extra-Bold Bold" charset="1" panose="00000A00000000000000"/>
      <p:regular r:id="rId19"/>
    </p:embeddedFont>
    <p:embeddedFont>
      <p:font typeface="Montserrat Extra-Bold Italics" charset="1" panose="00000900000000000000"/>
      <p:regular r:id="rId20"/>
    </p:embeddedFont>
    <p:embeddedFont>
      <p:font typeface="Montserrat Extra-Bold Bold Italics" charset="1" panose="00000A00000000000000"/>
      <p:regular r:id="rId21"/>
    </p:embeddedFont>
    <p:embeddedFont>
      <p:font typeface="Montserrat Semi-Bold" charset="1" panose="00000700000000000000"/>
      <p:regular r:id="rId22"/>
    </p:embeddedFont>
    <p:embeddedFont>
      <p:font typeface="Montserrat Semi-Bold Bold" charset="1" panose="00000800000000000000"/>
      <p:regular r:id="rId23"/>
    </p:embeddedFont>
    <p:embeddedFont>
      <p:font typeface="Montserrat Semi-Bold Italics" charset="1" panose="00000700000000000000"/>
      <p:regular r:id="rId24"/>
    </p:embeddedFont>
    <p:embeddedFont>
      <p:font typeface="Montserrat Semi-Bold Bold Italics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187474" y="1685387"/>
            <a:ext cx="13913052" cy="6099650"/>
            <a:chOff x="0" y="0"/>
            <a:chExt cx="18550736" cy="813286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187928" y="-67945"/>
              <a:ext cx="14174880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spc="324">
                  <a:solidFill>
                    <a:srgbClr val="F7F9F8"/>
                  </a:solidFill>
                  <a:ea typeface="Montserrat Semi-Bold Bold"/>
                </a:rPr>
                <a:t>﻿ЯНДЕКС ПРОЕКТ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98047"/>
              <a:ext cx="18550736" cy="455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>
                  <a:solidFill>
                    <a:srgbClr val="40C6CC"/>
                  </a:solidFill>
                  <a:latin typeface="Montserrat Extra-Bold"/>
                </a:rPr>
                <a:t>Инопланетный</a:t>
              </a:r>
            </a:p>
            <a:p>
              <a:pPr algn="ctr">
                <a:lnSpc>
                  <a:spcPts val="13200"/>
                </a:lnSpc>
              </a:pPr>
              <a:r>
                <a:rPr lang="en-US" sz="12000">
                  <a:solidFill>
                    <a:srgbClr val="40C6CC"/>
                  </a:solidFill>
                  <a:latin typeface="Montserrat Extra-Bold"/>
                </a:rPr>
                <a:t>шахтер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167333" y="7466116"/>
              <a:ext cx="14216069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600">
                  <a:solidFill>
                    <a:srgbClr val="F7F9F8"/>
                  </a:solidFill>
                  <a:latin typeface="Montserrat Semi-Bold"/>
                </a:rPr>
                <a:t>ГАТАУЛЛИН АМИР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207568" y="6638607"/>
              <a:ext cx="18135600" cy="152400"/>
            </a:xfrm>
            <a:prstGeom prst="rect">
              <a:avLst/>
            </a:prstGeom>
            <a:solidFill>
              <a:srgbClr val="40C6CC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4469" y="3059185"/>
            <a:ext cx="7509531" cy="3597665"/>
            <a:chOff x="0" y="0"/>
            <a:chExt cx="10012708" cy="47968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459865"/>
              <a:ext cx="8821768" cy="662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sz="3200" spc="112">
                  <a:solidFill>
                    <a:srgbClr val="F7F9F8"/>
                  </a:solidFill>
                  <a:latin typeface="Montserrat Semi-Bold"/>
                </a:rPr>
                <a:t>БАЗЫ ДАННЫХ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8100"/>
              <a:ext cx="10012708" cy="2712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963"/>
                </a:lnSpc>
              </a:pPr>
              <a:r>
                <a:rPr lang="en-US" sz="6924">
                  <a:solidFill>
                    <a:srgbClr val="40C6CC"/>
                  </a:solidFill>
                  <a:ea typeface="Montserrat Semi-Bold Bold"/>
                </a:rPr>
                <a:t>﻿СОХРАНЕНИЕ РЕЗУЛЬТАТОВ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7519" y="2992510"/>
            <a:ext cx="7337313" cy="422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799" spc="139">
                <a:solidFill>
                  <a:srgbClr val="F7F9F8"/>
                </a:solidFill>
                <a:latin typeface="Montserrat Semi-Bold"/>
              </a:rPr>
              <a:t>Вы можете закончить игру и сохранить результат, который будет сравниваться с остальными. Так же вы сможете соревноввться с самим собой, побивая свои рекорды. Рекорды сравниваются по количеству ходов и по воемени прохождентя игры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426308" y="-531341"/>
            <a:ext cx="74141" cy="11349681"/>
          </a:xfrm>
          <a:prstGeom prst="rect">
            <a:avLst/>
          </a:prstGeom>
          <a:solidFill>
            <a:srgbClr val="40C6CC"/>
          </a:solidFill>
        </p:spPr>
      </p:sp>
      <p:sp>
        <p:nvSpPr>
          <p:cNvPr name="AutoShape 7" id="7"/>
          <p:cNvSpPr/>
          <p:nvPr/>
        </p:nvSpPr>
        <p:spPr>
          <a:xfrm rot="0"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07744" y="-719806"/>
            <a:ext cx="12630839" cy="11726613"/>
          </a:xfrm>
          <a:prstGeom prst="rect">
            <a:avLst/>
          </a:prstGeom>
          <a:solidFill>
            <a:srgbClr val="F7F9F8"/>
          </a:solidFill>
        </p:spPr>
      </p:sp>
      <p:sp>
        <p:nvSpPr>
          <p:cNvPr name="AutoShape 3" id="3"/>
          <p:cNvSpPr/>
          <p:nvPr/>
        </p:nvSpPr>
        <p:spPr>
          <a:xfrm rot="0">
            <a:off x="-78368" y="8891825"/>
            <a:ext cx="16230600" cy="0"/>
          </a:xfrm>
          <a:prstGeom prst="line">
            <a:avLst/>
          </a:prstGeom>
          <a:ln cap="rnd" w="114300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27189" y="789415"/>
            <a:ext cx="16230600" cy="0"/>
          </a:xfrm>
          <a:prstGeom prst="line">
            <a:avLst/>
          </a:prstGeom>
          <a:ln cap="rnd" w="95250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712" t="0" r="11394" b="1360"/>
          <a:stretch>
            <a:fillRect/>
          </a:stretch>
        </p:blipFill>
        <p:spPr>
          <a:xfrm flipH="false" flipV="false" rot="0">
            <a:off x="12123095" y="24670"/>
            <a:ext cx="6078127" cy="1026233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435117" y="1490694"/>
            <a:ext cx="8633316" cy="6309311"/>
            <a:chOff x="0" y="0"/>
            <a:chExt cx="11511088" cy="841241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6458"/>
              <a:ext cx="11511088" cy="139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50"/>
                </a:lnSpc>
              </a:pPr>
              <a:r>
                <a:rPr lang="en-US" sz="6999">
                  <a:solidFill>
                    <a:srgbClr val="231F1D"/>
                  </a:solidFill>
                  <a:latin typeface="Montserrat Semi-Bold"/>
                </a:rPr>
                <a:t>ОБ ИГРЕ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84154"/>
              <a:ext cx="10912891" cy="669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701859"/>
              <a:ext cx="10853744" cy="5967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99"/>
                </a:lnSpc>
              </a:pPr>
              <a:r>
                <a:rPr lang="en-US" sz="3399" spc="169">
                  <a:solidFill>
                    <a:srgbClr val="231F1D"/>
                  </a:solidFill>
                  <a:latin typeface="Montserrat Semi-Bold"/>
                </a:rPr>
                <a:t>Цель игры обойти все препятствия, найти инопланетную руду и вернуться живым на корабль. </a:t>
              </a:r>
            </a:p>
            <a:p>
              <a:pPr algn="l">
                <a:lnSpc>
                  <a:spcPts val="5099"/>
                </a:lnSpc>
              </a:pPr>
              <a:r>
                <a:rPr lang="en-US" sz="3399" spc="169">
                  <a:solidFill>
                    <a:srgbClr val="231F1D"/>
                  </a:solidFill>
                  <a:latin typeface="Montserrat Semi-Bold"/>
                </a:rPr>
                <a:t>На пути к цели могут встретиться препятствия в виде лавовых озер.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751775" y="9702174"/>
            <a:ext cx="11909119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170">
                <a:solidFill>
                  <a:srgbClr val="231F1D"/>
                </a:solidFill>
                <a:latin typeface="Montserrat Semi-Bold"/>
              </a:rPr>
              <a:t>ФД Лето 2020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0"/>
            <a:ext cx="7156174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115905" y="0"/>
            <a:ext cx="7143395" cy="10287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751775" y="9702174"/>
            <a:ext cx="11909119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170">
                <a:solidFill>
                  <a:srgbClr val="231F1D"/>
                </a:solidFill>
                <a:latin typeface="Montserrat Semi-Bold"/>
              </a:rPr>
              <a:t>ФД Лето 2020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-238537"/>
            <a:ext cx="9467850" cy="3880348"/>
          </a:xfrm>
          <a:prstGeom prst="rect">
            <a:avLst/>
          </a:prstGeom>
          <a:solidFill>
            <a:srgbClr val="F7F9F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9144000" cy="74095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0" y="740950"/>
            <a:ext cx="9144000" cy="83127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1572223"/>
            <a:ext cx="9144000" cy="64826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0" y="2257013"/>
            <a:ext cx="9144000" cy="75769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0" y="3014708"/>
            <a:ext cx="9144000" cy="71919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0" y="3641811"/>
            <a:ext cx="9144000" cy="1224951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-2488488" y="-514350"/>
            <a:ext cx="5657850" cy="5657850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-323850" y="3641811"/>
            <a:ext cx="13867211" cy="6063752"/>
          </a:xfrm>
          <a:prstGeom prst="rect">
            <a:avLst/>
          </a:prstGeom>
          <a:solidFill>
            <a:srgbClr val="F7F9F8"/>
          </a:solidFill>
        </p:spPr>
      </p:sp>
      <p:grpSp>
        <p:nvGrpSpPr>
          <p:cNvPr name="Group 12" id="12"/>
          <p:cNvGrpSpPr/>
          <p:nvPr/>
        </p:nvGrpSpPr>
        <p:grpSpPr>
          <a:xfrm rot="0">
            <a:off x="3045174" y="3641811"/>
            <a:ext cx="496751" cy="6238359"/>
            <a:chOff x="0" y="0"/>
            <a:chExt cx="152400" cy="19138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5240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40C6CC"/>
            </a:solidFill>
          </p:spPr>
        </p:sp>
      </p:grpSp>
      <p:sp>
        <p:nvSpPr>
          <p:cNvPr name="AutoShape 14" id="14"/>
          <p:cNvSpPr/>
          <p:nvPr/>
        </p:nvSpPr>
        <p:spPr>
          <a:xfrm rot="0"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sp>
        <p:nvSpPr>
          <p:cNvPr name="AutoShape 15" id="15"/>
          <p:cNvSpPr/>
          <p:nvPr/>
        </p:nvSpPr>
        <p:spPr>
          <a:xfrm rot="0">
            <a:off x="-323850" y="3641811"/>
            <a:ext cx="16230600" cy="0"/>
          </a:xfrm>
          <a:prstGeom prst="line">
            <a:avLst/>
          </a:prstGeom>
          <a:ln cap="rnd" w="323850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rcRect l="0" t="0" r="1076" b="0"/>
          <a:stretch>
            <a:fillRect/>
          </a:stretch>
        </p:blipFill>
        <p:spPr>
          <a:xfrm flipH="false" flipV="false" rot="0">
            <a:off x="12971906" y="3641811"/>
            <a:ext cx="5316094" cy="6645189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5400000">
            <a:off x="7204080" y="1701891"/>
            <a:ext cx="4041766" cy="0"/>
          </a:xfrm>
          <a:prstGeom prst="line">
            <a:avLst/>
          </a:prstGeom>
          <a:ln cap="rnd" w="161925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0" y="0"/>
            <a:ext cx="3293550" cy="67368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rcRect l="3671" t="0" r="7165" b="0"/>
          <a:stretch>
            <a:fillRect/>
          </a:stretch>
        </p:blipFill>
        <p:spPr>
          <a:xfrm flipH="false" flipV="false" rot="0">
            <a:off x="0" y="778805"/>
            <a:ext cx="3169362" cy="727075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-88480" y="1550468"/>
            <a:ext cx="3382029" cy="691779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rcRect l="0" t="0" r="4990" b="0"/>
          <a:stretch>
            <a:fillRect/>
          </a:stretch>
        </p:blipFill>
        <p:spPr>
          <a:xfrm flipH="false" flipV="false" rot="0">
            <a:off x="0" y="2302660"/>
            <a:ext cx="3307389" cy="712048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0" y="2969061"/>
            <a:ext cx="3288999" cy="67275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4248191" y="5726224"/>
            <a:ext cx="7086518" cy="2476363"/>
            <a:chOff x="0" y="0"/>
            <a:chExt cx="9448691" cy="3301817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11402" y="-30692"/>
              <a:ext cx="9425887" cy="2298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74"/>
                </a:lnSpc>
              </a:pPr>
              <a:r>
                <a:rPr lang="en-US" sz="5499" spc="192">
                  <a:solidFill>
                    <a:srgbClr val="231F1D"/>
                  </a:solidFill>
                  <a:latin typeface="Montserrat Semi-Bold"/>
                </a:rPr>
                <a:t>НАСТРОЙКА УПРАВЛЕНИЯ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2749579"/>
              <a:ext cx="9448691" cy="365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62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18615" y="658811"/>
            <a:ext cx="7649492" cy="2475093"/>
            <a:chOff x="0" y="0"/>
            <a:chExt cx="10199322" cy="3300124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12308" y="-30692"/>
              <a:ext cx="10174707" cy="2298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74"/>
                </a:lnSpc>
              </a:pPr>
              <a:r>
                <a:rPr lang="en-US" sz="5499" spc="192">
                  <a:solidFill>
                    <a:srgbClr val="231F1D"/>
                  </a:solidFill>
                  <a:latin typeface="Montserrat Semi-Bold"/>
                </a:rPr>
                <a:t>КЛЮЧ ГЕНЕРАЦИИ МИРА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2749579"/>
              <a:ext cx="10199322" cy="363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62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sp>
        <p:nvSpPr>
          <p:cNvPr name="AutoShape 3" id="3"/>
          <p:cNvSpPr/>
          <p:nvPr/>
        </p:nvSpPr>
        <p:spPr>
          <a:xfrm rot="0">
            <a:off x="-1133732" y="441754"/>
            <a:ext cx="20555465" cy="74141"/>
          </a:xfrm>
          <a:prstGeom prst="rect">
            <a:avLst/>
          </a:prstGeom>
          <a:solidFill>
            <a:srgbClr val="40C6CC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393209" y="0"/>
            <a:ext cx="6829594" cy="10287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393209" y="0"/>
            <a:ext cx="7109944" cy="102870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67154" y="1491860"/>
            <a:ext cx="7350106" cy="197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1"/>
              </a:lnSpc>
            </a:pPr>
            <a:r>
              <a:rPr lang="en-US" sz="6774">
                <a:solidFill>
                  <a:srgbClr val="231F1D"/>
                </a:solidFill>
                <a:ea typeface="Montserrat Semi-Bold Bold"/>
              </a:rPr>
              <a:t>﻿КЛЮЧ ГЕНЕРАЦИИ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5875" y="4561205"/>
            <a:ext cx="6079772" cy="187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3609">
                <a:solidFill>
                  <a:srgbClr val="231F1D"/>
                </a:solidFill>
                <a:latin typeface="Montserrat Semi-Bold"/>
              </a:rPr>
              <a:t>Этот метод был</a:t>
            </a:r>
          </a:p>
          <a:p>
            <a:pPr algn="ctr">
              <a:lnSpc>
                <a:spcPts val="5053"/>
              </a:lnSpc>
            </a:pPr>
            <a:r>
              <a:rPr lang="en-US" sz="3609">
                <a:solidFill>
                  <a:srgbClr val="231F1D"/>
                </a:solidFill>
                <a:latin typeface="Montserrat Semi-Bold"/>
              </a:rPr>
              <a:t> разработан специально</a:t>
            </a:r>
          </a:p>
          <a:p>
            <a:pPr algn="ctr">
              <a:lnSpc>
                <a:spcPts val="5053"/>
              </a:lnSpc>
            </a:pPr>
            <a:r>
              <a:rPr lang="en-US" sz="3609">
                <a:solidFill>
                  <a:srgbClr val="231F1D"/>
                </a:solidFill>
                <a:latin typeface="Montserrat Semi-Bold"/>
              </a:rPr>
              <a:t> для этого проекта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551390"/>
            <a:chOff x="0" y="0"/>
            <a:chExt cx="5054663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54664" cy="152400"/>
            </a:xfrm>
            <a:custGeom>
              <a:avLst/>
              <a:gdLst/>
              <a:ahLst/>
              <a:cxnLst/>
              <a:rect r="r" b="b" t="t" l="l"/>
              <a:pathLst>
                <a:path h="152400" w="5054664">
                  <a:moveTo>
                    <a:pt x="0" y="0"/>
                  </a:moveTo>
                  <a:lnTo>
                    <a:pt x="5054664" y="0"/>
                  </a:lnTo>
                  <a:lnTo>
                    <a:pt x="505466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0C6CC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58650" y="990600"/>
            <a:ext cx="18129350" cy="0"/>
          </a:xfrm>
          <a:prstGeom prst="line">
            <a:avLst/>
          </a:prstGeom>
          <a:ln cap="rnd" w="123825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0"/>
            <a:ext cx="7135565" cy="1028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136545" y="0"/>
            <a:ext cx="712275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674466" y="2160557"/>
            <a:ext cx="3390931" cy="334639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135556" y="2160557"/>
            <a:ext cx="3371942" cy="334639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51189" y="333041"/>
            <a:ext cx="7548682" cy="143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40C6CC"/>
                </a:solidFill>
                <a:latin typeface="Montserrat Semi-Bold"/>
              </a:rPr>
              <a:t>Как работает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717618"/>
            <a:ext cx="16230600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0C6CC"/>
                </a:solidFill>
                <a:latin typeface="Open Sans Light"/>
              </a:rPr>
              <a:t>4:0000100100010000:001000110000010:0000000010001000:0101001100101101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5784" y="5619978"/>
            <a:ext cx="9406691" cy="81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FFFFFF"/>
                </a:solidFill>
                <a:latin typeface="Open Sans"/>
              </a:rPr>
              <a:t>Этап 2: Бинарный ключ (почти)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5784" y="7504706"/>
            <a:ext cx="7134541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Open Sans"/>
              </a:rPr>
              <a:t>Этап 3: 64-ричный ключ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5784" y="1670337"/>
            <a:ext cx="6974086" cy="88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Этап 1: игровая карта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676005"/>
            <a:ext cx="391929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0C6CC"/>
                </a:solidFill>
                <a:latin typeface="Open Sans Light"/>
              </a:rPr>
              <a:t>4:910:1182:88:532D</a:t>
            </a:r>
          </a:p>
        </p:txBody>
      </p:sp>
      <p:sp>
        <p:nvSpPr>
          <p:cNvPr name="AutoShape 10" id="10"/>
          <p:cNvSpPr/>
          <p:nvPr/>
        </p:nvSpPr>
        <p:spPr>
          <a:xfrm rot="5400000">
            <a:off x="12595274" y="5095875"/>
            <a:ext cx="10287000" cy="0"/>
          </a:xfrm>
          <a:prstGeom prst="line">
            <a:avLst/>
          </a:prstGeom>
          <a:ln cap="rnd" w="95250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-514350"/>
            <a:ext cx="9728200" cy="11506200"/>
          </a:xfrm>
          <a:prstGeom prst="rect">
            <a:avLst/>
          </a:prstGeom>
          <a:solidFill>
            <a:srgbClr val="41514F"/>
          </a:solidFill>
        </p:spPr>
      </p:sp>
      <p:sp>
        <p:nvSpPr>
          <p:cNvPr name="AutoShape 3" id="3"/>
          <p:cNvSpPr/>
          <p:nvPr/>
        </p:nvSpPr>
        <p:spPr>
          <a:xfrm rot="0">
            <a:off x="-1133732" y="419100"/>
            <a:ext cx="20555465" cy="74141"/>
          </a:xfrm>
          <a:prstGeom prst="rect">
            <a:avLst/>
          </a:prstGeom>
          <a:solidFill>
            <a:srgbClr val="F7F9F8"/>
          </a:solidFill>
        </p:spPr>
      </p:sp>
      <p:sp>
        <p:nvSpPr>
          <p:cNvPr name="AutoShape 4" id="4"/>
          <p:cNvSpPr/>
          <p:nvPr/>
        </p:nvSpPr>
        <p:spPr>
          <a:xfrm rot="0">
            <a:off x="-1133732" y="9793759"/>
            <a:ext cx="20555465" cy="74141"/>
          </a:xfrm>
          <a:prstGeom prst="rect">
            <a:avLst/>
          </a:prstGeom>
          <a:solidFill>
            <a:srgbClr val="F7F9F8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68468" y="500820"/>
            <a:ext cx="7545857" cy="931945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275474" y="1026608"/>
            <a:ext cx="7868526" cy="3039190"/>
            <a:chOff x="0" y="0"/>
            <a:chExt cx="10491368" cy="405225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0491368" cy="2948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82"/>
                </a:lnSpc>
              </a:pPr>
              <a:r>
                <a:rPr lang="en-US" sz="6832">
                  <a:solidFill>
                    <a:srgbClr val="40C6CC"/>
                  </a:solidFill>
                  <a:latin typeface="Montserrat Semi-Bold"/>
                </a:rPr>
                <a:t>НАСТРОЙКА УПРАВЛЕНИЯ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999112"/>
              <a:ext cx="10491368" cy="1053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622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-283195" y="9772650"/>
            <a:ext cx="18571195" cy="0"/>
          </a:xfrm>
          <a:prstGeom prst="line">
            <a:avLst/>
          </a:prstGeom>
          <a:ln cap="rnd" w="95250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-283195" y="405570"/>
            <a:ext cx="19155395" cy="0"/>
          </a:xfrm>
          <a:prstGeom prst="line">
            <a:avLst/>
          </a:prstGeom>
          <a:ln cap="rnd" w="95250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25244" y="5843707"/>
            <a:ext cx="18538488" cy="0"/>
          </a:xfrm>
          <a:prstGeom prst="line">
            <a:avLst/>
          </a:prstGeom>
          <a:ln cap="rnd" w="180975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637654"/>
            <a:ext cx="18288000" cy="0"/>
          </a:xfrm>
          <a:prstGeom prst="line">
            <a:avLst/>
          </a:prstGeom>
          <a:ln cap="rnd" w="142875">
            <a:solidFill>
              <a:srgbClr val="40C6C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62127" y="0"/>
            <a:ext cx="8325873" cy="102870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78647" y="895350"/>
            <a:ext cx="7490103" cy="471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40C6CC"/>
                </a:solidFill>
                <a:latin typeface="Montserrat Semi-Bold"/>
              </a:rPr>
              <a:t>Можно 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40C6CC"/>
                </a:solidFill>
                <a:latin typeface="Montserrat Semi-Bold"/>
              </a:rPr>
              <a:t>переназначить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40C6CC"/>
                </a:solidFill>
                <a:latin typeface="Montserrat Semi-Bold"/>
              </a:rPr>
              <a:t> кнопки для 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40C6CC"/>
                </a:solidFill>
                <a:latin typeface="Montserrat Semi-Bold"/>
              </a:rPr>
              <a:t>своего удобства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DAEuZnfrmGo</dc:identifier>
  <dcterms:modified xsi:type="dcterms:W3CDTF">2011-08-01T06:04:30Z</dcterms:modified>
  <cp:revision>1</cp:revision>
  <dc:title>Инопланетный шахтер</dc:title>
</cp:coreProperties>
</file>