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anchez" charset="1" panose="02000000000000000000"/>
      <p:regular r:id="rId10"/>
    </p:embeddedFont>
    <p:embeddedFont>
      <p:font typeface="Sanchez Italics" charset="1" panose="00000000000000000000"/>
      <p:regular r:id="rId11"/>
    </p:embeddedFont>
    <p:embeddedFont>
      <p:font typeface="League Spartan" charset="1" panose="00000800000000000000"/>
      <p:regular r:id="rId12"/>
    </p:embeddedFont>
    <p:embeddedFont>
      <p:font typeface="Montserrat Extra-Bold" charset="1" panose="00000900000000000000"/>
      <p:regular r:id="rId13"/>
    </p:embeddedFont>
    <p:embeddedFont>
      <p:font typeface="Montserrat Extra-Bold Bold" charset="1" panose="00000A00000000000000"/>
      <p:regular r:id="rId14"/>
    </p:embeddedFont>
    <p:embeddedFont>
      <p:font typeface="Montserrat Extra-Bold Italics" charset="1" panose="00000900000000000000"/>
      <p:regular r:id="rId15"/>
    </p:embeddedFont>
    <p:embeddedFont>
      <p:font typeface="Montserrat Extra-Bold Bold Italics" charset="1" panose="00000A00000000000000"/>
      <p:regular r:id="rId16"/>
    </p:embeddedFont>
    <p:embeddedFont>
      <p:font typeface="Montserrat Semi-Bold" charset="1" panose="00000700000000000000"/>
      <p:regular r:id="rId17"/>
    </p:embeddedFont>
    <p:embeddedFont>
      <p:font typeface="Montserrat Semi-Bold Bold" charset="1" panose="00000800000000000000"/>
      <p:regular r:id="rId18"/>
    </p:embeddedFont>
    <p:embeddedFont>
      <p:font typeface="Montserrat Semi-Bold Italics" charset="1" panose="00000700000000000000"/>
      <p:regular r:id="rId19"/>
    </p:embeddedFont>
    <p:embeddedFont>
      <p:font typeface="Montserrat Semi-Bold Bold Italics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187474" y="1685387"/>
            <a:ext cx="13913052" cy="6099650"/>
            <a:chOff x="0" y="0"/>
            <a:chExt cx="18550736" cy="813286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187928" y="-67945"/>
              <a:ext cx="14174880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 spc="324">
                  <a:solidFill>
                    <a:srgbClr val="F7F9F8"/>
                  </a:solidFill>
                  <a:ea typeface="Montserrat Semi-Bold Bold"/>
                </a:rPr>
                <a:t>﻿ЯНДЕКС ПРОЕКТ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498047"/>
              <a:ext cx="18550736" cy="455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2000">
                  <a:solidFill>
                    <a:srgbClr val="40C6CC"/>
                  </a:solidFill>
                  <a:latin typeface="Montserrat Extra-Bold"/>
                </a:rPr>
                <a:t>Инопланетный</a:t>
              </a:r>
            </a:p>
            <a:p>
              <a:pPr algn="ctr">
                <a:lnSpc>
                  <a:spcPts val="13200"/>
                </a:lnSpc>
              </a:pPr>
              <a:r>
                <a:rPr lang="en-US" sz="12000">
                  <a:solidFill>
                    <a:srgbClr val="40C6CC"/>
                  </a:solidFill>
                  <a:latin typeface="Montserrat Extra-Bold"/>
                </a:rPr>
                <a:t>шахтер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167333" y="7466116"/>
              <a:ext cx="14216069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600">
                  <a:solidFill>
                    <a:srgbClr val="F7F9F8"/>
                  </a:solidFill>
                  <a:latin typeface="Montserrat Semi-Bold"/>
                </a:rPr>
                <a:t>ГАТАУЛЛИН АМИР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207568" y="6638607"/>
              <a:ext cx="18135600" cy="152400"/>
            </a:xfrm>
            <a:prstGeom prst="rect">
              <a:avLst/>
            </a:prstGeom>
            <a:solidFill>
              <a:srgbClr val="40C6CC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2971800"/>
            <a:ext cx="8534400" cy="6629400"/>
          </a:xfrm>
          <a:prstGeom prst="rect">
            <a:avLst/>
          </a:prstGeom>
          <a:solidFill>
            <a:srgbClr val="40C6CC"/>
          </a:solidFill>
        </p:spPr>
      </p:sp>
      <p:sp>
        <p:nvSpPr>
          <p:cNvPr name="AutoShape 3" id="3"/>
          <p:cNvSpPr/>
          <p:nvPr/>
        </p:nvSpPr>
        <p:spPr>
          <a:xfrm rot="0">
            <a:off x="609600" y="2971800"/>
            <a:ext cx="8534400" cy="6629400"/>
          </a:xfrm>
          <a:prstGeom prst="rect">
            <a:avLst/>
          </a:prstGeom>
          <a:solidFill>
            <a:srgbClr val="F7F9F8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9870560" y="3881437"/>
            <a:ext cx="1495425" cy="149542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31F1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176104" y="4089511"/>
            <a:ext cx="88433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7F9F8"/>
                </a:solidFill>
                <a:latin typeface="Montserrat Semi-Bold Bold"/>
              </a:rPr>
              <a:t>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36160" y="3881437"/>
            <a:ext cx="1495425" cy="1495425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0C6CC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41704" y="4089511"/>
            <a:ext cx="88433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7F9F8"/>
                </a:solidFill>
                <a:latin typeface="Montserrat Semi-Bold Bold"/>
              </a:rPr>
              <a:t>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36160" y="443836"/>
            <a:ext cx="16230600" cy="3929216"/>
            <a:chOff x="0" y="0"/>
            <a:chExt cx="21640800" cy="523895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33350"/>
              <a:ext cx="21640800" cy="2993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322"/>
                </a:lnSpc>
              </a:pPr>
              <a:r>
                <a:rPr lang="en-US" sz="14094">
                  <a:solidFill>
                    <a:srgbClr val="FFFFFF"/>
                  </a:solidFill>
                  <a:latin typeface="Montserrat Semi-Bold"/>
                </a:rPr>
                <a:t>ФИЧИ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087762"/>
              <a:ext cx="21640800" cy="2151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6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231084" y="4373052"/>
            <a:ext cx="5613970" cy="3732730"/>
            <a:chOff x="0" y="0"/>
            <a:chExt cx="7485293" cy="497697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7485293" cy="1031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37"/>
                </a:lnSpc>
              </a:pPr>
              <a:r>
                <a:rPr lang="en-US" sz="4875">
                  <a:solidFill>
                    <a:srgbClr val="000000"/>
                  </a:solidFill>
                  <a:latin typeface="League Spartan"/>
                </a:rPr>
                <a:t>KONAMI CODE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62199"/>
              <a:ext cx="7485293" cy="3914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25"/>
                </a:lnSpc>
              </a:pPr>
              <a:r>
                <a:rPr lang="en-US" sz="3375">
                  <a:solidFill>
                    <a:srgbClr val="000000"/>
                  </a:solidFill>
                  <a:latin typeface="Sanchez"/>
                </a:rPr>
                <a:t>Конами код самый знаменитый чит-код </a:t>
              </a:r>
            </a:p>
            <a:p>
              <a:pPr>
                <a:lnSpc>
                  <a:spcPts val="4725"/>
                </a:lnSpc>
              </a:pPr>
              <a:r>
                <a:rPr lang="en-US" sz="3375">
                  <a:solidFill>
                    <a:srgbClr val="000000"/>
                  </a:solidFill>
                  <a:latin typeface="Sanchez"/>
                </a:rPr>
                <a:t>в истории.</a:t>
              </a:r>
            </a:p>
            <a:p>
              <a:pPr>
                <a:lnSpc>
                  <a:spcPts val="4725"/>
                </a:lnSpc>
              </a:pPr>
              <a:r>
                <a:rPr lang="en-US" sz="3375">
                  <a:solidFill>
                    <a:srgbClr val="000000"/>
                  </a:solidFill>
                  <a:latin typeface="Sanchez"/>
                </a:rPr>
                <a:t>Он работает и </a:t>
              </a:r>
            </a:p>
            <a:p>
              <a:pPr algn="l">
                <a:lnSpc>
                  <a:spcPts val="4725"/>
                </a:lnSpc>
              </a:pPr>
              <a:r>
                <a:rPr lang="en-US" sz="3375">
                  <a:solidFill>
                    <a:srgbClr val="000000"/>
                  </a:solidFill>
                  <a:latin typeface="Sanchez"/>
                </a:rPr>
                <a:t>в этой игре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07744" y="-719806"/>
            <a:ext cx="12630839" cy="11726613"/>
          </a:xfrm>
          <a:prstGeom prst="rect">
            <a:avLst/>
          </a:prstGeom>
          <a:solidFill>
            <a:srgbClr val="F7F9F8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712" t="0" r="11394" b="1360"/>
          <a:stretch>
            <a:fillRect/>
          </a:stretch>
        </p:blipFill>
        <p:spPr>
          <a:xfrm flipH="false" flipV="false" rot="0">
            <a:off x="12123095" y="24670"/>
            <a:ext cx="6078127" cy="1026233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435117" y="2279364"/>
            <a:ext cx="8633316" cy="4731971"/>
            <a:chOff x="0" y="0"/>
            <a:chExt cx="11511088" cy="630929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6458"/>
              <a:ext cx="11511088" cy="139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50"/>
                </a:lnSpc>
              </a:pPr>
              <a:r>
                <a:rPr lang="en-US" sz="6999">
                  <a:solidFill>
                    <a:srgbClr val="231F1D"/>
                  </a:solidFill>
                  <a:latin typeface="Montserrat Semi-Bold"/>
                </a:rPr>
                <a:t>ОБ ИГРЕ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84154"/>
              <a:ext cx="10912891" cy="669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0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720909"/>
              <a:ext cx="10853744" cy="3845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130">
                  <a:solidFill>
                    <a:srgbClr val="231F1D"/>
                  </a:solidFill>
                  <a:latin typeface="Montserrat Semi-Bold"/>
                </a:rPr>
                <a:t>Цель игры обойти все препятствия, найти инопланетную руду и вернуться живым на корабль. </a:t>
              </a:r>
            </a:p>
            <a:p>
              <a:pPr algn="l">
                <a:lnSpc>
                  <a:spcPts val="3900"/>
                </a:lnSpc>
              </a:pPr>
              <a:r>
                <a:rPr lang="en-US" sz="2600" spc="130">
                  <a:solidFill>
                    <a:srgbClr val="231F1D"/>
                  </a:solidFill>
                  <a:latin typeface="Montserrat Semi-Bold"/>
                </a:rPr>
                <a:t>На пути к цели могут встретиться такие препятствия, как лавовое озеро и глубокая пропасть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751775" y="9702174"/>
            <a:ext cx="11909119" cy="2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170">
                <a:solidFill>
                  <a:srgbClr val="231F1D"/>
                </a:solidFill>
                <a:latin typeface="Montserrat Semi-Bold"/>
              </a:rPr>
              <a:t>ФД Лето 2020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0"/>
            <a:ext cx="6870246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421542" y="0"/>
            <a:ext cx="6837758" cy="10287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751775" y="9702174"/>
            <a:ext cx="11909119" cy="2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170">
                <a:solidFill>
                  <a:srgbClr val="231F1D"/>
                </a:solidFill>
                <a:latin typeface="Montserrat Semi-Bold"/>
              </a:rPr>
              <a:t>ФД Лето 2020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4469" y="3059185"/>
            <a:ext cx="7509531" cy="3597665"/>
            <a:chOff x="0" y="0"/>
            <a:chExt cx="10012708" cy="47968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459865"/>
              <a:ext cx="8821768" cy="6625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0"/>
                </a:lnSpc>
              </a:pPr>
              <a:r>
                <a:rPr lang="en-US" sz="3200" spc="112">
                  <a:solidFill>
                    <a:srgbClr val="F7F9F8"/>
                  </a:solidFill>
                  <a:latin typeface="Montserrat Semi-Bold"/>
                </a:rPr>
                <a:t>БАЗЫ ДАННЫХ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8100"/>
              <a:ext cx="10012708" cy="2712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963"/>
                </a:lnSpc>
              </a:pPr>
              <a:r>
                <a:rPr lang="en-US" sz="6924">
                  <a:solidFill>
                    <a:srgbClr val="40C6CC"/>
                  </a:solidFill>
                  <a:ea typeface="Montserrat Semi-Bold Bold"/>
                </a:rPr>
                <a:t>﻿СОХРАНЕНИЕ РЕЗУЛЬТАТОВ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7519" y="2992510"/>
            <a:ext cx="7337313" cy="422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799" spc="139">
                <a:solidFill>
                  <a:srgbClr val="F7F9F8"/>
                </a:solidFill>
                <a:latin typeface="Montserrat Semi-Bold"/>
              </a:rPr>
              <a:t>Вы можете закончить игру и сохранить результат, который будет сравниваться с остальными. Так же вы сможете соревноввться с самим собой, побивая свои рекорды. Рекорды сравниваются по количеству ходов и по воемени прохождентя игры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426308" y="-531341"/>
            <a:ext cx="74141" cy="11349681"/>
          </a:xfrm>
          <a:prstGeom prst="rect">
            <a:avLst/>
          </a:prstGeom>
          <a:solidFill>
            <a:srgbClr val="40C6CC"/>
          </a:solidFill>
        </p:spPr>
      </p:sp>
      <p:sp>
        <p:nvSpPr>
          <p:cNvPr name="AutoShape 7" id="7"/>
          <p:cNvSpPr/>
          <p:nvPr/>
        </p:nvSpPr>
        <p:spPr>
          <a:xfrm rot="0"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-238537"/>
            <a:ext cx="9467850" cy="4991100"/>
          </a:xfrm>
          <a:prstGeom prst="rect">
            <a:avLst/>
          </a:prstGeom>
          <a:solidFill>
            <a:srgbClr val="F7F9F8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0"/>
            <a:ext cx="9144000" cy="74095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0" y="740950"/>
            <a:ext cx="9144000" cy="83127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1572223"/>
            <a:ext cx="9144000" cy="64826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0" y="2257013"/>
            <a:ext cx="9144000" cy="75769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0" y="3014708"/>
            <a:ext cx="9144000" cy="71919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0" y="3641811"/>
            <a:ext cx="9144000" cy="1224951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0">
            <a:off x="-323850" y="4714463"/>
            <a:ext cx="9467850" cy="4991100"/>
          </a:xfrm>
          <a:prstGeom prst="rect">
            <a:avLst/>
          </a:prstGeom>
          <a:solidFill>
            <a:srgbClr val="F7F9F8"/>
          </a:solidFill>
        </p:spPr>
      </p:sp>
      <p:sp>
        <p:nvSpPr>
          <p:cNvPr name="AutoShape 10" id="10"/>
          <p:cNvSpPr/>
          <p:nvPr/>
        </p:nvSpPr>
        <p:spPr>
          <a:xfrm rot="0"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  <p:grpSp>
        <p:nvGrpSpPr>
          <p:cNvPr name="Group 11" id="11"/>
          <p:cNvGrpSpPr/>
          <p:nvPr/>
        </p:nvGrpSpPr>
        <p:grpSpPr>
          <a:xfrm rot="0">
            <a:off x="1009427" y="6008661"/>
            <a:ext cx="7086518" cy="2174103"/>
            <a:chOff x="0" y="0"/>
            <a:chExt cx="9448691" cy="289880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1402" y="-21167"/>
              <a:ext cx="9425887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25"/>
                </a:lnSpc>
              </a:pPr>
              <a:r>
                <a:rPr lang="en-US" sz="4500" spc="157">
                  <a:solidFill>
                    <a:srgbClr val="231F1D"/>
                  </a:solidFill>
                  <a:latin typeface="Montserrat Semi-Bold"/>
                </a:rPr>
                <a:t>НАСТРОЙКА УПРАВЛЕНИЯ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346565"/>
              <a:ext cx="9448691" cy="365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62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172782" y="1467708"/>
            <a:ext cx="7086518" cy="2174103"/>
            <a:chOff x="0" y="0"/>
            <a:chExt cx="9448691" cy="289880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1402" y="-21167"/>
              <a:ext cx="9425887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25"/>
                </a:lnSpc>
              </a:pPr>
              <a:r>
                <a:rPr lang="en-US" sz="4500" spc="157">
                  <a:solidFill>
                    <a:srgbClr val="231F1D"/>
                  </a:solidFill>
                  <a:latin typeface="Montserrat Semi-Bold"/>
                </a:rPr>
                <a:t>КЛЮЧ ГЕНЕРАЦИИ МИРА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346565"/>
              <a:ext cx="9448691" cy="365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62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7154" y="1491860"/>
            <a:ext cx="7350106" cy="197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1"/>
              </a:lnSpc>
            </a:pPr>
            <a:r>
              <a:rPr lang="en-US" sz="6774">
                <a:solidFill>
                  <a:srgbClr val="231F1D"/>
                </a:solidFill>
                <a:ea typeface="Montserrat Semi-Bold Bold"/>
              </a:rPr>
              <a:t>﻿КЛЮЧ ГЕНЕРАЦИИ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  <p:sp>
        <p:nvSpPr>
          <p:cNvPr name="AutoShape 4" id="4"/>
          <p:cNvSpPr/>
          <p:nvPr/>
        </p:nvSpPr>
        <p:spPr>
          <a:xfrm rot="0">
            <a:off x="-1133732" y="441754"/>
            <a:ext cx="20555465" cy="74141"/>
          </a:xfrm>
          <a:prstGeom prst="rect">
            <a:avLst/>
          </a:prstGeom>
          <a:solidFill>
            <a:srgbClr val="40C6CC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393209" y="0"/>
            <a:ext cx="6829594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401300" y="0"/>
            <a:ext cx="685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0"/>
            <a:ext cx="683775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31F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-514350"/>
            <a:ext cx="9728200" cy="11506200"/>
          </a:xfrm>
          <a:prstGeom prst="rect">
            <a:avLst/>
          </a:prstGeom>
          <a:solidFill>
            <a:srgbClr val="40C6CC"/>
          </a:solidFill>
        </p:spPr>
      </p:sp>
      <p:sp>
        <p:nvSpPr>
          <p:cNvPr name="AutoShape 3" id="3"/>
          <p:cNvSpPr/>
          <p:nvPr/>
        </p:nvSpPr>
        <p:spPr>
          <a:xfrm rot="0">
            <a:off x="-1133732" y="419100"/>
            <a:ext cx="20555465" cy="74141"/>
          </a:xfrm>
          <a:prstGeom prst="rect">
            <a:avLst/>
          </a:prstGeom>
          <a:solidFill>
            <a:srgbClr val="F7F9F8"/>
          </a:solidFill>
        </p:spPr>
      </p:sp>
      <p:sp>
        <p:nvSpPr>
          <p:cNvPr name="AutoShape 4" id="4"/>
          <p:cNvSpPr/>
          <p:nvPr/>
        </p:nvSpPr>
        <p:spPr>
          <a:xfrm rot="0">
            <a:off x="-1133732" y="9793759"/>
            <a:ext cx="20555465" cy="74141"/>
          </a:xfrm>
          <a:prstGeom prst="rect">
            <a:avLst/>
          </a:prstGeom>
          <a:solidFill>
            <a:srgbClr val="F7F9F8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9390774" y="1028700"/>
            <a:ext cx="7868526" cy="3037098"/>
            <a:chOff x="0" y="0"/>
            <a:chExt cx="10491368" cy="404946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0491368" cy="29460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82"/>
                </a:lnSpc>
              </a:pPr>
              <a:r>
                <a:rPr lang="en-US" sz="6832">
                  <a:solidFill>
                    <a:srgbClr val="000000"/>
                  </a:solidFill>
                  <a:latin typeface="Montserrat Semi-Bold"/>
                </a:rPr>
                <a:t>НАСТРОЙКА УПРАВЛЕНИЯ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996322"/>
              <a:ext cx="10491368" cy="1053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622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7F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80238"/>
            <a:ext cx="9603855" cy="3224781"/>
            <a:chOff x="0" y="0"/>
            <a:chExt cx="12805140" cy="429970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12805140" cy="29403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4"/>
                </a:lnSpc>
              </a:pPr>
              <a:r>
                <a:rPr lang="en-US" sz="6826">
                  <a:solidFill>
                    <a:srgbClr val="000000"/>
                  </a:solidFill>
                  <a:latin typeface="Montserrat Semi-Bold"/>
                </a:rPr>
                <a:t>СОХРАНЕНИЕ РЕЗУЛЬТАТОВ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016262"/>
              <a:ext cx="12805140" cy="1283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83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DAEuZnfrmGo</dc:identifier>
  <dcterms:modified xsi:type="dcterms:W3CDTF">2011-08-01T06:04:30Z</dcterms:modified>
  <cp:revision>1</cp:revision>
  <dc:title>Инопланетный шахтер</dc:title>
</cp:coreProperties>
</file>