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lear Sans Regular" charset="1" panose="020B0503030202020304"/>
      <p:regular r:id="rId10"/>
    </p:embeddedFont>
    <p:embeddedFont>
      <p:font typeface="Clear Sans Regular Bold" charset="1" panose="020B0603030202020304"/>
      <p:regular r:id="rId11"/>
    </p:embeddedFont>
    <p:embeddedFont>
      <p:font typeface="Clear Sans Regular Italics" charset="1" panose="020B0503030202090304"/>
      <p:regular r:id="rId12"/>
    </p:embeddedFont>
    <p:embeddedFont>
      <p:font typeface="Clear Sans Regular Bold Italics" charset="1" panose="020B06030302020903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23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04079">
            <a:off x="14891892" y="3028041"/>
            <a:ext cx="2074097" cy="2074097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1C34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551104" y="4233254"/>
            <a:ext cx="3542740" cy="3542740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25982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810281">
            <a:off x="13301523" y="7153015"/>
            <a:ext cx="4368376" cy="2184188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1786815">
            <a:off x="11727232" y="2668420"/>
            <a:ext cx="1236933" cy="4953843"/>
            <a:chOff x="0" y="0"/>
            <a:chExt cx="583940" cy="2338645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583940" cy="2338645"/>
            </a:xfrm>
            <a:custGeom>
              <a:avLst/>
              <a:gdLst/>
              <a:ahLst/>
              <a:cxnLst/>
              <a:rect r="r" b="b" t="t" l="l"/>
              <a:pathLst>
                <a:path h="2338645" w="583940">
                  <a:moveTo>
                    <a:pt x="0" y="0"/>
                  </a:moveTo>
                  <a:lnTo>
                    <a:pt x="583940" y="0"/>
                  </a:lnTo>
                  <a:lnTo>
                    <a:pt x="583940" y="2338645"/>
                  </a:lnTo>
                  <a:lnTo>
                    <a:pt x="0" y="2338645"/>
                  </a:lnTo>
                  <a:close/>
                </a:path>
              </a:pathLst>
            </a:custGeom>
            <a:solidFill>
              <a:srgbClr val="F84E4E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8886825"/>
            <a:ext cx="3492049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EDEDED"/>
                </a:solidFill>
                <a:latin typeface="Clear Sans Regular Bold"/>
              </a:rPr>
              <a:t>Тимергалиев Камиль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953812" y="3829738"/>
            <a:ext cx="11031469" cy="2174886"/>
            <a:chOff x="0" y="0"/>
            <a:chExt cx="14708625" cy="2899848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85725"/>
              <a:ext cx="14708625" cy="19649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1109"/>
                </a:lnSpc>
              </a:pPr>
              <a:r>
                <a:rPr lang="en-US" sz="10099">
                  <a:solidFill>
                    <a:srgbClr val="EDEDED"/>
                  </a:solidFill>
                  <a:latin typeface="Clear Sans Regular"/>
                </a:rPr>
                <a:t>IMMERSED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2169597"/>
              <a:ext cx="12209188" cy="7194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14"/>
                </a:lnSpc>
                <a:spcBef>
                  <a:spcPct val="0"/>
                </a:spcBef>
              </a:pPr>
              <a:r>
                <a:rPr lang="en-US" sz="3224">
                  <a:solidFill>
                    <a:srgbClr val="EDEDED"/>
                  </a:solidFill>
                  <a:latin typeface="Clear Sans Regular"/>
                </a:rPr>
                <a:t>Групповая проектная работа для Яндекс.Лицея</a:t>
              </a:r>
            </a:p>
          </p:txBody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6084761">
            <a:off x="14366489" y="1556961"/>
            <a:ext cx="1882919" cy="1630608"/>
            <a:chOff x="0" y="0"/>
            <a:chExt cx="6350000" cy="5499100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r="r" b="b" t="t" l="l"/>
              <a:pathLst>
                <a:path h="5499100" w="63500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FFB1B8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028700" y="8466229"/>
            <a:ext cx="2938350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EDEDED"/>
                </a:solidFill>
                <a:latin typeface="Clear Sans Regular Bold"/>
              </a:rPr>
              <a:t>Гатауллин Амир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8064134"/>
            <a:ext cx="2938350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EDEDED"/>
                </a:solidFill>
                <a:latin typeface="Clear Sans Regular Bold"/>
              </a:rPr>
              <a:t>Назмиев Рамазан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490049">
            <a:off x="6482999" y="6536763"/>
            <a:ext cx="4787242" cy="2393621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3065769">
            <a:off x="6115117" y="4033348"/>
            <a:ext cx="1520543" cy="4650929"/>
            <a:chOff x="0" y="0"/>
            <a:chExt cx="885528" cy="270859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885528" cy="2708591"/>
            </a:xfrm>
            <a:custGeom>
              <a:avLst/>
              <a:gdLst/>
              <a:ahLst/>
              <a:cxnLst/>
              <a:rect r="r" b="b" t="t" l="l"/>
              <a:pathLst>
                <a:path h="2708591" w="885528">
                  <a:moveTo>
                    <a:pt x="0" y="0"/>
                  </a:moveTo>
                  <a:lnTo>
                    <a:pt x="885528" y="0"/>
                  </a:lnTo>
                  <a:lnTo>
                    <a:pt x="885528" y="2708591"/>
                  </a:lnTo>
                  <a:lnTo>
                    <a:pt x="0" y="2708591"/>
                  </a:lnTo>
                  <a:close/>
                </a:path>
              </a:pathLst>
            </a:custGeom>
            <a:solidFill>
              <a:srgbClr val="FFB1B8"/>
            </a:solidFill>
          </p:spPr>
        </p:sp>
      </p:grpSp>
      <p:grpSp>
        <p:nvGrpSpPr>
          <p:cNvPr name="Group 5" id="5"/>
          <p:cNvGrpSpPr/>
          <p:nvPr/>
        </p:nvGrpSpPr>
        <p:grpSpPr>
          <a:xfrm rot="-1002194">
            <a:off x="10537640" y="5106879"/>
            <a:ext cx="2746970" cy="3837623"/>
            <a:chOff x="0" y="0"/>
            <a:chExt cx="4545330" cy="635000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45453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545330">
                  <a:moveTo>
                    <a:pt x="4545330" y="0"/>
                  </a:moveTo>
                  <a:lnTo>
                    <a:pt x="2574290" y="6350000"/>
                  </a:lnTo>
                  <a:lnTo>
                    <a:pt x="2474849" y="6350000"/>
                  </a:lnTo>
                  <a:lnTo>
                    <a:pt x="2078101" y="6350000"/>
                  </a:lnTo>
                  <a:lnTo>
                    <a:pt x="0" y="6350000"/>
                  </a:lnTo>
                  <a:lnTo>
                    <a:pt x="1971040" y="0"/>
                  </a:lnTo>
                  <a:lnTo>
                    <a:pt x="2078101" y="0"/>
                  </a:lnTo>
                  <a:lnTo>
                    <a:pt x="2474849" y="0"/>
                  </a:lnTo>
                  <a:lnTo>
                    <a:pt x="4545330" y="0"/>
                  </a:lnTo>
                  <a:close/>
                </a:path>
              </a:pathLst>
            </a:custGeom>
            <a:solidFill>
              <a:srgbClr val="125982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2692913" y="7123454"/>
            <a:ext cx="1681809" cy="1681809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84E4E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1950523">
            <a:off x="13231509" y="4498739"/>
            <a:ext cx="3489195" cy="3021643"/>
            <a:chOff x="0" y="0"/>
            <a:chExt cx="6350000" cy="549910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r="r" b="b" t="t" l="l"/>
              <a:pathLst>
                <a:path h="5499100" w="63500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67A26F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028700" y="1123950"/>
            <a:ext cx="14012154" cy="1360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560"/>
              </a:lnSpc>
            </a:pPr>
            <a:r>
              <a:rPr lang="en-US" sz="9600">
                <a:solidFill>
                  <a:srgbClr val="EDEDED"/>
                </a:solidFill>
                <a:latin typeface="Clear Sans Regular"/>
              </a:rPr>
              <a:t>Спасибо за внимание!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383290" y="3039065"/>
            <a:ext cx="2133697" cy="21336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090032">
            <a:off x="1286319" y="3102877"/>
            <a:ext cx="3052048" cy="3052048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1C34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8067327" y="3383984"/>
            <a:ext cx="7540113" cy="1244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52"/>
              </a:lnSpc>
            </a:pPr>
            <a:r>
              <a:rPr lang="en-US" sz="8775">
                <a:solidFill>
                  <a:srgbClr val="EDEDED"/>
                </a:solidFill>
                <a:latin typeface="Clear Sans Regular"/>
              </a:rPr>
              <a:t>Цель проекта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067327" y="6584516"/>
            <a:ext cx="6355935" cy="843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79"/>
              </a:lnSpc>
            </a:pPr>
            <a:r>
              <a:rPr lang="en-US" sz="2599">
                <a:solidFill>
                  <a:srgbClr val="EDEDED"/>
                </a:solidFill>
                <a:latin typeface="Clear Sans Regular"/>
              </a:rPr>
              <a:t>Разработать игру в жанре "подводное приключение"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683" y="8047177"/>
            <a:ext cx="1211123" cy="1211123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7A26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2239806" y="8047177"/>
            <a:ext cx="1211123" cy="1211123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7A26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634245" y="7015681"/>
            <a:ext cx="1211123" cy="1211123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7A26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2090032">
            <a:off x="3029646" y="5608034"/>
            <a:ext cx="3052048" cy="3052048"/>
            <a:chOff x="0" y="0"/>
            <a:chExt cx="1913890" cy="1913890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B1B8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037580" y="719116"/>
            <a:ext cx="3176081" cy="317608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973964" y="2761997"/>
            <a:ext cx="2479395" cy="2479395"/>
          </a:xfrm>
          <a:prstGeom prst="rect">
            <a:avLst/>
          </a:prstGeom>
        </p:spPr>
      </p:pic>
      <p:grpSp>
        <p:nvGrpSpPr>
          <p:cNvPr name="Group 4" id="4"/>
          <p:cNvGrpSpPr>
            <a:grpSpLocks noChangeAspect="true"/>
          </p:cNvGrpSpPr>
          <p:nvPr/>
        </p:nvGrpSpPr>
        <p:grpSpPr>
          <a:xfrm rot="5400000">
            <a:off x="11309269" y="2126803"/>
            <a:ext cx="3554504" cy="3078200"/>
            <a:chOff x="0" y="0"/>
            <a:chExt cx="6350000" cy="549910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r="r" b="b" t="t" l="l"/>
              <a:pathLst>
                <a:path h="5499100" w="63500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125982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60913" y="6205980"/>
            <a:ext cx="8083087" cy="414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79"/>
              </a:lnSpc>
            </a:pPr>
            <a:r>
              <a:rPr lang="en-US" sz="2599">
                <a:solidFill>
                  <a:srgbClr val="FFFFFF"/>
                </a:solidFill>
                <a:latin typeface="Clear Sans Regular"/>
              </a:rPr>
              <a:t>Действия разворачиваются под водой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095375"/>
            <a:ext cx="9200862" cy="1024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>
                <a:solidFill>
                  <a:srgbClr val="EDEDED"/>
                </a:solidFill>
                <a:latin typeface="Clear Sans Regular"/>
              </a:rPr>
              <a:t>Задумка игры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1699"/>
          <a:stretch>
            <a:fillRect/>
          </a:stretch>
        </p:blipFill>
        <p:spPr>
          <a:xfrm flipH="false" flipV="false" rot="0">
            <a:off x="1028700" y="6577692"/>
            <a:ext cx="4123340" cy="160524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8199052" y="6577692"/>
            <a:ext cx="1605247" cy="160524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4950891" y="6577692"/>
            <a:ext cx="1630329" cy="160524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681243"/>
            <a:ext cx="16230600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EDEDED"/>
                </a:solidFill>
                <a:latin typeface="Clear Sans Regular"/>
              </a:rPr>
              <a:t>Примененные технологии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090370" y="5257730"/>
            <a:ext cx="2061670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50"/>
              </a:lnSpc>
            </a:pPr>
            <a:r>
              <a:rPr lang="en-US" sz="3500">
                <a:solidFill>
                  <a:srgbClr val="EDEDED"/>
                </a:solidFill>
                <a:latin typeface="Clear Sans Regular"/>
              </a:rPr>
              <a:t>PyGame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19496" y="5105400"/>
            <a:ext cx="1289163" cy="834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95"/>
              </a:lnSpc>
            </a:pPr>
            <a:r>
              <a:rPr lang="en-US" sz="5227">
                <a:solidFill>
                  <a:srgbClr val="EDEDED"/>
                </a:solidFill>
                <a:latin typeface="Clear Sans Regular"/>
              </a:rPr>
              <a:t>01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001676" y="5240185"/>
            <a:ext cx="1755523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50"/>
              </a:lnSpc>
            </a:pPr>
            <a:r>
              <a:rPr lang="en-US" sz="3500">
                <a:solidFill>
                  <a:srgbClr val="EDEDED"/>
                </a:solidFill>
                <a:latin typeface="Clear Sans Regular"/>
              </a:rPr>
              <a:t>Sqlite3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30801" y="5105400"/>
            <a:ext cx="1289163" cy="834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95"/>
              </a:lnSpc>
            </a:pPr>
            <a:r>
              <a:rPr lang="en-US" sz="5227">
                <a:solidFill>
                  <a:srgbClr val="EDEDED"/>
                </a:solidFill>
                <a:latin typeface="Clear Sans Regular"/>
              </a:rPr>
              <a:t>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766055" y="5240185"/>
            <a:ext cx="1493245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50"/>
              </a:lnSpc>
            </a:pPr>
            <a:r>
              <a:rPr lang="en-US" sz="3500">
                <a:solidFill>
                  <a:srgbClr val="EDEDED"/>
                </a:solidFill>
                <a:latin typeface="Clear Sans Regular"/>
              </a:rPr>
              <a:t>GitHub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295181" y="5105400"/>
            <a:ext cx="1289163" cy="834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95"/>
              </a:lnSpc>
            </a:pPr>
            <a:r>
              <a:rPr lang="en-US" sz="5227">
                <a:solidFill>
                  <a:srgbClr val="EDEDED"/>
                </a:solidFill>
                <a:latin typeface="Clear Sans Regular"/>
              </a:rPr>
              <a:t>01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973510" y="2289067"/>
            <a:ext cx="9285790" cy="5708866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3864610"/>
            <a:ext cx="5614483" cy="2548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80"/>
              </a:lnSpc>
            </a:pPr>
            <a:r>
              <a:rPr lang="en-US" sz="2600">
                <a:solidFill>
                  <a:srgbClr val="EDEDED"/>
                </a:solidFill>
                <a:latin typeface="Clear Sans Regular"/>
              </a:rPr>
              <a:t>Программа запускается через главный файл main.py, в котором в свою очередь вызывается функция основного игрового цикла.</a:t>
            </a:r>
          </a:p>
          <a:p>
            <a:pPr>
              <a:lnSpc>
                <a:spcPts val="3380"/>
              </a:lnSpc>
            </a:pPr>
            <a:r>
              <a:rPr lang="en-US" sz="2600">
                <a:solidFill>
                  <a:srgbClr val="EDEDED"/>
                </a:solidFill>
                <a:latin typeface="Clear Sans Regular"/>
              </a:rPr>
              <a:t>Для удобства код классифицирован по папкам.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81268"/>
            <a:ext cx="8358991" cy="1024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>
                <a:solidFill>
                  <a:srgbClr val="EDEDED"/>
                </a:solidFill>
                <a:latin typeface="Clear Sans Regular"/>
              </a:rPr>
              <a:t>Програмный код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663451" y="2294376"/>
            <a:ext cx="9595849" cy="569824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3650298"/>
            <a:ext cx="5614483" cy="2976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80"/>
              </a:lnSpc>
            </a:pPr>
            <a:r>
              <a:rPr lang="en-US" sz="2600">
                <a:solidFill>
                  <a:srgbClr val="EDEDED"/>
                </a:solidFill>
                <a:latin typeface="Clear Sans Regular"/>
              </a:rPr>
              <a:t>В базе данных реализована 1 таблица. В нее записываются данные об игроке(координаты, запас здоровья, уровень кислорода) и координаты статичных объектов(разрушенных кораблей и реактора).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81268"/>
            <a:ext cx="8358991" cy="1024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>
                <a:solidFill>
                  <a:srgbClr val="EDEDED"/>
                </a:solidFill>
                <a:latin typeface="Clear Sans Regular"/>
              </a:rPr>
              <a:t>База Данных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254653" y="2331066"/>
            <a:ext cx="10004647" cy="5624868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41978" y="1095375"/>
            <a:ext cx="9816094" cy="1024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>
                <a:solidFill>
                  <a:srgbClr val="EDEDED"/>
                </a:solidFill>
                <a:latin typeface="Clear Sans Regular"/>
              </a:rPr>
              <a:t>Начальный экран игры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721860"/>
            <a:ext cx="5614483" cy="833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80"/>
              </a:lnSpc>
            </a:pPr>
            <a:r>
              <a:rPr lang="en-US" sz="2600">
                <a:solidFill>
                  <a:srgbClr val="EDEDED"/>
                </a:solidFill>
                <a:latin typeface="Clear Sans Regular"/>
              </a:rPr>
              <a:t>На начальном экране пользователя встречают 4 кнопки.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665580">
            <a:off x="13853031" y="2370620"/>
            <a:ext cx="731516" cy="3324919"/>
            <a:chOff x="0" y="0"/>
            <a:chExt cx="583940" cy="265415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83940" cy="2654153"/>
            </a:xfrm>
            <a:custGeom>
              <a:avLst/>
              <a:gdLst/>
              <a:ahLst/>
              <a:cxnLst/>
              <a:rect r="r" b="b" t="t" l="l"/>
              <a:pathLst>
                <a:path h="2654153" w="583940">
                  <a:moveTo>
                    <a:pt x="0" y="0"/>
                  </a:moveTo>
                  <a:lnTo>
                    <a:pt x="583940" y="0"/>
                  </a:lnTo>
                  <a:lnTo>
                    <a:pt x="583940" y="2654153"/>
                  </a:lnTo>
                  <a:lnTo>
                    <a:pt x="0" y="2654153"/>
                  </a:lnTo>
                  <a:close/>
                </a:path>
              </a:pathLst>
            </a:custGeom>
            <a:solidFill>
              <a:srgbClr val="67A26F"/>
            </a:solidFill>
          </p:spPr>
        </p:sp>
      </p:grpSp>
      <p:grpSp>
        <p:nvGrpSpPr>
          <p:cNvPr name="Group 4" id="4"/>
          <p:cNvGrpSpPr/>
          <p:nvPr/>
        </p:nvGrpSpPr>
        <p:grpSpPr>
          <a:xfrm rot="-922996">
            <a:off x="14958655" y="2054850"/>
            <a:ext cx="1891726" cy="1891726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25982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399336" y="907842"/>
            <a:ext cx="1859964" cy="1859964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-1353475">
            <a:off x="11398860" y="959827"/>
            <a:ext cx="2096054" cy="2096054"/>
            <a:chOff x="0" y="0"/>
            <a:chExt cx="1913890" cy="191389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1C34D"/>
            </a:solid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rcRect l="121" t="0" r="121" b="0"/>
          <a:stretch>
            <a:fillRect/>
          </a:stretch>
        </p:blipFill>
        <p:spPr>
          <a:xfrm flipH="false" flipV="false" rot="0">
            <a:off x="4835233" y="4526051"/>
            <a:ext cx="4105104" cy="4115112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9258478" y="6876169"/>
            <a:ext cx="4183986" cy="1802856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4349865" y="5731729"/>
            <a:ext cx="2909435" cy="2909435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rcRect l="0" t="6990" r="10328" b="12113"/>
          <a:stretch>
            <a:fillRect/>
          </a:stretch>
        </p:blipFill>
        <p:spPr>
          <a:xfrm flipH="false" flipV="false" rot="0">
            <a:off x="1028700" y="5735612"/>
            <a:ext cx="3246352" cy="292865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028700" y="1047918"/>
            <a:ext cx="8798462" cy="202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>
                <a:solidFill>
                  <a:srgbClr val="EDEDED"/>
                </a:solidFill>
                <a:latin typeface="Clear Sans Regular"/>
              </a:rPr>
              <a:t>Использованные изображения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271036" y="8650450"/>
            <a:ext cx="3233498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799">
                <a:solidFill>
                  <a:srgbClr val="EDEDED"/>
                </a:solidFill>
                <a:latin typeface="Clear Sans Regular Bold"/>
              </a:rPr>
              <a:t>Реактор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733722" y="8650450"/>
            <a:ext cx="3233498" cy="449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2"/>
              </a:lnSpc>
            </a:pPr>
            <a:r>
              <a:rPr lang="en-US" sz="2824">
                <a:solidFill>
                  <a:srgbClr val="EDEDED"/>
                </a:solidFill>
                <a:latin typeface="Clear Sans Regular Bold"/>
              </a:rPr>
              <a:t>Моб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893561" y="8612589"/>
            <a:ext cx="1822043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800">
                <a:solidFill>
                  <a:srgbClr val="EDEDED"/>
                </a:solidFill>
                <a:latin typeface="Clear Sans Regular Bold"/>
              </a:rPr>
              <a:t>Астронавт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08268" y="8668072"/>
            <a:ext cx="148721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799">
                <a:solidFill>
                  <a:srgbClr val="EDEDED"/>
                </a:solidFill>
                <a:latin typeface="Clear Sans Regular Bold"/>
              </a:rPr>
              <a:t>Моб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23950"/>
            <a:ext cx="6553420" cy="1360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560"/>
              </a:lnSpc>
            </a:pPr>
            <a:r>
              <a:rPr lang="en-US" sz="9600">
                <a:solidFill>
                  <a:srgbClr val="EDEDED"/>
                </a:solidFill>
                <a:latin typeface="Clear Sans Regular"/>
              </a:rPr>
              <a:t>Вывод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4335621"/>
            <a:ext cx="5568655" cy="1587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57"/>
              </a:lnSpc>
            </a:pPr>
            <a:r>
              <a:rPr lang="en-US" sz="3274">
                <a:solidFill>
                  <a:srgbClr val="EDEDED"/>
                </a:solidFill>
                <a:latin typeface="Clear Sans Regular"/>
              </a:rPr>
              <a:t>Подводя итоги, можем сказать, что мы справились с поставленной задачей.</a:t>
            </a:r>
          </a:p>
        </p:txBody>
      </p:sp>
      <p:grpSp>
        <p:nvGrpSpPr>
          <p:cNvPr name="Group 4" id="4"/>
          <p:cNvGrpSpPr/>
          <p:nvPr/>
        </p:nvGrpSpPr>
        <p:grpSpPr>
          <a:xfrm rot="-5400000">
            <a:off x="12507486" y="6355403"/>
            <a:ext cx="3023926" cy="2781868"/>
            <a:chOff x="0" y="0"/>
            <a:chExt cx="2354580" cy="2166102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2353310" cy="2166102"/>
            </a:xfrm>
            <a:custGeom>
              <a:avLst/>
              <a:gdLst/>
              <a:ahLst/>
              <a:cxnLst/>
              <a:rect r="r" b="b" t="t" l="l"/>
              <a:pathLst>
                <a:path h="2166102" w="2353310">
                  <a:moveTo>
                    <a:pt x="784860" y="2098792"/>
                  </a:moveTo>
                  <a:cubicBezTo>
                    <a:pt x="905510" y="2139432"/>
                    <a:pt x="1042670" y="2166102"/>
                    <a:pt x="1177290" y="2166102"/>
                  </a:cubicBezTo>
                  <a:cubicBezTo>
                    <a:pt x="1311910" y="2166102"/>
                    <a:pt x="1441450" y="2143242"/>
                    <a:pt x="1560830" y="2102602"/>
                  </a:cubicBezTo>
                  <a:cubicBezTo>
                    <a:pt x="1563370" y="2101332"/>
                    <a:pt x="1565910" y="2101332"/>
                    <a:pt x="1568450" y="2100062"/>
                  </a:cubicBezTo>
                  <a:cubicBezTo>
                    <a:pt x="2016760" y="1937502"/>
                    <a:pt x="2346960" y="1508242"/>
                    <a:pt x="2353310" y="1008755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08025"/>
                  </a:lnTo>
                  <a:cubicBezTo>
                    <a:pt x="6350" y="1510782"/>
                    <a:pt x="331470" y="1940042"/>
                    <a:pt x="784860" y="2098792"/>
                  </a:cubicBezTo>
                  <a:close/>
                </a:path>
              </a:pathLst>
            </a:custGeom>
            <a:solidFill>
              <a:srgbClr val="F84E4E"/>
            </a:solidFill>
          </p:spPr>
        </p:sp>
      </p:grpSp>
      <p:grpSp>
        <p:nvGrpSpPr>
          <p:cNvPr name="Group 6" id="6"/>
          <p:cNvGrpSpPr/>
          <p:nvPr/>
        </p:nvGrpSpPr>
        <p:grpSpPr>
          <a:xfrm rot="817475">
            <a:off x="11005106" y="4865881"/>
            <a:ext cx="2358924" cy="3295507"/>
            <a:chOff x="0" y="0"/>
            <a:chExt cx="4545330" cy="635000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45453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545330">
                  <a:moveTo>
                    <a:pt x="4545330" y="0"/>
                  </a:moveTo>
                  <a:lnTo>
                    <a:pt x="2574290" y="6350000"/>
                  </a:lnTo>
                  <a:lnTo>
                    <a:pt x="2474849" y="6350000"/>
                  </a:lnTo>
                  <a:lnTo>
                    <a:pt x="2078101" y="6350000"/>
                  </a:lnTo>
                  <a:lnTo>
                    <a:pt x="0" y="6350000"/>
                  </a:lnTo>
                  <a:lnTo>
                    <a:pt x="1971040" y="0"/>
                  </a:lnTo>
                  <a:lnTo>
                    <a:pt x="2078101" y="0"/>
                  </a:lnTo>
                  <a:lnTo>
                    <a:pt x="2474849" y="0"/>
                  </a:lnTo>
                  <a:lnTo>
                    <a:pt x="4545330" y="0"/>
                  </a:lnTo>
                  <a:close/>
                </a:path>
              </a:pathLst>
            </a:custGeom>
            <a:solidFill>
              <a:srgbClr val="125982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947006" y="4809852"/>
            <a:ext cx="2312294" cy="23122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DAE0vlgwXQk</dc:identifier>
  <dcterms:modified xsi:type="dcterms:W3CDTF">2011-08-01T06:04:30Z</dcterms:modified>
  <cp:revision>1</cp:revision>
  <dc:title>IMMERSED</dc:title>
</cp:coreProperties>
</file>