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Regular" panose="020B0604020202020204" charset="0"/>
      <p:regular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68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04079">
            <a:off x="14891892" y="3028041"/>
            <a:ext cx="2074097" cy="2074097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1C34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551104" y="4233254"/>
            <a:ext cx="3542740" cy="354274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5982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810281">
            <a:off x="13301523" y="7153015"/>
            <a:ext cx="4368376" cy="2184188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1786815">
            <a:off x="11727232" y="2668420"/>
            <a:ext cx="1236933" cy="4953843"/>
            <a:chOff x="0" y="0"/>
            <a:chExt cx="583940" cy="23386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83940" cy="2338645"/>
            </a:xfrm>
            <a:custGeom>
              <a:avLst/>
              <a:gdLst/>
              <a:ahLst/>
              <a:cxnLst/>
              <a:rect l="l" t="t" r="r" b="b"/>
              <a:pathLst>
                <a:path w="583940" h="2338645">
                  <a:moveTo>
                    <a:pt x="0" y="0"/>
                  </a:moveTo>
                  <a:lnTo>
                    <a:pt x="583940" y="0"/>
                  </a:lnTo>
                  <a:lnTo>
                    <a:pt x="583940" y="2338645"/>
                  </a:lnTo>
                  <a:lnTo>
                    <a:pt x="0" y="2338645"/>
                  </a:lnTo>
                  <a:close/>
                </a:path>
              </a:pathLst>
            </a:custGeom>
            <a:solidFill>
              <a:srgbClr val="F84E4E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8886825"/>
            <a:ext cx="3492049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EDEDED"/>
                </a:solidFill>
                <a:latin typeface="Clear Sans Regular Bold"/>
              </a:rPr>
              <a:t>Тимергалиев Камиль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3812" y="3829738"/>
            <a:ext cx="11031469" cy="2174886"/>
            <a:chOff x="0" y="0"/>
            <a:chExt cx="14708625" cy="289984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4708625" cy="1964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109"/>
                </a:lnSpc>
              </a:pPr>
              <a:r>
                <a:rPr lang="en-US" sz="10099">
                  <a:solidFill>
                    <a:srgbClr val="EDEDED"/>
                  </a:solidFill>
                  <a:latin typeface="Clear Sans Regular"/>
                </a:rPr>
                <a:t>IMMERSED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69597"/>
              <a:ext cx="12209188" cy="719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14"/>
                </a:lnSpc>
                <a:spcBef>
                  <a:spcPct val="0"/>
                </a:spcBef>
              </a:pPr>
              <a:r>
                <a:rPr lang="en-US" sz="3224">
                  <a:solidFill>
                    <a:srgbClr val="EDEDED"/>
                  </a:solidFill>
                  <a:latin typeface="Clear Sans Regular"/>
                </a:rPr>
                <a:t>Групповая проектная работа для Яндекс.Лицея</a:t>
              </a: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6084761">
            <a:off x="14366489" y="1556961"/>
            <a:ext cx="1882919" cy="1630608"/>
            <a:chOff x="0" y="0"/>
            <a:chExt cx="6350000" cy="5499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8466229"/>
            <a:ext cx="293835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EDEDED"/>
                </a:solidFill>
                <a:latin typeface="Clear Sans Regular Bold"/>
              </a:rPr>
              <a:t>Гатауллин Амир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064134"/>
            <a:ext cx="293835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EDEDED"/>
                </a:solidFill>
                <a:latin typeface="Clear Sans Regular Bold"/>
              </a:rPr>
              <a:t>Назмиев Рамазан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74845" y="781772"/>
            <a:ext cx="3848100" cy="136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560"/>
              </a:lnSpc>
            </a:pPr>
            <a:r>
              <a:rPr lang="en-US" sz="9600" dirty="0" err="1">
                <a:solidFill>
                  <a:srgbClr val="EDEDED"/>
                </a:solidFill>
                <a:latin typeface="Clear Sans Regular"/>
              </a:rPr>
              <a:t>Вывод</a:t>
            </a:r>
            <a:endParaRPr lang="en-US" sz="9600" dirty="0">
              <a:solidFill>
                <a:srgbClr val="EDEDED"/>
              </a:solidFill>
              <a:latin typeface="Clear Sans Regula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17244" y="4656814"/>
            <a:ext cx="5568655" cy="158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7"/>
              </a:lnSpc>
            </a:pP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Подводя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итоги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,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можем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сказать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,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что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мы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справились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с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поставленной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задачей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.</a:t>
            </a:r>
          </a:p>
        </p:txBody>
      </p:sp>
      <p:grpSp>
        <p:nvGrpSpPr>
          <p:cNvPr id="6" name="Group 6"/>
          <p:cNvGrpSpPr/>
          <p:nvPr/>
        </p:nvGrpSpPr>
        <p:grpSpPr>
          <a:xfrm rot="817475">
            <a:off x="11005106" y="4865881"/>
            <a:ext cx="2358924" cy="3295507"/>
            <a:chOff x="0" y="0"/>
            <a:chExt cx="454533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45330" cy="6350000"/>
            </a:xfrm>
            <a:custGeom>
              <a:avLst/>
              <a:gdLst/>
              <a:ahLst/>
              <a:cxnLst/>
              <a:rect l="l" t="t" r="r" b="b"/>
              <a:pathLst>
                <a:path w="4545330" h="6350000">
                  <a:moveTo>
                    <a:pt x="4545330" y="0"/>
                  </a:moveTo>
                  <a:lnTo>
                    <a:pt x="2574290" y="6350000"/>
                  </a:lnTo>
                  <a:lnTo>
                    <a:pt x="2474849" y="6350000"/>
                  </a:lnTo>
                  <a:lnTo>
                    <a:pt x="2078101" y="6350000"/>
                  </a:lnTo>
                  <a:lnTo>
                    <a:pt x="0" y="6350000"/>
                  </a:lnTo>
                  <a:lnTo>
                    <a:pt x="1971040" y="0"/>
                  </a:lnTo>
                  <a:lnTo>
                    <a:pt x="2078101" y="0"/>
                  </a:lnTo>
                  <a:lnTo>
                    <a:pt x="2474849" y="0"/>
                  </a:lnTo>
                  <a:lnTo>
                    <a:pt x="4545330" y="0"/>
                  </a:lnTo>
                  <a:close/>
                </a:path>
              </a:pathLst>
            </a:custGeom>
            <a:solidFill>
              <a:srgbClr val="125982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947006" y="4809852"/>
            <a:ext cx="2312294" cy="23122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90" y="2141942"/>
            <a:ext cx="11714147" cy="6586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490049">
            <a:off x="6482999" y="6536763"/>
            <a:ext cx="4787242" cy="239362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3065769">
            <a:off x="6115117" y="4033348"/>
            <a:ext cx="1520543" cy="4650929"/>
            <a:chOff x="0" y="0"/>
            <a:chExt cx="885528" cy="27085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85528" cy="2708591"/>
            </a:xfrm>
            <a:custGeom>
              <a:avLst/>
              <a:gdLst/>
              <a:ahLst/>
              <a:cxnLst/>
              <a:rect l="l" t="t" r="r" b="b"/>
              <a:pathLst>
                <a:path w="885528" h="2708591">
                  <a:moveTo>
                    <a:pt x="0" y="0"/>
                  </a:moveTo>
                  <a:lnTo>
                    <a:pt x="885528" y="0"/>
                  </a:lnTo>
                  <a:lnTo>
                    <a:pt x="885528" y="2708591"/>
                  </a:lnTo>
                  <a:lnTo>
                    <a:pt x="0" y="2708591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02194">
            <a:off x="10537640" y="5106879"/>
            <a:ext cx="2746970" cy="3837623"/>
            <a:chOff x="0" y="0"/>
            <a:chExt cx="45453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45330" cy="6350000"/>
            </a:xfrm>
            <a:custGeom>
              <a:avLst/>
              <a:gdLst/>
              <a:ahLst/>
              <a:cxnLst/>
              <a:rect l="l" t="t" r="r" b="b"/>
              <a:pathLst>
                <a:path w="4545330" h="6350000">
                  <a:moveTo>
                    <a:pt x="4545330" y="0"/>
                  </a:moveTo>
                  <a:lnTo>
                    <a:pt x="2574290" y="6350000"/>
                  </a:lnTo>
                  <a:lnTo>
                    <a:pt x="2474849" y="6350000"/>
                  </a:lnTo>
                  <a:lnTo>
                    <a:pt x="2078101" y="6350000"/>
                  </a:lnTo>
                  <a:lnTo>
                    <a:pt x="0" y="6350000"/>
                  </a:lnTo>
                  <a:lnTo>
                    <a:pt x="1971040" y="0"/>
                  </a:lnTo>
                  <a:lnTo>
                    <a:pt x="2078101" y="0"/>
                  </a:lnTo>
                  <a:lnTo>
                    <a:pt x="2474849" y="0"/>
                  </a:lnTo>
                  <a:lnTo>
                    <a:pt x="4545330" y="0"/>
                  </a:lnTo>
                  <a:close/>
                </a:path>
              </a:pathLst>
            </a:custGeom>
            <a:solidFill>
              <a:srgbClr val="12598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692913" y="7123454"/>
            <a:ext cx="1681809" cy="168180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4E4E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1950523">
            <a:off x="13231509" y="4498739"/>
            <a:ext cx="3489195" cy="3021643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67A26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1123950"/>
            <a:ext cx="14012154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EDEDED"/>
                </a:solidFill>
                <a:latin typeface="Clear Sans Regular"/>
              </a:rPr>
              <a:t>Спасибо за внимание!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383290" y="3039065"/>
            <a:ext cx="2133697" cy="2133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090032">
            <a:off x="1286319" y="3102877"/>
            <a:ext cx="3052048" cy="30520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C34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067327" y="3383984"/>
            <a:ext cx="7540113" cy="124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52"/>
              </a:lnSpc>
            </a:pPr>
            <a:r>
              <a:rPr lang="en-US" sz="8775">
                <a:solidFill>
                  <a:srgbClr val="EDEDED"/>
                </a:solidFill>
                <a:latin typeface="Clear Sans Regular"/>
              </a:rPr>
              <a:t>Цель проекта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67327" y="6584516"/>
            <a:ext cx="6355935" cy="84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599">
                <a:solidFill>
                  <a:srgbClr val="EDEDED"/>
                </a:solidFill>
                <a:latin typeface="Clear Sans Regular"/>
              </a:rPr>
              <a:t>Разработать игру в жанре "подводное приключение"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683" y="8047177"/>
            <a:ext cx="1211123" cy="121112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239806" y="8047177"/>
            <a:ext cx="1211123" cy="121112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34245" y="7015681"/>
            <a:ext cx="1211123" cy="121112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2090032">
            <a:off x="3029646" y="5608034"/>
            <a:ext cx="3052048" cy="3052048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791200" y="266700"/>
            <a:ext cx="9200862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Задумка</a:t>
            </a:r>
            <a:r>
              <a:rPr lang="en-US" sz="72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игры</a:t>
            </a:r>
            <a:endParaRPr lang="en-US" sz="7200" dirty="0">
              <a:solidFill>
                <a:srgbClr val="EDEDED"/>
              </a:solidFill>
              <a:latin typeface="Clear Sans Regular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91590"/>
            <a:ext cx="12944475" cy="7282111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625480" y="8724900"/>
            <a:ext cx="17433920" cy="8855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Все действия игры разворачиваются под водой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681243"/>
            <a:ext cx="162306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Примененные технологии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895350" y="1917588"/>
            <a:ext cx="16497300" cy="1316150"/>
          </a:xfrm>
        </p:spPr>
        <p:txBody>
          <a:bodyPr>
            <a:normAutofit/>
          </a:bodyPr>
          <a:lstStyle/>
          <a:p>
            <a:pPr>
              <a:tabLst>
                <a:tab pos="5386388" algn="l"/>
              </a:tabLst>
            </a:pPr>
            <a:r>
              <a:rPr lang="ru-RU" sz="3600" dirty="0">
                <a:solidFill>
                  <a:schemeClr val="bg1"/>
                </a:solidFill>
              </a:rPr>
              <a:t>П</a:t>
            </a:r>
            <a:r>
              <a:rPr lang="ru-RU" sz="3600" dirty="0" smtClean="0">
                <a:solidFill>
                  <a:schemeClr val="bg1"/>
                </a:solidFill>
              </a:rPr>
              <a:t>омимо </a:t>
            </a:r>
            <a:r>
              <a:rPr lang="en-US" sz="3600" dirty="0" err="1">
                <a:solidFill>
                  <a:schemeClr val="bg1"/>
                </a:solidFill>
              </a:rPr>
              <a:t>P</a:t>
            </a:r>
            <a:r>
              <a:rPr lang="en-US" sz="3600" dirty="0" err="1" smtClean="0">
                <a:solidFill>
                  <a:schemeClr val="bg1"/>
                </a:solidFill>
              </a:rPr>
              <a:t>ygame</a:t>
            </a:r>
            <a:r>
              <a:rPr lang="en-US" sz="3600" dirty="0" smtClean="0">
                <a:solidFill>
                  <a:schemeClr val="bg1"/>
                </a:solidFill>
              </a:rPr>
              <a:t>, SQLite </a:t>
            </a:r>
            <a:r>
              <a:rPr lang="ru-RU" sz="3600" dirty="0" smtClean="0">
                <a:solidFill>
                  <a:schemeClr val="bg1"/>
                </a:solidFill>
              </a:rPr>
              <a:t>и </a:t>
            </a:r>
            <a:r>
              <a:rPr lang="en-US" sz="3600" dirty="0" smtClean="0">
                <a:solidFill>
                  <a:schemeClr val="bg1"/>
                </a:solidFill>
              </a:rPr>
              <a:t>GitHub</a:t>
            </a:r>
            <a:r>
              <a:rPr lang="ru-RU" sz="3600" dirty="0" smtClean="0">
                <a:solidFill>
                  <a:schemeClr val="bg1"/>
                </a:solidFill>
              </a:rPr>
              <a:t>, мы также применили формат </a:t>
            </a:r>
            <a:r>
              <a:rPr lang="en-US" sz="3600" dirty="0" smtClean="0">
                <a:solidFill>
                  <a:schemeClr val="bg1"/>
                </a:solidFill>
              </a:rPr>
              <a:t>JSON.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Для украшения кнопок игры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3543300"/>
            <a:ext cx="11410950" cy="572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73510" y="2289067"/>
            <a:ext cx="9285790" cy="570886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864610"/>
            <a:ext cx="5614483" cy="254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EDEDED"/>
                </a:solidFill>
                <a:latin typeface="Clear Sans Regular"/>
              </a:rPr>
              <a:t>Программа запускается через главный файл main.py, в котором в свою очередь вызывается функция основного игрового цикла.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EDEDED"/>
                </a:solidFill>
                <a:latin typeface="Clear Sans Regular"/>
              </a:rPr>
              <a:t>Для удобства код классифицирован по папкам.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81268"/>
            <a:ext cx="8358991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Програмный код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15200" y="559194"/>
            <a:ext cx="9595849" cy="569824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294376"/>
            <a:ext cx="52959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ru-RU" sz="2600" dirty="0" smtClean="0">
                <a:solidFill>
                  <a:srgbClr val="EDEDED"/>
                </a:solidFill>
                <a:latin typeface="Clear Sans Regular"/>
              </a:rPr>
              <a:t>В базе данных реализовано 2 таблицы, одна из них предназначена для хранения прогресса игры, а вторая для хранения статистики, собранной в процессе игры.</a:t>
            </a:r>
            <a:endParaRPr lang="en-US" sz="2600" dirty="0">
              <a:solidFill>
                <a:srgbClr val="EDEDED"/>
              </a:solidFill>
              <a:latin typeface="Clear Sans Reg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81268"/>
            <a:ext cx="8358991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База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910477"/>
            <a:ext cx="9595849" cy="4909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54653" y="2331066"/>
            <a:ext cx="10004647" cy="562486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41978" y="1095375"/>
            <a:ext cx="9816094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Начальный</a:t>
            </a:r>
            <a:r>
              <a:rPr lang="en-US" sz="72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экран</a:t>
            </a:r>
            <a:r>
              <a:rPr lang="en-US" sz="72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игры</a:t>
            </a:r>
            <a:endParaRPr lang="en-US" sz="7200" dirty="0">
              <a:solidFill>
                <a:srgbClr val="EDEDED"/>
              </a:solidFill>
              <a:latin typeface="Clear Sans Reg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1470" y="4685791"/>
            <a:ext cx="5614483" cy="84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На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начальном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экране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пользователя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встречают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4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кнопки</a:t>
            </a:r>
            <a:r>
              <a:rPr lang="en-US" sz="2600" dirty="0" smtClean="0">
                <a:solidFill>
                  <a:srgbClr val="EDEDED"/>
                </a:solidFill>
                <a:latin typeface="Clear Sans Regular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01" y="2231409"/>
            <a:ext cx="11410950" cy="572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247900"/>
            <a:ext cx="5743575" cy="5305425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16559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настройках вы можете изменить громкость музыки и громкость эффектов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76400" y="1095375"/>
            <a:ext cx="6248400" cy="1143000"/>
          </a:xfrm>
        </p:spPr>
        <p:txBody>
          <a:bodyPr>
            <a:noAutofit/>
          </a:bodyPr>
          <a:lstStyle/>
          <a:p>
            <a:r>
              <a:rPr lang="ru-RU" sz="7200" dirty="0" smtClean="0">
                <a:solidFill>
                  <a:schemeClr val="bg1"/>
                </a:solidFill>
              </a:rPr>
              <a:t>НАСТРОЙКИ</a:t>
            </a:r>
            <a:endParaRPr lang="ru-R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566" y="5678582"/>
            <a:ext cx="4183986" cy="180285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20600" y="800100"/>
            <a:ext cx="2909435" cy="290943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8700" y="1047918"/>
            <a:ext cx="8798462" cy="202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Использованные изображения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51261" y="7665496"/>
            <a:ext cx="3233498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ru-RU" sz="2799" dirty="0" smtClean="0">
                <a:solidFill>
                  <a:srgbClr val="EDEDED"/>
                </a:solidFill>
                <a:latin typeface="Clear Sans Regular Bold"/>
              </a:rPr>
              <a:t>Корабль игрока</a:t>
            </a:r>
            <a:endParaRPr lang="en-US" sz="2799" dirty="0">
              <a:solidFill>
                <a:srgbClr val="EDEDED"/>
              </a:solidFill>
              <a:latin typeface="Clear Sans Regula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427559" y="7665813"/>
            <a:ext cx="3233498" cy="449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2824" dirty="0" err="1">
                <a:solidFill>
                  <a:srgbClr val="EDEDED"/>
                </a:solidFill>
                <a:latin typeface="Clear Sans Regular Bold"/>
              </a:rPr>
              <a:t>Моб</a:t>
            </a:r>
            <a:endParaRPr lang="en-US" sz="2824" dirty="0">
              <a:solidFill>
                <a:srgbClr val="EDEDED"/>
              </a:solidFill>
              <a:latin typeface="Clear Sans Regula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47064" y="3747182"/>
            <a:ext cx="10565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ru-RU" sz="2800" dirty="0" smtClean="0">
                <a:solidFill>
                  <a:srgbClr val="EDEDED"/>
                </a:solidFill>
                <a:latin typeface="Clear Sans Regular Bold"/>
              </a:rPr>
              <a:t>Игрок</a:t>
            </a:r>
            <a:endParaRPr lang="en-US" sz="2800" dirty="0">
              <a:solidFill>
                <a:srgbClr val="EDEDED"/>
              </a:solidFill>
              <a:latin typeface="Clear Sans Regular Bold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760813"/>
            <a:ext cx="4667250" cy="1905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6" y="3924299"/>
            <a:ext cx="5189347" cy="5189347"/>
          </a:xfrm>
          <a:prstGeom prst="rect">
            <a:avLst/>
          </a:prstGeom>
        </p:spPr>
      </p:pic>
      <p:sp>
        <p:nvSpPr>
          <p:cNvPr id="20" name="TextBox 14"/>
          <p:cNvSpPr txBox="1"/>
          <p:nvPr/>
        </p:nvSpPr>
        <p:spPr>
          <a:xfrm>
            <a:off x="544737" y="9113646"/>
            <a:ext cx="5189346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ru-RU" sz="2799" dirty="0" smtClean="0">
                <a:solidFill>
                  <a:srgbClr val="EDEDED"/>
                </a:solidFill>
                <a:latin typeface="Clear Sans Regular Bold"/>
              </a:rPr>
              <a:t>Генератор кислорода</a:t>
            </a:r>
            <a:endParaRPr lang="en-US" sz="2799" dirty="0">
              <a:solidFill>
                <a:srgbClr val="EDEDED"/>
              </a:solidFill>
              <a:latin typeface="Clear Sans Regular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44</TotalTime>
  <Words>149</Words>
  <Application>Microsoft Office PowerPoint</Application>
  <PresentationFormat>Произвольный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Clear Sans Regular</vt:lpstr>
      <vt:lpstr>Arial</vt:lpstr>
      <vt:lpstr>Clear Sans Regular Bold</vt:lpstr>
      <vt:lpstr>Office Theme</vt:lpstr>
      <vt:lpstr>Презентация PowerPoint</vt:lpstr>
      <vt:lpstr>Презентация PowerPoint</vt:lpstr>
      <vt:lpstr>Все действия игры разворачиваются под водой </vt:lpstr>
      <vt:lpstr>Помимо Pygame, SQLite и GitHub, мы также применили формат JSON. Для украшения кнопок игры</vt:lpstr>
      <vt:lpstr>Презентация PowerPoint</vt:lpstr>
      <vt:lpstr>Презентация PowerPoint</vt:lpstr>
      <vt:lpstr>Презентация PowerPoint</vt:lpstr>
      <vt:lpstr>В настройках вы можете изменить громкость музыки и громкость эффектов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IMMERSED</dc:title>
  <cp:lastModifiedBy>Амир</cp:lastModifiedBy>
  <cp:revision>5</cp:revision>
  <dcterms:created xsi:type="dcterms:W3CDTF">2006-08-16T00:00:00Z</dcterms:created>
  <dcterms:modified xsi:type="dcterms:W3CDTF">2022-01-09T07:09:54Z</dcterms:modified>
  <dc:identifier>DAE0vlgwXQk</dc:identifier>
</cp:coreProperties>
</file>