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2E0E6-9D3F-45D9-9FBB-4217F063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1516FF-7EF5-42D6-9B47-CF089373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FF636-C844-4D4D-B47F-64407302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AF06E-93EE-460F-ACD4-BB52F77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5C4D3-3B3E-4B3B-88C3-25C34FB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3109B-FC28-4B50-AB61-3650A0CC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C960FF-C9AD-428E-BE66-BF4BCD80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6508A-FE88-42D1-8C27-B2C2A891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6B53A-0C48-476D-B668-87A19EC3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8B888-919F-4819-897B-6F578E52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82D133-7E76-4CCB-92C8-E48C0BF9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F4144-A97A-4202-95EB-98D69B2C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14CC8B-F12D-4139-B0D2-85A9944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43CB8-746B-4623-B89C-28283988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D76D5-1F29-4876-BF9A-83C1599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1495B-214F-46E0-9E17-B283D0C3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197A8-0BA5-4354-A94A-A648A4AD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F16AA-D479-47E0-A8CB-525F34B9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0CCE1C-A58F-4D01-92AB-C01C4E7E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C7756-8685-48B1-A17D-9A13D4C7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65420-8D1C-4DED-9178-49865D4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A1590-6613-4AB7-85C3-FD283EBD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6581E-39FB-497D-ADBD-EC4C2356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D2449-16D1-4F2F-8143-ED92912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9E012-8186-4E9F-9288-6EE9E87C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154E-8496-480D-9CEF-8F447AFF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CB129-41D8-46C7-8F90-44A42813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1657F-3388-46BB-9BE6-71F2013F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26BC3B-A8E5-4957-BF5C-E75C01FF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0616D8-4FF5-4F87-B831-D2AC7FBA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85F8BE-E2F9-4523-8618-114E8980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1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CCF7B-BD28-44C4-9DB4-E3036F12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4A6E6-383C-425D-98A0-C779FB78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5FDA65-CD4F-4FEE-A1A5-39E4A185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B0FE5C-D45B-4A36-88FC-E65334686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D8287-3E9F-4E70-AC17-17C8C7DB6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313E34-FA73-47BF-90A4-2EDA33AB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E37C16-C703-42E8-AE2A-1624EEC1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3FF0BC-D310-4FA4-8A4A-6A84C75A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45C2D-8D0C-4589-AB5B-076E3A61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8F175-9D67-485B-BA25-9C9DBA29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4A7289-4B9E-4B06-BF93-D60A816F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F0BDCD-03C9-41FE-BA20-371D518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65B821-38A3-44BC-8A7A-E3DD35AF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D646D3-8CE8-4375-8B33-6707C3F0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497DD-B4CE-4EDB-A773-EC494617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5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68A15-9343-4E13-871E-F0B65755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A19FF-643D-4C04-993B-66155E1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F4061B-2E7A-4419-9BEF-7924FE7E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ECEEFF-3F37-4734-BEB6-D2781A53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FC9F92-D6CE-4435-8559-09A2F799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F2659-F629-4605-83A6-245EE7A5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26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69CF6-BCCB-435F-B912-23A416C7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1A21AA-1DB5-4359-A5D9-C0831F280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A9F51E-4D42-460B-9742-F4985815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27F72-260F-4CD4-9C24-1691F58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47401D-9C6B-4717-B664-A2DA860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D7560-4DE6-484F-A9D8-39F0722A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C60B-69A2-45DA-83B6-5B7D0606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709F6-4DCF-4D14-A463-3ECB114E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88488-644E-41AE-95DD-2E35C87E0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F6B5-BC97-4F17-98B7-561113F87E8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BCC29-883D-4608-A404-7D19274C9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258F3-9047-4F74-921C-BEB17CC9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05C2-CFD3-4B60-954D-34EE88D5DB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8567A-18C7-4237-ADD2-130AD479D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NGP Project 4 - Core Capabilities\</a:t>
            </a:r>
            <a:r>
              <a:rPr lang="en-US" dirty="0" err="1"/>
              <a:t>nProject</a:t>
            </a:r>
            <a:r>
              <a:rPr lang="en-US" dirty="0"/>
              <a:t> Manager core... </a:t>
            </a:r>
            <a:r>
              <a:rPr lang="en-US"/>
              <a:t>Project!!!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F584F8-4DCC-4F2B-B680-2EED8556C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27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NGP Project 4 - Core Capabilities\nProject Manager core... Project!!!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NGP Project 4 - Core Capabilities\nProject Manager core... Project!!!</dc:title>
  <dc:creator>Евгений Финогеев</dc:creator>
  <cp:lastModifiedBy>Евгений Финогеев</cp:lastModifiedBy>
  <cp:revision>1</cp:revision>
  <dcterms:created xsi:type="dcterms:W3CDTF">2021-06-26T10:52:24Z</dcterms:created>
  <dcterms:modified xsi:type="dcterms:W3CDTF">2021-06-26T10:52:27Z</dcterms:modified>
</cp:coreProperties>
</file>