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D6348D-A0E0-49C8-81F5-DBE7EB693CAA}">
  <a:tblStyle styleId="{A6D6348D-A0E0-49C8-81F5-DBE7EB693C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f9eb63a3f_7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f9eb63a3f_7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f9eb63a3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f9eb63a3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f9eb63a3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f9eb63a3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f9eb63a3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f9eb63a3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f9eb63a3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f9eb63a3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f9eb63a3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f9eb63a3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f9eb63a3f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f9eb63a3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55bb631f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55bb631f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55bb631f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55bb631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researchgate.net/publication/341980921_COVID-19_Prediction_and_Detection_Using_Deep_Learn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Covid-19 Tracker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Google Shape;182;p22"/>
          <p:cNvGraphicFramePr/>
          <p:nvPr/>
        </p:nvGraphicFramePr>
        <p:xfrm>
          <a:off x="952500" y="122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{A6D6348D-A0E0-49C8-81F5-DBE7EB693CAA}</a:tableStyleId>
              </a:tblPr>
              <a:tblGrid>
                <a:gridCol w="2413000"/>
                <a:gridCol w="2413000"/>
                <a:gridCol w="2413000"/>
              </a:tblGrid>
              <a:tr h="97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have been done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your team is currently doing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your team will do next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76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mengetahui masalah yang terjadi dan mengetahui tujuan program yang akan kita buat agar dapat menyelesaikan masalah tersebut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mencari cara untuk mewujudkan program kami agar dapat menyelesaikan masalah yang ada (mencari cara membangun program kami)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mewujudkan program kami agar dapat menyelesaikan atau memudahkan menyelesaikan problem yang ada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Background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Masalah COVID-19 yang terjadi pada dunia ini sangat crucial dan juga sangat berdampak pada semua sektor kehidupan ini. Banyak negara yang menerapkan peraturan-peraturan yang ketat kepada masyarakatnya untuk menghadapi pandemi global ini. Dalam keadaan dan kondisi sekarang, kondisi penyebaran COVID-19 semakin meluas dan juga bertambah banyak korbannya yang terkena virus COVID-19.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Lokasi penyebaran dan juga penyebaran virus melalui manusia yang terkena dampak dari COVID-19 sebelumnya merupakan suatu langkah pencegahan yang harus kita ketahui agar kita terhindar dari zona tersebut dan meminimalisir diri kita untuk terkena COVID-19. Grafik yang kian hari semakin menaik dan juga manusia yang bepergian tanpa mengetahui kalau itu merupakan zona merah akan memberikan dampak buruk dalam memberantas rantai penyebaran COVID-19.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 ini berguna untuk mengurangi kemungkinan terjadinya penyebaran virus COVID-19 lebih lanjut dengan cara membandingkan data dari lokasi setiap pasien, baik sebelum maupun sesudah terjangkit virus COVID-19.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Memprediksi bertambah / berkurangnya kasus positif pasien terjangkit virus COVID-19.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Memprediksi pertumbuhan COVID-19 untuk masing-masing zona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Memberi peringatan kepada user mengenai kondisi wilayah yang telah terjangkit dan/atau akan terjangkit oleh virus COVID-19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Memberi instruksi kepada user untuk menghindarkan user dari kemungkinan terjangkit virus COVID-19 yang ada di daerah sekitar user.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Memberitahukan user tentang kemungkinan jumlah kondisi COVID-19 di masa depan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https://www.researchgate.net/publication/341980921_COVID-19_Prediction_and_Detection_Using_Deep_Learning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Research yang kami temukan dapat membantu kami dalam membuat projek kami ini. Disitu dituliskan langkah-langkah yang harus dilakukan dalam memprediksi jumlah orang yang kemungkinan bertambah / berkurang terjangkit virus COVID-19. Cara yang dilakukan adalah dengan melihat daerah yang paling banyak terkena dampak dari virus COVID-19 ini. Setelah itu, kita memprediksi jumlah orang yang terkonfirmasi terkena virus COVID-19, yang meninggal, dan juga yang sudah sembuh dari masa karantina dan perawatan. Dari situ kita dapat memprediksi menggunakan algoritma matematika untuk menghitung prediksi hari kedepannya akan seberapa banyak orang-orang yang terkena COVID-19 tersebut.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Kita akan mengambil data data yang sudah pernah ada sebelumnya, lalu kami membuat grafik pada setiap zona lokasi untuk mengetahui perkembangan penyebaran COVID-19 dari awal penyebaran sampai dengan hari ini. Lalu kami membuat grafik baru untuk hari esok dan kedepannya melalui data yang sudah ada dengan memprediksi perkiraan peningkatan COVID-19 pada zona-zona yang sudah kami buat grafiknya.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252150" y="238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275" y="836725"/>
            <a:ext cx="6815098" cy="399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252150" y="238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900" y="789750"/>
            <a:ext cx="6926050" cy="406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252150" y="238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 b="17512" l="-4190" r="21702" t="0"/>
          <a:stretch/>
        </p:blipFill>
        <p:spPr>
          <a:xfrm>
            <a:off x="1073250" y="850500"/>
            <a:ext cx="6611626" cy="387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