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Source Code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1be590e9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b1be590e9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1be590e9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b1be590e9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1be590e9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1be590e9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1be590e9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1be590e9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1be590e9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b1be590e9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1be590e9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1be590e9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1be590e9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b1be590e9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1be590e9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b1be590e9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1be590e9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b1be590e9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be590e9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b1be590e9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1be590e9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b1be590e9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1be590e9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b1be590e9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252150" y="2381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Experiments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899" y="1227875"/>
            <a:ext cx="3591427" cy="69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0299" y="3309782"/>
            <a:ext cx="3591427" cy="676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6899" y="2274424"/>
            <a:ext cx="3591427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100" y="1046650"/>
            <a:ext cx="3102469" cy="383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252150" y="2381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Experiments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75" y="1052650"/>
            <a:ext cx="3122576" cy="38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576" y="1192700"/>
            <a:ext cx="37814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6576" y="2209800"/>
            <a:ext cx="378142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1338" y="3217375"/>
            <a:ext cx="377190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Thoughts on the result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Hasil yang dikeluarkan oleh </a:t>
            </a:r>
            <a:r>
              <a:rPr lang="en"/>
              <a:t>aplikasi</a:t>
            </a:r>
            <a:r>
              <a:rPr lang="en"/>
              <a:t> ini sudah mendekati dengan dataset yang tersedia. Akan tetapi, aplikasi baru hanya dapat </a:t>
            </a:r>
            <a:r>
              <a:rPr lang="en"/>
              <a:t>memprediksi</a:t>
            </a:r>
            <a:r>
              <a:rPr lang="en"/>
              <a:t> jumlah kasus pada bulan yang sama. Untuk kedepannya akan dikembangkan lagi.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r>
              <a:rPr lang="en"/>
              <a:t> of future works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Kedepannya aplikasi ini diharapkan dapat memprediksi pertumbuhan jumlah kasus pada bulan serta tahun yang akan datang.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	Kita akan mengambil data data yang sudah pernah ada sebelumnya, lalu kami membuat grafik pada setiap zona lokasi untuk mengetahui perkembangan penyebaran COVID-19 dari awal penyebaran sampai dengan hari ini. Lalu kami membuat grafik dengan metode linear regression  untuk hari esok dan kedepannya melalui data yang sudah ada dengan memprediksi perkiraan peningkatan COVID-19 pada zona-zona yang sudah kami buat grafiknya.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879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Regression is a method of modelling a target value based on independent predictors. This method is mostly used for forecasting and finding out cause and effect relationship between variables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Regresi adalah sebuah metode modeling nilai target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berdasarkan prediktor independen dimana banyak digunakan untuk meramalkan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Regresi linier mencoba memodelkan hubungan antara dua variabel dengan menyesuaikan persamaan linier dengan data yang diamati. Satu variabel dianggap sebagai variabel penjelas, dan yang lainnya dianggap sebagai variabel terikat.</a:t>
            </a:r>
            <a:endParaRPr sz="21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52150" y="2381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Experiments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414" y="842800"/>
            <a:ext cx="7355174" cy="39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52150" y="2381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Experiments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88" y="933225"/>
            <a:ext cx="8362434" cy="364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52150" y="2381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Experiments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788" y="953300"/>
            <a:ext cx="6796426" cy="364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252150" y="2381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Experiments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788" y="933200"/>
            <a:ext cx="6796426" cy="364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252150" y="2381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Experiments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788" y="872950"/>
            <a:ext cx="6796426" cy="364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252150" y="2381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Experiments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788" y="893025"/>
            <a:ext cx="6796426" cy="364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